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FAFEE-584D-3E42-A5D6-A74BC405AD44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E69-7E58-074D-8928-5F2062AE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3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BITXO WARS</a:t>
            </a:r>
            <a:br>
              <a:rPr lang="en-US" dirty="0" smtClean="0"/>
            </a:br>
            <a:r>
              <a:rPr lang="en-US" dirty="0" err="1" smtClean="0"/>
              <a:t>Inteligencia</a:t>
            </a:r>
            <a:r>
              <a:rPr lang="en-US" dirty="0" smtClean="0"/>
              <a:t> artificial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TRIVIÑO , JAVIER</a:t>
            </a:r>
          </a:p>
          <a:p>
            <a:pPr algn="ctr"/>
            <a:r>
              <a:rPr lang="en-US" dirty="0" smtClean="0"/>
              <a:t>BELTRAN RABANG, RENZ KYRIL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comportamiento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Acciones por evento: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está atascado ejecutamos el hiperespacio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está en combate ejecutamos </a:t>
            </a:r>
            <a:r>
              <a:rPr lang="es-ES" b="1" dirty="0"/>
              <a:t>--------------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acaba de colisionar marcha atrás mientras intenta evitar chocar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está apunto de colisionar intenta evitar </a:t>
            </a:r>
            <a:r>
              <a:rPr lang="es-ES" dirty="0" smtClean="0"/>
              <a:t>chocar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 hay recursos cerca elige el recurso más cercano y intenta cogerlo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no ocurre ninguno de ellos avanza sin más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COMPORTAMIENTO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Memoria:</a:t>
            </a:r>
            <a:endParaRPr lang="en-GB" dirty="0"/>
          </a:p>
          <a:p>
            <a:pPr marL="0" indent="0" algn="ctr">
              <a:buNone/>
            </a:pPr>
            <a:r>
              <a:rPr lang="es-ES" dirty="0"/>
              <a:t>Saber si nos han disparada es tener en cuenta cuantas balas hemos recibido anteriormente y el actual.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ATASCADO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5499100" cy="1079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226984"/>
            <a:ext cx="21717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5150" y="2200275"/>
            <a:ext cx="437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atascado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colisionó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5 </a:t>
            </a:r>
            <a:r>
              <a:rPr lang="en-US" dirty="0" err="1" smtClean="0"/>
              <a:t>consecutivas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2000" y="4226984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atascado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hiperespacio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 COMBATE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ACABA DE COLISIONAR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94933"/>
            <a:ext cx="3962400" cy="2044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1" y="4358216"/>
            <a:ext cx="327660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4933" y="1913467"/>
            <a:ext cx="460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Colisionó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</a:t>
            </a:r>
            <a:r>
              <a:rPr lang="en-US" dirty="0" err="1" smtClean="0"/>
              <a:t>bicho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colisión</a:t>
            </a:r>
            <a:r>
              <a:rPr lang="en-US" dirty="0" smtClean="0"/>
              <a:t> . Si lo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incrementa</a:t>
            </a:r>
            <a:r>
              <a:rPr lang="en-US" dirty="0" smtClean="0"/>
              <a:t> las </a:t>
            </a:r>
            <a:r>
              <a:rPr lang="en-US" dirty="0" err="1" smtClean="0"/>
              <a:t>colisiones</a:t>
            </a:r>
            <a:r>
              <a:rPr lang="en-US" dirty="0" smtClean="0"/>
              <a:t> </a:t>
            </a:r>
            <a:r>
              <a:rPr lang="en-US" dirty="0" err="1" smtClean="0"/>
              <a:t>consecutivas</a:t>
            </a:r>
            <a:r>
              <a:rPr lang="en-US" dirty="0" smtClean="0"/>
              <a:t> . Si no lo </a:t>
            </a:r>
            <a:r>
              <a:rPr lang="en-US" dirty="0" err="1" smtClean="0"/>
              <a:t>reinicia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3867" y="4030133"/>
            <a:ext cx="41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colisionó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dirty="0" err="1" smtClean="0"/>
              <a:t>intenta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marcha</a:t>
            </a:r>
            <a:r>
              <a:rPr lang="en-US" dirty="0" smtClean="0"/>
              <a:t> </a:t>
            </a:r>
            <a:r>
              <a:rPr lang="en-US" dirty="0" err="1" smtClean="0"/>
              <a:t>atrás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evitando</a:t>
            </a:r>
            <a:r>
              <a:rPr lang="en-US" dirty="0" smtClean="0"/>
              <a:t> </a:t>
            </a:r>
            <a:r>
              <a:rPr lang="en-US" dirty="0" err="1" smtClean="0"/>
              <a:t>paredes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7 </a:t>
            </a:r>
            <a:r>
              <a:rPr lang="en-US" dirty="0" err="1" smtClean="0"/>
              <a:t>ciclos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APUNTO DE COLISIONAR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5024438" cy="18248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589198"/>
            <a:ext cx="4165600" cy="107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0133" y="2065867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apunto</a:t>
            </a:r>
            <a:r>
              <a:rPr lang="en-US" dirty="0" smtClean="0"/>
              <a:t> de </a:t>
            </a:r>
            <a:r>
              <a:rPr lang="en-US" dirty="0" err="1" smtClean="0"/>
              <a:t>colisionar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visores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o </a:t>
            </a:r>
            <a:r>
              <a:rPr lang="en-US" dirty="0" err="1" smtClean="0"/>
              <a:t>igual</a:t>
            </a:r>
            <a:r>
              <a:rPr lang="en-US" dirty="0" smtClean="0"/>
              <a:t> a la </a:t>
            </a:r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permitida</a:t>
            </a:r>
            <a:r>
              <a:rPr lang="en-US" dirty="0" smtClean="0"/>
              <a:t> ( OBSTACULO_CERCANO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0133" y="4453467"/>
            <a:ext cx="424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apunto</a:t>
            </a:r>
            <a:r>
              <a:rPr lang="en-US" dirty="0" smtClean="0"/>
              <a:t> de </a:t>
            </a:r>
            <a:r>
              <a:rPr lang="en-US" dirty="0" err="1" smtClean="0"/>
              <a:t>colisionar</a:t>
            </a:r>
            <a:r>
              <a:rPr lang="en-US" dirty="0" smtClean="0"/>
              <a:t> </a:t>
            </a:r>
            <a:r>
              <a:rPr lang="en-US" dirty="0" err="1" smtClean="0"/>
              <a:t>intenta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chocar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marchando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RECURSO CERCA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ACTUALIZAR MEMORIA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576234"/>
            <a:ext cx="5118100" cy="812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5054600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5067" y="2065867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último</a:t>
            </a:r>
            <a:r>
              <a:rPr lang="en-US" dirty="0" smtClean="0"/>
              <a:t> a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5067" y="45762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Entonces</a:t>
            </a:r>
            <a:r>
              <a:rPr lang="en-US" dirty="0" smtClean="0"/>
              <a:t> el anterior </a:t>
            </a:r>
            <a:r>
              <a:rPr lang="en-US" dirty="0" err="1" smtClean="0"/>
              <a:t>será</a:t>
            </a:r>
            <a:r>
              <a:rPr lang="en-US" dirty="0" smtClean="0"/>
              <a:t> el actual </a:t>
            </a:r>
            <a:r>
              <a:rPr lang="en-US" dirty="0" err="1" smtClean="0"/>
              <a:t>disparos</a:t>
            </a:r>
            <a:r>
              <a:rPr lang="en-US" dirty="0" smtClean="0"/>
              <a:t> </a:t>
            </a:r>
            <a:r>
              <a:rPr lang="en-US" dirty="0" err="1" smtClean="0"/>
              <a:t>recibidos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FUNCIONES AUXILIAR . EVITAR CHOQUE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3468"/>
            <a:ext cx="10131425" cy="3875638"/>
          </a:xfrm>
        </p:spPr>
      </p:pic>
    </p:spTree>
    <p:extLst>
      <p:ext uri="{BB962C8B-B14F-4D97-AF65-F5344CB8AC3E}">
        <p14:creationId xmlns:p14="http://schemas.microsoft.com/office/powerpoint/2010/main" val="11428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FUNCION </a:t>
            </a:r>
            <a:r>
              <a:rPr lang="en-US" dirty="0"/>
              <a:t>AUXILIAR . EVITAR CHOQUE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Miramos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combinaciones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estados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visor</a:t>
            </a:r>
          </a:p>
          <a:p>
            <a:r>
              <a:rPr lang="en-US" dirty="0" smtClean="0"/>
              <a:t>Y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decidimos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gira</a:t>
            </a:r>
            <a:r>
              <a:rPr lang="en-US" dirty="0" smtClean="0"/>
              <a:t> y el </a:t>
            </a:r>
            <a:r>
              <a:rPr lang="en-US" dirty="0" err="1" smtClean="0"/>
              <a:t>angulo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33" y="1638299"/>
            <a:ext cx="4178300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Objetivo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Estructura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Comportamiento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FUNCION AUXILIAR. ENEMIGO DETECTADO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7168967" cy="3649662"/>
          </a:xfrm>
        </p:spPr>
      </p:pic>
      <p:sp>
        <p:nvSpPr>
          <p:cNvPr id="5" name="TextBox 4"/>
          <p:cNvSpPr txBox="1"/>
          <p:nvPr/>
        </p:nvSpPr>
        <p:spPr>
          <a:xfrm>
            <a:off x="7975600" y="2065867"/>
            <a:ext cx="37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Miramos</a:t>
            </a:r>
            <a:r>
              <a:rPr lang="en-US" dirty="0" smtClean="0"/>
              <a:t> la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válida</a:t>
            </a:r>
            <a:r>
              <a:rPr lang="en-US" dirty="0" smtClean="0"/>
              <a:t> del </a:t>
            </a:r>
            <a:r>
              <a:rPr lang="en-US" dirty="0" err="1" smtClean="0"/>
              <a:t>enemigo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cercano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FUNCION AUXILIAR. ENEMIGO DETECTADO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12735"/>
            <a:ext cx="5829300" cy="1651000"/>
          </a:xfrm>
        </p:spPr>
      </p:pic>
      <p:sp>
        <p:nvSpPr>
          <p:cNvPr id="5" name="TextBox 4"/>
          <p:cNvSpPr txBox="1"/>
          <p:nvPr/>
        </p:nvSpPr>
        <p:spPr>
          <a:xfrm>
            <a:off x="7061200" y="2455333"/>
            <a:ext cx="401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Atacar</a:t>
            </a:r>
            <a:r>
              <a:rPr lang="en-US" dirty="0" smtClean="0"/>
              <a:t> el </a:t>
            </a:r>
            <a:r>
              <a:rPr lang="en-US" dirty="0" err="1" smtClean="0"/>
              <a:t>enemigo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el </a:t>
            </a:r>
            <a:r>
              <a:rPr lang="en-US" dirty="0" err="1" smtClean="0"/>
              <a:t>enemigo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</a:t>
            </a:r>
            <a:r>
              <a:rPr lang="en-US" dirty="0" err="1" smtClean="0"/>
              <a:t>marcha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r>
              <a:rPr lang="en-US" dirty="0" smtClean="0"/>
              <a:t>. </a:t>
            </a:r>
            <a:r>
              <a:rPr lang="en-US" dirty="0" err="1" smtClean="0"/>
              <a:t>Dispara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perforadora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un </a:t>
            </a:r>
            <a:r>
              <a:rPr lang="en-US" dirty="0" err="1" smtClean="0"/>
              <a:t>disparo</a:t>
            </a:r>
            <a:r>
              <a:rPr lang="en-US" dirty="0" smtClean="0"/>
              <a:t> normal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6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que se quiere llevar a cabo es tener una implementación de un agente tal que sea legible, claro, y fácil. A parte de eso, el agente tiene que tener claro la decisión que ha de tomar para cada situación. Es decir, la implementación ha de permitir priorizar situaciones sobre otras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Antes de empezar a construir el agente, primero decidimos cuál es la estructura que mejor se adapta a nuestro objetivo. Se decidió implementarlo por </a:t>
            </a:r>
            <a:r>
              <a:rPr lang="es-ES" i="1" dirty="0"/>
              <a:t>programación dirigida por eventos </a:t>
            </a:r>
            <a:r>
              <a:rPr lang="es-ES" dirty="0"/>
              <a:t>con prioridad.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If( evento_1 )		acción_1</a:t>
            </a:r>
          </a:p>
          <a:p>
            <a:pPr marL="0" indent="0" algn="ctr">
              <a:buNone/>
            </a:pPr>
            <a:r>
              <a:rPr lang="en-GB" dirty="0"/>
              <a:t>Else if ( evento_2 )	acción_2</a:t>
            </a:r>
          </a:p>
          <a:p>
            <a:pPr algn="ctr"/>
            <a:r>
              <a:rPr lang="en-GB" dirty="0"/>
              <a:t>.</a:t>
            </a:r>
          </a:p>
          <a:p>
            <a:pPr algn="ctr"/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s-ES" dirty="0" err="1" smtClean="0"/>
              <a:t>else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evento_n</a:t>
            </a:r>
            <a:r>
              <a:rPr lang="es-ES" dirty="0"/>
              <a:t> )	</a:t>
            </a:r>
            <a:r>
              <a:rPr lang="es-ES" dirty="0" smtClean="0"/>
              <a:t>acción_3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comportamiento del agente es definido por un evento y una acción. Si ocurre un evento el bicho hará una cosa. Además la sentencia </a:t>
            </a:r>
            <a:r>
              <a:rPr lang="es-ES" dirty="0" err="1"/>
              <a:t>if</a:t>
            </a:r>
            <a:r>
              <a:rPr lang="es-ES" dirty="0"/>
              <a:t> – </a:t>
            </a:r>
            <a:r>
              <a:rPr lang="es-ES" dirty="0" err="1"/>
              <a:t>else</a:t>
            </a:r>
            <a:r>
              <a:rPr lang="es-ES" dirty="0"/>
              <a:t> sirve para priorizar algunos eventos. </a:t>
            </a:r>
            <a:endParaRPr lang="en-GB" dirty="0"/>
          </a:p>
          <a:p>
            <a:r>
              <a:rPr lang="es-ES" dirty="0"/>
              <a:t>Hay grupos de eventos-acciones con prioridad que se ha de ejecutar en paralelo con cualquier eventos-acciones con prioridad. El agente puede tener  una memoria que se ha de actualizar por cada ciclo Por tanto, la estructura final queda de esta manera: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GB" dirty="0"/>
              <a:t>If( evento_1 )		acción_1</a:t>
            </a:r>
          </a:p>
          <a:p>
            <a:pPr marL="0" indent="0" algn="ctr">
              <a:buNone/>
            </a:pPr>
            <a:r>
              <a:rPr lang="en-GB" dirty="0"/>
              <a:t>Else if ( evento_2 )	acción_2</a:t>
            </a:r>
          </a:p>
          <a:p>
            <a:pPr marL="0" indent="0" algn="ctr">
              <a:buNone/>
            </a:pPr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n-GB" dirty="0"/>
              <a:t>else (</a:t>
            </a:r>
            <a:r>
              <a:rPr lang="en-GB" dirty="0" err="1"/>
              <a:t>evento_k</a:t>
            </a:r>
            <a:r>
              <a:rPr lang="en-GB" dirty="0"/>
              <a:t> )		</a:t>
            </a:r>
            <a:r>
              <a:rPr lang="en-GB" dirty="0" err="1"/>
              <a:t>acción_k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 </a:t>
            </a:r>
          </a:p>
          <a:p>
            <a:pPr marL="0" indent="0" algn="ctr">
              <a:buNone/>
            </a:pPr>
            <a:r>
              <a:rPr lang="en-GB" dirty="0"/>
              <a:t>If( </a:t>
            </a:r>
            <a:r>
              <a:rPr lang="en-GB" dirty="0" err="1"/>
              <a:t>evento_k</a:t>
            </a:r>
            <a:r>
              <a:rPr lang="en-GB" dirty="0"/>
              <a:t> + 1 )		</a:t>
            </a:r>
            <a:r>
              <a:rPr lang="en-GB" dirty="0" err="1"/>
              <a:t>acción_k</a:t>
            </a:r>
            <a:r>
              <a:rPr lang="en-GB" dirty="0"/>
              <a:t> + 1</a:t>
            </a:r>
          </a:p>
          <a:p>
            <a:pPr marL="0" indent="0" algn="ctr">
              <a:buNone/>
            </a:pPr>
            <a:r>
              <a:rPr lang="en-GB" dirty="0"/>
              <a:t>Else if ( </a:t>
            </a:r>
            <a:r>
              <a:rPr lang="en-GB" dirty="0" err="1"/>
              <a:t>evento_k</a:t>
            </a:r>
            <a:r>
              <a:rPr lang="en-GB" dirty="0"/>
              <a:t> + 2 )	</a:t>
            </a:r>
            <a:r>
              <a:rPr lang="en-GB" dirty="0" err="1"/>
              <a:t>acción_k</a:t>
            </a:r>
            <a:r>
              <a:rPr lang="en-GB" dirty="0"/>
              <a:t> + 2</a:t>
            </a:r>
          </a:p>
          <a:p>
            <a:pPr marL="0" indent="0" algn="ctr">
              <a:buNone/>
            </a:pPr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n-GB" dirty="0"/>
              <a:t>.</a:t>
            </a:r>
          </a:p>
          <a:p>
            <a:pPr marL="0" indent="0" algn="ctr">
              <a:buNone/>
            </a:pPr>
            <a:r>
              <a:rPr lang="en-GB" dirty="0"/>
              <a:t>else (</a:t>
            </a:r>
            <a:r>
              <a:rPr lang="en-GB" dirty="0" err="1"/>
              <a:t>evento_p</a:t>
            </a:r>
            <a:r>
              <a:rPr lang="en-GB" dirty="0"/>
              <a:t> )		</a:t>
            </a:r>
            <a:r>
              <a:rPr lang="en-GB" dirty="0" err="1"/>
              <a:t>acción_p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 </a:t>
            </a:r>
          </a:p>
          <a:p>
            <a:pPr marL="0" indent="0" algn="ctr">
              <a:buNone/>
            </a:pPr>
            <a:r>
              <a:rPr lang="en-GB" dirty="0" err="1"/>
              <a:t>actualizar</a:t>
            </a:r>
            <a:r>
              <a:rPr lang="en-GB" dirty="0"/>
              <a:t> </a:t>
            </a:r>
            <a:r>
              <a:rPr lang="en-GB" dirty="0" err="1"/>
              <a:t>memoria</a:t>
            </a:r>
            <a:r>
              <a:rPr lang="en-GB" dirty="0"/>
              <a:t> </a:t>
            </a:r>
            <a:endParaRPr lang="en-GB" dirty="0" smtClean="0"/>
          </a:p>
          <a:p>
            <a:pPr marL="0" indent="0" algn="ctr">
              <a:buNone/>
            </a:pPr>
            <a:r>
              <a:rPr lang="es-ES" sz="2200" dirty="0"/>
              <a:t>En este caso, hay dos grupos de eventos-acciones : primero , eventos-acciones 1..k ,y segundo eventos-acciones k+1..p</a:t>
            </a:r>
            <a:endParaRPr lang="en-GB" sz="2200" dirty="0"/>
          </a:p>
          <a:p>
            <a:pPr marL="0" indent="0" algn="ctr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COMPORTAMIENTO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el comportamiento de un agente es descubrir todas las situaciones que se puede encontrar y decidir </a:t>
            </a:r>
            <a:r>
              <a:rPr lang="es-ES" dirty="0" smtClean="0"/>
              <a:t>qué </a:t>
            </a:r>
            <a:r>
              <a:rPr lang="es-ES" dirty="0"/>
              <a:t>acción puede hacer. Una vez decidido, hemos de preguntar qué prioridad tiene y en qué grupo pertenece. Nuestro bicho solo tiene </a:t>
            </a:r>
            <a:r>
              <a:rPr lang="es-ES" b="1" dirty="0"/>
              <a:t>un grupo de eventos-acciones</a:t>
            </a:r>
            <a:r>
              <a:rPr lang="es-ES" dirty="0"/>
              <a:t> y una memoria a corto plazo sobre los disparos que ha recibido.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COMPORTAMIENTO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eventos de mayor a menor prioridad son : 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Está atascado .	Si ha </a:t>
            </a:r>
            <a:r>
              <a:rPr lang="es-ES" b="1" dirty="0"/>
              <a:t>colisionado 6 veces consecutivas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Está en combate. Si ha detectado una bala o ha recibido un disparo o hay un enemigo cercano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Acaba de colisionar. Si acaba de chocar con una pared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Está apunto de colisionar. Si la distancia de una de los visores es menor a la distancia </a:t>
            </a:r>
            <a:r>
              <a:rPr lang="es-ES" dirty="0" smtClean="0"/>
              <a:t>permitida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 hay un recurso cerca . Si hay recursos en un radio determinado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Si no ocurre ninguno de los anteriores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60</TotalTime>
  <Words>532</Words>
  <Application>Microsoft Macintosh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Celestial</vt:lpstr>
      <vt:lpstr>BITXO WARS Inteligencia artificial </vt:lpstr>
      <vt:lpstr>ÍNDICE</vt:lpstr>
      <vt:lpstr>OBJETIVO</vt:lpstr>
      <vt:lpstr>ESTRUCTURA</vt:lpstr>
      <vt:lpstr>ESTRUCTURA</vt:lpstr>
      <vt:lpstr>ESTRUCTURA</vt:lpstr>
      <vt:lpstr>ESTRUCTURA</vt:lpstr>
      <vt:lpstr>COMPORTAMIENTO</vt:lpstr>
      <vt:lpstr>COMPORTAMIENTO</vt:lpstr>
      <vt:lpstr>comportamiento</vt:lpstr>
      <vt:lpstr>COMPORTAMIENTO</vt:lpstr>
      <vt:lpstr>ATASCADO</vt:lpstr>
      <vt:lpstr>EN COMBATE</vt:lpstr>
      <vt:lpstr>ACABA DE COLISIONAR</vt:lpstr>
      <vt:lpstr>APUNTO DE COLISIONAR</vt:lpstr>
      <vt:lpstr> RECURSO CERCA</vt:lpstr>
      <vt:lpstr>ACTUALIZAR MEMORIA</vt:lpstr>
      <vt:lpstr> FUNCIONES AUXILIAR . EVITAR CHOQUE</vt:lpstr>
      <vt:lpstr>FUNCION AUXILIAR . EVITAR CHOQUE</vt:lpstr>
      <vt:lpstr>FUNCION AUXILIAR. ENEMIGO DETECTADO</vt:lpstr>
      <vt:lpstr>FUNCION AUXILIAR. ENEMIGO DETECTADO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BITXO WARS </dc:title>
  <dc:creator>Microsoft Office User</dc:creator>
  <cp:lastModifiedBy>Microsoft Office User</cp:lastModifiedBy>
  <cp:revision>6</cp:revision>
  <dcterms:created xsi:type="dcterms:W3CDTF">2017-11-03T14:01:56Z</dcterms:created>
  <dcterms:modified xsi:type="dcterms:W3CDTF">2017-11-03T15:01:59Z</dcterms:modified>
</cp:coreProperties>
</file>