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FSC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Robinson and Steven Witkin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read from a 5-sheet input spreadsheet</a:t>
            </a:r>
          </a:p>
          <a:p>
            <a:r>
              <a:rPr lang="en-US" dirty="0" smtClean="0"/>
              <a:t>Modeling is performed in a Python program utilizing </a:t>
            </a:r>
            <a:r>
              <a:rPr lang="en-US" dirty="0" err="1" smtClean="0"/>
              <a:t>Pyomo</a:t>
            </a:r>
            <a:r>
              <a:rPr lang="en-US" dirty="0" smtClean="0"/>
              <a:t> for model construction and </a:t>
            </a:r>
            <a:r>
              <a:rPr lang="en-US" dirty="0" err="1" smtClean="0"/>
              <a:t>Gurobi</a:t>
            </a:r>
            <a:r>
              <a:rPr lang="en-US" dirty="0" smtClean="0"/>
              <a:t> for model solving</a:t>
            </a:r>
          </a:p>
          <a:p>
            <a:r>
              <a:rPr lang="en-US" dirty="0" smtClean="0"/>
              <a:t>Output is stored in an output spreadsheet</a:t>
            </a:r>
          </a:p>
        </p:txBody>
      </p:sp>
    </p:spTree>
    <p:extLst>
      <p:ext uri="{BB962C8B-B14F-4D97-AF65-F5344CB8AC3E}">
        <p14:creationId xmlns:p14="http://schemas.microsoft.com/office/powerpoint/2010/main" val="10854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classified into five classes:</a:t>
            </a:r>
          </a:p>
          <a:p>
            <a:pPr lvl="1"/>
            <a:r>
              <a:rPr lang="en-US" dirty="0"/>
              <a:t>Sources</a:t>
            </a:r>
          </a:p>
          <a:p>
            <a:pPr lvl="1"/>
            <a:r>
              <a:rPr lang="en-US" dirty="0"/>
              <a:t>Sinks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 smtClean="0"/>
              <a:t>Hubs</a:t>
            </a:r>
            <a:endParaRPr lang="en-US" dirty="0"/>
          </a:p>
          <a:p>
            <a:r>
              <a:rPr lang="en-US" dirty="0" smtClean="0"/>
              <a:t>Each instance of each class has a flexible 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11404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read from the spreadsheet using Pandas</a:t>
            </a:r>
          </a:p>
          <a:p>
            <a:r>
              <a:rPr lang="en-US" dirty="0" smtClean="0"/>
              <a:t>Lists of each class are constructed, containing all objects of that class</a:t>
            </a:r>
          </a:p>
          <a:p>
            <a:r>
              <a:rPr lang="en-US" dirty="0" smtClean="0"/>
              <a:t>This should be able to handle any number of each kind of component, as long as input format is correct</a:t>
            </a:r>
          </a:p>
          <a:p>
            <a:r>
              <a:rPr lang="en-US" dirty="0" smtClean="0"/>
              <a:t>CO2 restriction must be modified in the source code, not the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uses the component lists to construct a linear or non-linear model</a:t>
            </a:r>
          </a:p>
          <a:p>
            <a:r>
              <a:rPr lang="en-US" dirty="0" smtClean="0"/>
              <a:t>While flexible, if new types of data are added to an existing component, or if new components are added, some minor changes will need to be made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is currently used as the model solver, but this is easily 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automatically sent to a spreadsheet</a:t>
            </a:r>
          </a:p>
          <a:p>
            <a:r>
              <a:rPr lang="en-US" dirty="0" smtClean="0"/>
              <a:t>For each fuel type used in the test, MJ by fuel and total system cost are listed</a:t>
            </a:r>
          </a:p>
          <a:p>
            <a:r>
              <a:rPr lang="en-US" dirty="0" smtClean="0"/>
              <a:t>Cost by fuel and CO2 by fuel are not currently implemented, but could be in </a:t>
            </a:r>
            <a:r>
              <a:rPr lang="en-US" smtClean="0"/>
              <a:t>the future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FSC Model</vt:lpstr>
      <vt:lpstr>Overall Structure</vt:lpstr>
      <vt:lpstr>Input</vt:lpstr>
      <vt:lpstr>Input</vt:lpstr>
      <vt:lpstr>Model Construction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James Robinson</cp:lastModifiedBy>
  <cp:revision>3</cp:revision>
  <dcterms:created xsi:type="dcterms:W3CDTF">2006-08-16T00:00:00Z</dcterms:created>
  <dcterms:modified xsi:type="dcterms:W3CDTF">2018-06-13T09:20:43Z</dcterms:modified>
</cp:coreProperties>
</file>