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"/>
  </p:notesMasterIdLst>
  <p:handoutMasterIdLst>
    <p:handoutMasterId r:id="rId8"/>
  </p:handoutMasterIdLst>
  <p:sldIdLst>
    <p:sldId id="275" r:id="rId2"/>
    <p:sldId id="277" r:id="rId3"/>
    <p:sldId id="282" r:id="rId4"/>
    <p:sldId id="283" r:id="rId5"/>
    <p:sldId id="281" r:id="rId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1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138" y="390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troconiz/SQ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537" y="5127130"/>
            <a:ext cx="6692330" cy="1251856"/>
          </a:xfrm>
        </p:spPr>
        <p:txBody>
          <a:bodyPr/>
          <a:lstStyle/>
          <a:p>
            <a:r>
              <a:rPr lang="es-AR" dirty="0"/>
              <a:t>Inventario de dispositivos de Networking.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950" y="6454723"/>
            <a:ext cx="2889504" cy="453005"/>
          </a:xfrm>
        </p:spPr>
        <p:txBody>
          <a:bodyPr/>
          <a:lstStyle/>
          <a:p>
            <a:r>
              <a:rPr lang="en-US" dirty="0"/>
              <a:t>INVEST IN YOUR FUTURE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" b="90"/>
          <a:stretch>
            <a:fillRect/>
          </a:stretch>
        </p:blipFill>
        <p:spPr>
          <a:xfrm>
            <a:off x="4792934" y="4156459"/>
            <a:ext cx="881063" cy="8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 descr="pen drawing line graph">
            <a:extLst>
              <a:ext uri="{FF2B5EF4-FFF2-40B4-BE49-F238E27FC236}">
                <a16:creationId xmlns:a16="http://schemas.microsoft.com/office/drawing/2014/main" id="{97C5771F-C67E-F7E8-25FF-79543AD2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0" y="4471779"/>
            <a:ext cx="3348000" cy="33006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AD518-DEC9-ED65-8477-A80D447C5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663" y="2248391"/>
            <a:ext cx="2893612" cy="404672"/>
          </a:xfrm>
        </p:spPr>
        <p:txBody>
          <a:bodyPr/>
          <a:lstStyle/>
          <a:p>
            <a:r>
              <a:rPr lang="en-US" sz="3200" dirty="0"/>
              <a:t>Vistas</a:t>
            </a:r>
          </a:p>
        </p:txBody>
      </p:sp>
      <p:pic>
        <p:nvPicPr>
          <p:cNvPr id="8" name="Picture Placeholder 24" descr="group collaborating over a laptop">
            <a:extLst>
              <a:ext uri="{FF2B5EF4-FFF2-40B4-BE49-F238E27FC236}">
                <a16:creationId xmlns:a16="http://schemas.microsoft.com/office/drawing/2014/main" id="{974A19C3-2958-C643-AAC8-B1AE9442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71779"/>
            <a:ext cx="3348000" cy="3329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45CD2-8D87-9869-F67D-26084E22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25095"/>
            <a:ext cx="6324600" cy="2907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FD4E61-8E01-DCE9-48C7-08C82E7C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1" y="3693627"/>
            <a:ext cx="6324599" cy="29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 descr="pen drawing line graph">
            <a:extLst>
              <a:ext uri="{FF2B5EF4-FFF2-40B4-BE49-F238E27FC236}">
                <a16:creationId xmlns:a16="http://schemas.microsoft.com/office/drawing/2014/main" id="{97C5771F-C67E-F7E8-25FF-79543AD2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0" y="4471779"/>
            <a:ext cx="3348000" cy="33006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AD518-DEC9-ED65-8477-A80D447C5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663" y="2248391"/>
            <a:ext cx="2893612" cy="404672"/>
          </a:xfrm>
        </p:spPr>
        <p:txBody>
          <a:bodyPr/>
          <a:lstStyle/>
          <a:p>
            <a:r>
              <a:rPr lang="en-US" sz="3200" dirty="0"/>
              <a:t>Vistas</a:t>
            </a:r>
          </a:p>
        </p:txBody>
      </p:sp>
      <p:pic>
        <p:nvPicPr>
          <p:cNvPr id="8" name="Picture Placeholder 24" descr="group collaborating over a laptop">
            <a:extLst>
              <a:ext uri="{FF2B5EF4-FFF2-40B4-BE49-F238E27FC236}">
                <a16:creationId xmlns:a16="http://schemas.microsoft.com/office/drawing/2014/main" id="{974A19C3-2958-C643-AAC8-B1AE9442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71779"/>
            <a:ext cx="3348000" cy="33290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DBF5CE-26F3-3029-7954-1B1BEBDA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75" y="492894"/>
            <a:ext cx="6115762" cy="2972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2FD2B4-48CA-5770-7A56-75C9C841F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275" y="4323685"/>
            <a:ext cx="6128754" cy="29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7" descr="pen drawing line graph">
            <a:extLst>
              <a:ext uri="{FF2B5EF4-FFF2-40B4-BE49-F238E27FC236}">
                <a16:creationId xmlns:a16="http://schemas.microsoft.com/office/drawing/2014/main" id="{97C5771F-C67E-F7E8-25FF-79543AD2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0" y="4471779"/>
            <a:ext cx="3348000" cy="33006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AD518-DEC9-ED65-8477-A80D447C5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663" y="2248391"/>
            <a:ext cx="2893612" cy="404672"/>
          </a:xfrm>
        </p:spPr>
        <p:txBody>
          <a:bodyPr/>
          <a:lstStyle/>
          <a:p>
            <a:r>
              <a:rPr lang="en-US" sz="3200" dirty="0"/>
              <a:t>Vistas</a:t>
            </a:r>
          </a:p>
        </p:txBody>
      </p:sp>
      <p:pic>
        <p:nvPicPr>
          <p:cNvPr id="8" name="Picture Placeholder 24" descr="group collaborating over a laptop">
            <a:extLst>
              <a:ext uri="{FF2B5EF4-FFF2-40B4-BE49-F238E27FC236}">
                <a16:creationId xmlns:a16="http://schemas.microsoft.com/office/drawing/2014/main" id="{974A19C3-2958-C643-AAC8-B1AE9442A3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471779"/>
            <a:ext cx="3348000" cy="33290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0AEC20-720F-56DA-769E-402D00F7D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597" y="453927"/>
            <a:ext cx="6245610" cy="3212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38E6AE-383E-28AB-8687-D6C6C4F22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97" y="4067176"/>
            <a:ext cx="6245609" cy="330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FEA0AB-655B-A8E8-6715-D9E00037E1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9189" y="2343576"/>
            <a:ext cx="2893612" cy="404672"/>
          </a:xfrm>
        </p:spPr>
        <p:txBody>
          <a:bodyPr/>
          <a:lstStyle/>
          <a:p>
            <a:r>
              <a:rPr lang="es-AR" dirty="0"/>
              <a:t>Script </a:t>
            </a:r>
            <a:r>
              <a:rPr lang="es-AR" dirty="0" err="1"/>
              <a:t>FIle</a:t>
            </a:r>
            <a:endParaRPr lang="es-A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84CE7-ACD8-CD7B-25C5-BB40DC930958}"/>
              </a:ext>
            </a:extLst>
          </p:cNvPr>
          <p:cNvSpPr txBox="1"/>
          <p:nvPr/>
        </p:nvSpPr>
        <p:spPr>
          <a:xfrm>
            <a:off x="3320870" y="3287741"/>
            <a:ext cx="8121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dirty="0">
                <a:hlinkClick r:id="rId2"/>
              </a:rPr>
              <a:t>https://github.com/jtroconiz/SQL.git</a:t>
            </a:r>
            <a:endParaRPr lang="es-AR" sz="3600" dirty="0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3BBEA5E1-6ADB-A89E-EECF-2B8A7089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571" y="4134692"/>
            <a:ext cx="1390830" cy="139083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827BF0C-8555-0DB4-329A-14DE4FB84ED6}"/>
              </a:ext>
            </a:extLst>
          </p:cNvPr>
          <p:cNvSpPr/>
          <p:nvPr/>
        </p:nvSpPr>
        <p:spPr>
          <a:xfrm>
            <a:off x="6246633" y="1730588"/>
            <a:ext cx="644706" cy="1225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498091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60</TotalTime>
  <Words>26</Words>
  <Application>Microsoft Office PowerPoint</Application>
  <PresentationFormat>Custom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Gill Sans MT</vt:lpstr>
      <vt:lpstr>2_Custom Design</vt:lpstr>
      <vt:lpstr>Inventario de dispositivos de Networking.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de dispositivos de Networking. </dc:title>
  <dc:creator>Jesús Troconiz</dc:creator>
  <cp:lastModifiedBy>Jesús Troconiz</cp:lastModifiedBy>
  <cp:revision>2</cp:revision>
  <dcterms:created xsi:type="dcterms:W3CDTF">2022-12-15T12:40:41Z</dcterms:created>
  <dcterms:modified xsi:type="dcterms:W3CDTF">2022-12-28T19:00:11Z</dcterms:modified>
</cp:coreProperties>
</file>