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1A3A-02C8-CB6D-FE6C-3FF1A3761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1444F-02CC-6585-AC94-2C24E3706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7B72-80FA-2823-BCE0-5DEC53C2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5D2F-216B-33E6-5E88-C9C861E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EBBE-07A6-F7F3-EA37-9788AD5F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9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D226-9587-2218-D0ED-88231902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EAB1D-4094-5879-62C8-B5B9E656D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58B5-A299-5E9A-3910-C9E19B9A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1ACC-6D70-3C87-36D0-8A08347D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99B9-68F7-19EF-802E-7C17F508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237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97982-E329-D92E-A1F7-C4AD98CBE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694AA-54F0-3E1F-010E-E771AABD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A3A5-E2BE-749C-9ACA-8E141DB4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6DF6-D592-9A71-B8DD-087CBFCC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FAA9-65C9-DA0D-9199-A3F83BA8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C387-FB7A-7414-B923-AC36383C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27C1-2D89-09E0-CB5F-75D5541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522C-13FE-F4A9-D717-3ACDE582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A87A7-07B3-CA21-C9F8-F5E81AC6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5CA9-6349-33ED-11F4-3BD32A6B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68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094A-D652-5E24-6442-7CCFE911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727AF-B8F6-3296-355D-25D6CB4F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149A-41ED-778F-78FE-7635E961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36C8-4BE6-CB29-02FD-44569CB2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990A-64BC-43B7-9484-E0BB04CC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85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4C70-AB1A-3066-DA7B-5776D267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5491-6260-7362-EAFA-0A36B4686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A159E-45E0-D007-557A-A3E2A331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C7FEE-1C4D-4692-0501-547D28BF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F1D0-7FC9-BAC6-A1A9-2F1FA764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1116-41F7-1968-28B0-A3E704D2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584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3F15-E90B-6F0A-6243-17FFD638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D7BB-DA35-55A7-BF44-8F440DF0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23423-D7EE-24CB-9388-F370DF28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D113F-83E1-9CD2-DDE6-31BA7584E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C999C-B206-FBF3-36BF-F0FE2050F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3138D-A522-7F29-9B3A-521363B5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0969B-3DBE-7315-70B9-0694AE3E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AEBB1-D18E-669C-9258-B98FD899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9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C2ED-CC8F-320C-9012-D79605C1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C6949-4D5D-29D6-95F0-515FE27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1DC07-1DD1-785D-C5A4-9E3FBBA3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6B4CC-A1AF-3BB6-A90B-F41BFE7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01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A8F19-C2EE-CCEB-6D50-73768057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C3939-118C-F84A-FBCB-EE5F5B9A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3CE03-400E-AE8E-F195-4BBCB45F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31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35C0-90AB-0951-1494-DBC1B890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D3BE-9F68-A703-A26F-DD9157A4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65166-1AF2-23B5-4C9E-29438363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4D00F-F1C2-F355-114F-8A3DA4CC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2216C-EFCF-515E-C508-2E008068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9366C-8E4A-A79F-C539-059555D8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94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4C7C-BD5B-7826-07F1-18E68AD8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63278-90ED-B6DD-A4D8-B92D2820B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22D4-28CC-ECD2-3925-4BA285649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A7335-38CB-5D89-5F11-D8DEB827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23E2C-3C1C-4BAC-7847-6F0D831E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BFCF-49E4-22B2-29B7-5E7FB7A7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67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CF2FA-6D92-41E0-89AF-69C97A6C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2778-BA21-8104-2A68-A8BE9A65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CBCDC-27D5-EB2F-12E1-F8E095023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8E7A-3479-434C-85CE-628453940C11}" type="datetimeFigureOut">
              <a:rPr lang="es-AR" smtClean="0"/>
              <a:t>26/12/2022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D4A9-2863-FDBA-4177-EB866204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7917-9892-58B5-E11C-57FD91E7C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32F5-06C8-404C-ABA2-A08323320A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12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2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CDC26-A55B-F8F9-2CC6-B9C876D2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481013"/>
            <a:ext cx="7240588" cy="291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A8F9E-D6A5-5A19-E77C-B7BC0D55D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63" y="3629025"/>
            <a:ext cx="7240588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FFD25-B2C7-EF29-1569-F7518DE6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 device_type</a:t>
            </a:r>
          </a:p>
        </p:txBody>
      </p:sp>
    </p:spTree>
    <p:extLst>
      <p:ext uri="{BB962C8B-B14F-4D97-AF65-F5344CB8AC3E}">
        <p14:creationId xmlns:p14="http://schemas.microsoft.com/office/powerpoint/2010/main" val="67613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0676A2-3912-4EA0-32C1-370B5F55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834331"/>
            <a:ext cx="4724569" cy="216148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BEA405-151A-A982-2A73-B11E44A0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175554"/>
            <a:ext cx="4732940" cy="147904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1C72707-1F68-12E6-28A9-98BCFB2F3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994" y="3671316"/>
            <a:ext cx="3842811" cy="2545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E9FB0-841B-6778-B42B-AB278314C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551" y="3671316"/>
            <a:ext cx="3076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1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9E874B-F06B-4A02-51F6-E8E70C04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19" y="3671316"/>
            <a:ext cx="3460159" cy="254321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1E18CC3-CA36-CB73-3A75-32BCCC85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743673"/>
            <a:ext cx="4732940" cy="234280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E22FE5C-065D-1D96-78DE-206014EBE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795" y="517747"/>
            <a:ext cx="3133368" cy="2545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DB474-F7A5-7793-F4EF-6A8B5FFEB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450" y="3661064"/>
            <a:ext cx="3133091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8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2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FFD25-B2C7-EF29-1569-F7518DE6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BCDC8-E0E0-4B07-4F81-8C1A03C6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72" y="1017958"/>
            <a:ext cx="5731571" cy="198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52C8C-A028-4C54-E212-7A087174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75" y="3567845"/>
            <a:ext cx="6586567" cy="22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D985A-07B2-2C9C-7897-6CAF54B0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692593"/>
            <a:ext cx="4724569" cy="244496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E10868B-F730-37AB-9278-323DB488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216967"/>
            <a:ext cx="4732940" cy="139621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CC9E96-320A-81F6-5534-AA02598D4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11" y="3671316"/>
            <a:ext cx="4649976" cy="25458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683C47-E2BB-B50B-58BF-EA0123E28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327" y="3671316"/>
            <a:ext cx="3048918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5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2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FFD25-B2C7-EF29-1569-F7518DE6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module_type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F3EF6-05A6-D7F2-6FEF-DF8CF16A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853" y="414582"/>
            <a:ext cx="6809897" cy="2258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CBE9D-4FF5-95E3-EF12-CE3A7450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53" y="3023500"/>
            <a:ext cx="6808360" cy="24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7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2092F8-7CB7-7FF7-EBA2-4707E7D8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922916"/>
            <a:ext cx="4724569" cy="198431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D4F6DFC-7CAF-976A-74FB-1C2064FDB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932990"/>
            <a:ext cx="4732940" cy="196417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1FF110-CB16-FB22-8E88-85A83323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228" y="3671316"/>
            <a:ext cx="3202342" cy="2545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67021-94C1-32CA-66D3-5E4BC00E9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149" y="3671316"/>
            <a:ext cx="231727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4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2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FFD25-B2C7-EF29-1569-F7518DE6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module_</a:t>
            </a:r>
            <a:r>
              <a:rPr lang="en-US" sz="3200" dirty="0" err="1">
                <a:solidFill>
                  <a:srgbClr val="FFFFFF"/>
                </a:solidFill>
              </a:rPr>
              <a:t>device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2EA80-10EC-0005-7D46-C13DEF8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13" y="597967"/>
            <a:ext cx="7390177" cy="2202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657C50-3969-00DD-16F1-395F8FE5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22" y="3209416"/>
            <a:ext cx="7426767" cy="243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5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9CFF9E-1AA8-AD80-FF9B-0D202142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07" y="321734"/>
            <a:ext cx="5355153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FB4CB-A49E-0288-C1DF-C73E2B66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770004"/>
            <a:ext cx="5426764" cy="248274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E9CA2-6DBE-67D3-A66D-D160ADA76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145289"/>
            <a:ext cx="5426764" cy="44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8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2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FFD25-B2C7-EF29-1569-F7518DE6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device_interface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A638-BD70-B66B-B147-5F23DAAB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75" y="813655"/>
            <a:ext cx="7022650" cy="2073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E30A4-8E66-FD85-C94A-56A22E83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40" y="3400426"/>
            <a:ext cx="8324676" cy="31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4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Insert device_type</vt:lpstr>
      <vt:lpstr>PowerPoint Presentation</vt:lpstr>
      <vt:lpstr>Insert device</vt:lpstr>
      <vt:lpstr>PowerPoint Presentation</vt:lpstr>
      <vt:lpstr>Insert module_type</vt:lpstr>
      <vt:lpstr>PowerPoint Presentation</vt:lpstr>
      <vt:lpstr>Insert module_device</vt:lpstr>
      <vt:lpstr>PowerPoint Presentation</vt:lpstr>
      <vt:lpstr>Insert device_interface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device_type</dc:title>
  <dc:creator>Jesús Troconiz</dc:creator>
  <cp:lastModifiedBy>Jesús Troconiz</cp:lastModifiedBy>
  <cp:revision>1</cp:revision>
  <dcterms:created xsi:type="dcterms:W3CDTF">2022-12-27T00:28:58Z</dcterms:created>
  <dcterms:modified xsi:type="dcterms:W3CDTF">2022-12-27T02:35:35Z</dcterms:modified>
</cp:coreProperties>
</file>