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4"/>
  </p:normalViewPr>
  <p:slideViewPr>
    <p:cSldViewPr snapToGrid="0">
      <p:cViewPr varScale="1">
        <p:scale>
          <a:sx n="104" d="100"/>
          <a:sy n="104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Diagram&#10;&#10;Description automatically generated">
            <a:extLst>
              <a:ext uri="{FF2B5EF4-FFF2-40B4-BE49-F238E27FC236}">
                <a16:creationId xmlns:a16="http://schemas.microsoft.com/office/drawing/2014/main" id="{2C431CA4-3215-46FD-A428-063553FA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09" y="0"/>
            <a:ext cx="69826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603" y="741310"/>
            <a:ext cx="4297706" cy="199379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n w="0"/>
                <a:solidFill>
                  <a:srgbClr val="1525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B0604020202020204" pitchFamily="2" charset="-79"/>
              </a:rPr>
              <a:t>Dawson College</a:t>
            </a:r>
            <a:br>
              <a:rPr lang="en-US" sz="4400" dirty="0">
                <a:ln w="0"/>
                <a:solidFill>
                  <a:srgbClr val="1525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B0604020202020204" pitchFamily="2" charset="-79"/>
              </a:rPr>
            </a:br>
            <a:r>
              <a:rPr lang="en-US" sz="4400" dirty="0">
                <a:ln w="0"/>
                <a:solidFill>
                  <a:srgbClr val="1525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haroni" panose="020B0604020202020204" pitchFamily="2" charset="-79"/>
              </a:rPr>
              <a:t> Heat Map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01" y="5223932"/>
            <a:ext cx="4182659" cy="1400387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pPr algn="l"/>
            <a:r>
              <a:rPr lang="en-US" sz="1600" dirty="0">
                <a:latin typeface="Abadi" panose="020B0604020202020204" pitchFamily="34" charset="0"/>
              </a:rPr>
              <a:t>Supervisor and mentor: Mr. Joel Trudeau</a:t>
            </a:r>
          </a:p>
          <a:p>
            <a:pPr algn="l"/>
            <a:r>
              <a:rPr lang="en-US" sz="1600" dirty="0">
                <a:latin typeface="Abadi" panose="020B0604020202020204" pitchFamily="34" charset="0"/>
              </a:rPr>
              <a:t> Presented by: Arezoo Haydari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097667D6-6F9B-4B60-B08F-572C9E5E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" y="4587353"/>
            <a:ext cx="2592600" cy="546876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0468F8-1AF9-4915-8F97-72C9B522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910" y="4472612"/>
            <a:ext cx="2169849" cy="6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D116443-5A7B-4B9A-8568-EADF4CD4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126" y="-4"/>
            <a:ext cx="753187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43EF3-E98A-4ACE-8A8B-31E7F0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0" y="51138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 sz="3400" dirty="0">
                <a:solidFill>
                  <a:schemeClr val="bg1"/>
                </a:solidFill>
              </a:rPr>
              <a:t>What Is Happening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2339-3722-41E3-8690-97B15D65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94" y="2140270"/>
            <a:ext cx="3973943" cy="344011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In Canada and around the world heat waves are the significant cause of weather-related illnesses and deaths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156 deaths </a:t>
            </a:r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in July 2009 in British Columbia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280 deaths </a:t>
            </a:r>
            <a:r>
              <a:rPr lang="en-CA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in July 2010 and 86 deaths in July 2018 in Quebec</a:t>
            </a:r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3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C92CD-D8F6-4DBF-98DD-1523D867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85C4-D989-4D4F-9E30-7AC95A33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11" y="2662542"/>
            <a:ext cx="3973943" cy="189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urbanization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growth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acceleration of energy usages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3DE5F7B-B2B2-4524-9B5E-6BAEA0F2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09" y="978203"/>
            <a:ext cx="6276920" cy="5225535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000E168-6C3F-43F3-8DAB-F18179EFAF11}"/>
              </a:ext>
            </a:extLst>
          </p:cNvPr>
          <p:cNvSpPr txBox="1">
            <a:spLocks/>
          </p:cNvSpPr>
          <p:nvPr/>
        </p:nvSpPr>
        <p:spPr>
          <a:xfrm>
            <a:off x="799350" y="1840882"/>
            <a:ext cx="4331221" cy="999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Heat Island (UHI) is the main cause of experiencing extreme heat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40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083E-AEE0-4A73-B3A2-0FE40287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experts suggest?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7565-F499-4F70-8886-2F8C9C2A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the urban heat island effects: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 vegetation cover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mplementing climate-sensitive urban design and planning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ntegrating natural ventilation and water features into urban designs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educing waste heat production </a:t>
            </a:r>
          </a:p>
        </p:txBody>
      </p:sp>
    </p:spTree>
    <p:extLst>
      <p:ext uri="{BB962C8B-B14F-4D97-AF65-F5344CB8AC3E}">
        <p14:creationId xmlns:p14="http://schemas.microsoft.com/office/powerpoint/2010/main" val="20008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E9D1C-1F37-41BD-88BC-21F0C83F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 dirty="0"/>
              <a:t>How to Engage Science And Climate Action?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040A-4EAC-4E70-BFD7-AC35BB4F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33" y="2601462"/>
            <a:ext cx="4520293" cy="1472517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</a:rPr>
              <a:t>Climate monitoring 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ffective planning and operations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use of Citizen Science with AI can maximize outcomes</a:t>
            </a:r>
            <a:endParaRPr lang="en-US" sz="2000" b="1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19B94035-3905-4345-8A5E-795743D7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59" y="938892"/>
            <a:ext cx="6436627" cy="5355772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81379520-2EA7-4EE2-AA1B-96AE52C44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077" b="16400"/>
          <a:stretch/>
        </p:blipFill>
        <p:spPr>
          <a:xfrm>
            <a:off x="-3175" y="-8467"/>
            <a:ext cx="12191999" cy="6857990"/>
          </a:xfrm>
          <a:prstGeom prst="rect">
            <a:avLst/>
          </a:prstGeom>
        </p:spPr>
      </p:pic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FC563-FA09-4921-A029-A565627C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8" y="747936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b="1" dirty="0">
                <a:effectLst/>
              </a:rPr>
              <a:t>What We Can Do?</a:t>
            </a:r>
            <a:br>
              <a:rPr lang="en-US" sz="5400" dirty="0">
                <a:effectLst/>
              </a:rPr>
            </a:br>
            <a:endParaRPr lang="en-US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863DB4D-ECE7-4164-99CE-1BE09448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455" y="2537674"/>
            <a:ext cx="5461865" cy="219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a heat map </a:t>
            </a:r>
            <a:r>
              <a:rPr lang="en-CA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</a:t>
            </a:r>
            <a:r>
              <a:rPr lang="en-CA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tool to investigate impacts of UHI and its proposed solutions on Global Warming  </a:t>
            </a:r>
            <a:endParaRPr lang="en-CA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30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unburst chart&#10;&#10;Description automatically generated">
            <a:extLst>
              <a:ext uri="{FF2B5EF4-FFF2-40B4-BE49-F238E27FC236}">
                <a16:creationId xmlns:a16="http://schemas.microsoft.com/office/drawing/2014/main" id="{54EDF6F0-9EB9-4104-B434-0E22981FB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8" r="12918"/>
          <a:stretch/>
        </p:blipFill>
        <p:spPr>
          <a:xfrm>
            <a:off x="628489" y="1654785"/>
            <a:ext cx="5289603" cy="46111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BDD4EA2-9A0B-4BC9-A21C-9B01EA402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35" y="329904"/>
            <a:ext cx="7711946" cy="13248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2200" b="1" dirty="0">
                <a:solidFill>
                  <a:srgbClr val="15259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Dawson College campus is a wise choice for examining the effects of green spaces on UHI</a:t>
            </a:r>
            <a:endParaRPr lang="en-CA" sz="2200" b="1" dirty="0">
              <a:solidFill>
                <a:srgbClr val="15259D"/>
              </a:solidFill>
            </a:endParaRPr>
          </a:p>
        </p:txBody>
      </p:sp>
      <p:sp>
        <p:nvSpPr>
          <p:cNvPr id="109" name="Title 10">
            <a:extLst>
              <a:ext uri="{FF2B5EF4-FFF2-40B4-BE49-F238E27FC236}">
                <a16:creationId xmlns:a16="http://schemas.microsoft.com/office/drawing/2014/main" id="{74871F44-3375-4109-99D6-25A3F7AD19CD}"/>
              </a:ext>
            </a:extLst>
          </p:cNvPr>
          <p:cNvSpPr txBox="1">
            <a:spLocks/>
          </p:cNvSpPr>
          <p:nvPr/>
        </p:nvSpPr>
        <p:spPr>
          <a:xfrm>
            <a:off x="5157379" y="2743200"/>
            <a:ext cx="6406132" cy="1953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YOU CAN PROVIDE AN IMAGE OR TWO INSTEAD OF NAMING FOR THE AI CLIMATE PRESENTATION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Peace Garden (high</a:t>
            </a:r>
            <a:r>
              <a:rPr lang="en-CA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vegetation density</a:t>
            </a: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Three Sisters Garden (medium</a:t>
            </a:r>
            <a:r>
              <a:rPr lang="en-CA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vegetation density </a:t>
            </a: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Theatre Garden (moderate to low</a:t>
            </a:r>
            <a:r>
              <a:rPr lang="en-CA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vegetation density </a:t>
            </a: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Roof Garden and parking lots (low</a:t>
            </a:r>
            <a:r>
              <a:rPr lang="en-CA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vegetation density </a:t>
            </a:r>
            <a:r>
              <a:rPr lang="en-CA" sz="16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CA" sz="1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06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E15C-F27C-46FE-A329-20C9DDC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8454-E626-419D-B02F-1ABA7A29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646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243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Trebuchet MS</vt:lpstr>
      <vt:lpstr>Wingdings 3</vt:lpstr>
      <vt:lpstr>Facet</vt:lpstr>
      <vt:lpstr>Dawson College  Heat Map project </vt:lpstr>
      <vt:lpstr>What Is Happening ? </vt:lpstr>
      <vt:lpstr>What IS Happening? </vt:lpstr>
      <vt:lpstr>What do experts suggest? </vt:lpstr>
      <vt:lpstr>How to Engage Science And Climate Action? </vt:lpstr>
      <vt:lpstr>What We Can Do? </vt:lpstr>
      <vt:lpstr>Dawson College campus is a wise choice for examining the effects of green spaces on UHI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Dawson College  Heat Map project </dc:title>
  <dc:creator>Arezoo Haydari Darani</dc:creator>
  <cp:lastModifiedBy>Joel Trudeau</cp:lastModifiedBy>
  <cp:revision>9</cp:revision>
  <dcterms:created xsi:type="dcterms:W3CDTF">2021-01-18T04:04:02Z</dcterms:created>
  <dcterms:modified xsi:type="dcterms:W3CDTF">2021-01-18T16:14:00Z</dcterms:modified>
</cp:coreProperties>
</file>