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5" r:id="rId3"/>
    <p:sldId id="276" r:id="rId4"/>
    <p:sldId id="277" r:id="rId5"/>
    <p:sldId id="274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5"/>
            <p14:sldId id="276"/>
            <p14:sldId id="277"/>
            <p14:sldId id="274"/>
          </p14:sldIdLst>
        </p14:section>
        <p14:section name="Additional Figures" id="{1D8E9547-27CD-1B48-AC73-F9AA48AB963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6" autoAdjust="0"/>
    <p:restoredTop sz="83791"/>
  </p:normalViewPr>
  <p:slideViewPr>
    <p:cSldViewPr snapToGrid="0" snapToObjects="1" showGuides="1">
      <p:cViewPr varScale="1">
        <p:scale>
          <a:sx n="126" d="100"/>
          <a:sy n="12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1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 smtClean="0"/>
              <a:t>CHARGE QUBIT Dipole </a:t>
            </a:r>
            <a:r>
              <a:rPr lang="en-US" dirty="0"/>
              <a:t>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Dipole Coupling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928" y="1124124"/>
                <a:ext cx="9024137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124124"/>
                <a:ext cx="9024137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6928" y="2752964"/>
                <a:ext cx="4525983" cy="2215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2752964"/>
                <a:ext cx="4525983" cy="2215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0196199" y="1925365"/>
            <a:ext cx="1234311" cy="2340272"/>
            <a:chOff x="6568579" y="2681195"/>
            <a:chExt cx="1234311" cy="2340272"/>
          </a:xfrm>
        </p:grpSpPr>
        <p:sp>
          <p:nvSpPr>
            <p:cNvPr id="7" name="Right Triangle 6"/>
            <p:cNvSpPr/>
            <p:nvPr/>
          </p:nvSpPr>
          <p:spPr>
            <a:xfrm flipH="1">
              <a:off x="6568579" y="2681195"/>
              <a:ext cx="874838" cy="2038525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16582" y="4744468"/>
                  <a:ext cx="1788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582" y="4744468"/>
                  <a:ext cx="17883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537368" y="3473416"/>
                  <a:ext cx="265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368" y="3473416"/>
                  <a:ext cx="26552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930" r="-465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48247" y="3430478"/>
                  <a:ext cx="338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247" y="3430478"/>
                  <a:ext cx="33816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091" r="-545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27916" y="4407752"/>
                  <a:ext cx="192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916" y="4407752"/>
                  <a:ext cx="19268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671712"/>
                  </p:ext>
                </p:extLst>
              </p:nvPr>
            </p:nvGraphicFramePr>
            <p:xfrm>
              <a:off x="8870155" y="4992901"/>
              <a:ext cx="3018174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9087">
                      <a:extLst>
                        <a:ext uri="{9D8B030D-6E8A-4147-A177-3AD203B41FA5}">
                          <a16:colId xmlns:a16="http://schemas.microsoft.com/office/drawing/2014/main" val="198970622"/>
                        </a:ext>
                      </a:extLst>
                    </a:gridCol>
                    <a:gridCol w="1509087">
                      <a:extLst>
                        <a:ext uri="{9D8B030D-6E8A-4147-A177-3AD203B41FA5}">
                          <a16:colId xmlns:a16="http://schemas.microsoft.com/office/drawing/2014/main" val="3526747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(GHz)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7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81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31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963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671712"/>
                  </p:ext>
                </p:extLst>
              </p:nvPr>
            </p:nvGraphicFramePr>
            <p:xfrm>
              <a:off x="8870155" y="4992901"/>
              <a:ext cx="3018174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9087">
                      <a:extLst>
                        <a:ext uri="{9D8B030D-6E8A-4147-A177-3AD203B41FA5}">
                          <a16:colId xmlns:a16="http://schemas.microsoft.com/office/drawing/2014/main" val="198970622"/>
                        </a:ext>
                      </a:extLst>
                    </a:gridCol>
                    <a:gridCol w="1509087">
                      <a:extLst>
                        <a:ext uri="{9D8B030D-6E8A-4147-A177-3AD203B41FA5}">
                          <a16:colId xmlns:a16="http://schemas.microsoft.com/office/drawing/2014/main" val="3526747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(GHz)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7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3" t="-106557" r="-10161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81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3" t="-206557" r="-10161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31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3" t="-306557" r="-10161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963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4588778" y="2439164"/>
            <a:ext cx="1526796" cy="63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574" y="2944627"/>
            <a:ext cx="317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According to Mathematica, this is exactly solvable. It’s not nice though but we can avoid having to use perturbation theory and instead just do a series expansion as the very last step.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9588" y="5634183"/>
                <a:ext cx="2266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88" y="5634183"/>
                <a:ext cx="2266646" cy="276999"/>
              </a:xfrm>
              <a:prstGeom prst="rect">
                <a:avLst/>
              </a:prstGeom>
              <a:blipFill>
                <a:blip r:embed="rId9"/>
                <a:stretch>
                  <a:fillRect l="-1887" t="-2174" r="-5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45673" y="5285127"/>
                <a:ext cx="1561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73" y="5285127"/>
                <a:ext cx="1561645" cy="276999"/>
              </a:xfrm>
              <a:prstGeom prst="rect">
                <a:avLst/>
              </a:prstGeom>
              <a:blipFill>
                <a:blip r:embed="rId10"/>
                <a:stretch>
                  <a:fillRect l="-2734" r="-117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17858"/>
                <a:ext cx="444589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4315" y="1032710"/>
                <a:ext cx="2733633" cy="631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5" y="1032710"/>
                <a:ext cx="2733633" cy="631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361225"/>
                  </p:ext>
                </p:extLst>
              </p:nvPr>
            </p:nvGraphicFramePr>
            <p:xfrm>
              <a:off x="278702" y="1890682"/>
              <a:ext cx="6407785" cy="4352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0001">
                      <a:extLst>
                        <a:ext uri="{9D8B030D-6E8A-4147-A177-3AD203B41FA5}">
                          <a16:colId xmlns:a16="http://schemas.microsoft.com/office/drawing/2014/main" val="3665719378"/>
                        </a:ext>
                      </a:extLst>
                    </a:gridCol>
                    <a:gridCol w="1729549">
                      <a:extLst>
                        <a:ext uri="{9D8B030D-6E8A-4147-A177-3AD203B41FA5}">
                          <a16:colId xmlns:a16="http://schemas.microsoft.com/office/drawing/2014/main" val="4039398384"/>
                        </a:ext>
                      </a:extLst>
                    </a:gridCol>
                    <a:gridCol w="2388235">
                      <a:extLst>
                        <a:ext uri="{9D8B030D-6E8A-4147-A177-3AD203B41FA5}">
                          <a16:colId xmlns:a16="http://schemas.microsoft.com/office/drawing/2014/main" val="433322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Amplitude,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Decay</a:t>
                          </a:r>
                          <a:r>
                            <a:rPr lang="en-US" baseline="0" dirty="0" smtClean="0"/>
                            <a:t> Rate,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baseline="0" smtClean="0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722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03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09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58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326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8374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265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361225"/>
                  </p:ext>
                </p:extLst>
              </p:nvPr>
            </p:nvGraphicFramePr>
            <p:xfrm>
              <a:off x="278702" y="1890682"/>
              <a:ext cx="6407785" cy="4352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0001">
                      <a:extLst>
                        <a:ext uri="{9D8B030D-6E8A-4147-A177-3AD203B41FA5}">
                          <a16:colId xmlns:a16="http://schemas.microsoft.com/office/drawing/2014/main" val="3665719378"/>
                        </a:ext>
                      </a:extLst>
                    </a:gridCol>
                    <a:gridCol w="1729549">
                      <a:extLst>
                        <a:ext uri="{9D8B030D-6E8A-4147-A177-3AD203B41FA5}">
                          <a16:colId xmlns:a16="http://schemas.microsoft.com/office/drawing/2014/main" val="4039398384"/>
                        </a:ext>
                      </a:extLst>
                    </a:gridCol>
                    <a:gridCol w="2388235">
                      <a:extLst>
                        <a:ext uri="{9D8B030D-6E8A-4147-A177-3AD203B41FA5}">
                          <a16:colId xmlns:a16="http://schemas.microsoft.com/office/drawing/2014/main" val="433322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8197" r="-181117" b="-10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8197" r="-139789" b="-10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8197" r="-1276" b="-10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722967"/>
                      </a:ext>
                    </a:extLst>
                  </a:tr>
                  <a:tr h="716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55932" r="-181117" b="-45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55932" r="-139789" b="-45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55932" r="-1276" b="-458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030000"/>
                      </a:ext>
                    </a:extLst>
                  </a:tr>
                  <a:tr h="716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157265" r="-181117" b="-362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157265" r="-139789" b="-362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157265" r="-1276" b="-362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8096630"/>
                      </a:ext>
                    </a:extLst>
                  </a:tr>
                  <a:tr h="716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255085" r="-181117" b="-2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255085" r="-139789" b="-2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255085" r="-1276" b="-259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58822"/>
                      </a:ext>
                    </a:extLst>
                  </a:tr>
                  <a:tr h="716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355085" r="-181117" b="-1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355085" r="-139789" b="-1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355085" r="-1276" b="-159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326139"/>
                      </a:ext>
                    </a:extLst>
                  </a:tr>
                  <a:tr h="716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455085" r="-181117" b="-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455085" r="-139789" b="-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455085" r="-1276" b="-59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8374967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6" t="-1007692" r="-18111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2746" t="-1007692" r="-13978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622" t="-1007692" r="-127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265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21586" y="2286000"/>
                <a:ext cx="1665649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86" y="2286000"/>
                <a:ext cx="1665649" cy="556627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7187257" y="3073870"/>
            <a:ext cx="1353605" cy="1687578"/>
            <a:chOff x="7894040" y="3556940"/>
            <a:chExt cx="1353605" cy="16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894040" y="3850547"/>
                  <a:ext cx="1255792" cy="1393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func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40" y="3850547"/>
                  <a:ext cx="1255792" cy="1393971"/>
                </a:xfrm>
                <a:prstGeom prst="rect">
                  <a:avLst/>
                </a:prstGeom>
                <a:blipFill>
                  <a:blip r:embed="rId8"/>
                  <a:stretch>
                    <a:fillRect b="-26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126825" y="355694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CQSS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3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087740"/>
            <a:ext cx="5486400" cy="3574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197812"/>
                  </p:ext>
                </p:extLst>
              </p:nvPr>
            </p:nvGraphicFramePr>
            <p:xfrm>
              <a:off x="8945880" y="4749620"/>
              <a:ext cx="301817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9087">
                      <a:extLst>
                        <a:ext uri="{9D8B030D-6E8A-4147-A177-3AD203B41FA5}">
                          <a16:colId xmlns:a16="http://schemas.microsoft.com/office/drawing/2014/main" val="198970622"/>
                        </a:ext>
                      </a:extLst>
                    </a:gridCol>
                    <a:gridCol w="1509087">
                      <a:extLst>
                        <a:ext uri="{9D8B030D-6E8A-4147-A177-3AD203B41FA5}">
                          <a16:colId xmlns:a16="http://schemas.microsoft.com/office/drawing/2014/main" val="3526747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(GHz)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7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81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31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96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2355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197812"/>
                  </p:ext>
                </p:extLst>
              </p:nvPr>
            </p:nvGraphicFramePr>
            <p:xfrm>
              <a:off x="8945880" y="4749620"/>
              <a:ext cx="301817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9087">
                      <a:extLst>
                        <a:ext uri="{9D8B030D-6E8A-4147-A177-3AD203B41FA5}">
                          <a16:colId xmlns:a16="http://schemas.microsoft.com/office/drawing/2014/main" val="198970622"/>
                        </a:ext>
                      </a:extLst>
                    </a:gridCol>
                    <a:gridCol w="1509087">
                      <a:extLst>
                        <a:ext uri="{9D8B030D-6E8A-4147-A177-3AD203B41FA5}">
                          <a16:colId xmlns:a16="http://schemas.microsoft.com/office/drawing/2014/main" val="3526747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 (GHz)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73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" t="-106557" r="-1016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81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" t="-206557" r="-10161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131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" t="-306557" r="-10161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96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" t="-406557" r="-10161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2355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087740"/>
            <a:ext cx="5486400" cy="35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Factor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6" y="1069026"/>
            <a:ext cx="6772559" cy="5788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429" y="1292498"/>
                <a:ext cx="292047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func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29" y="1292498"/>
                <a:ext cx="2920479" cy="733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70A91-B564-2E43-B19F-D3607D7A6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42160-0A44-054C-8374-1DC68064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10053175" cy="2386584"/>
          </a:xfrm>
        </p:spPr>
        <p:txBody>
          <a:bodyPr/>
          <a:lstStyle/>
          <a:p>
            <a:r>
              <a:rPr lang="en-US" dirty="0"/>
              <a:t>Extra Figures</a:t>
            </a:r>
          </a:p>
        </p:txBody>
      </p:sp>
    </p:spTree>
    <p:extLst>
      <p:ext uri="{BB962C8B-B14F-4D97-AF65-F5344CB8AC3E}">
        <p14:creationId xmlns:p14="http://schemas.microsoft.com/office/powerpoint/2010/main" val="399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1131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Regular</vt:lpstr>
      <vt:lpstr>Cambria Math</vt:lpstr>
      <vt:lpstr>Georgia</vt:lpstr>
      <vt:lpstr>System Font Regular</vt:lpstr>
      <vt:lpstr>Office Theme</vt:lpstr>
      <vt:lpstr>CHARGE QUBIT Dipole COUPLING</vt:lpstr>
      <vt:lpstr>Charge Dipole Coupling</vt:lpstr>
      <vt:lpstr>V_dd≪ω_0</vt:lpstr>
      <vt:lpstr>PowerPoint Presentation</vt:lpstr>
      <vt:lpstr>Quality Factor</vt:lpstr>
      <vt:lpstr>Extra Figures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191</cp:revision>
  <dcterms:created xsi:type="dcterms:W3CDTF">2019-04-04T19:20:28Z</dcterms:created>
  <dcterms:modified xsi:type="dcterms:W3CDTF">2020-06-27T19:04:34Z</dcterms:modified>
  <cp:category/>
</cp:coreProperties>
</file>