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3" r:id="rId9"/>
    <p:sldId id="281" r:id="rId10"/>
    <p:sldId id="282" r:id="rId11"/>
    <p:sldId id="285" r:id="rId12"/>
    <p:sldId id="27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0A010-AB33-9948-A953-76A0C9EACA88}">
          <p14:sldIdLst>
            <p14:sldId id="257"/>
            <p14:sldId id="274"/>
            <p14:sldId id="275"/>
            <p14:sldId id="276"/>
            <p14:sldId id="277"/>
            <p14:sldId id="278"/>
            <p14:sldId id="279"/>
            <p14:sldId id="283"/>
            <p14:sldId id="281"/>
            <p14:sldId id="282"/>
            <p14:sldId id="285"/>
          </p14:sldIdLst>
        </p14:section>
        <p14:section name="Additional Figures" id="{1D8E9547-27CD-1B48-AC73-F9AA48AB963B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ruong" initials="JT" lastIdx="1" clrIdx="0">
    <p:extLst>
      <p:ext uri="{19B8F6BF-5375-455C-9EA6-DF929625EA0E}">
        <p15:presenceInfo xmlns:p15="http://schemas.microsoft.com/office/powerpoint/2012/main" userId="17344bbbbee9c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83791"/>
  </p:normalViewPr>
  <p:slideViewPr>
    <p:cSldViewPr snapToGrid="0" snapToObjects="1" showGuides="1">
      <p:cViewPr>
        <p:scale>
          <a:sx n="150" d="100"/>
          <a:sy n="150" d="100"/>
        </p:scale>
        <p:origin x="277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" units="1/cm"/>
          <inkml:channelProperty channel="Y" name="resolution" value="42.35294" units="1/cm"/>
          <inkml:channelProperty channel="T" name="resolution" value="1" units="1/dev"/>
        </inkml:channelProperties>
      </inkml:inkSource>
      <inkml:timestamp xml:id="ts0" timeString="2020-05-22T15:55:3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17224 13494 0,'0'13'47,"0"0"-47,0 0 0,0 120 15,0 118 1,-13-13 0,13-225-16,-13 133 15,13-133-15,0 14 16,0-41 46</inkml:trace>
  <inkml:trace contextRef="#ctx0" brushRef="#br0" timeOffset="474.1007">16774 13891 0,'14'0'62,"-1"0"-62,13 0 16,-12 0-16,52 0 15,-53-14-15,0 14 0,106 0 16,27 0 0,-133 0-16,119 0 15,-119 0-15,54 0 16,-54 0 0</inkml:trace>
  <inkml:trace contextRef="#ctx0" brushRef="#br0" timeOffset="3241.7223">27860 10954 0,'-26'0'0,"13"0"0,-14 0 0,1 0 0,-173 13 15,173-13-15,-583 0 16,-131-26 0,687 26-16,-701-27 15,714 27-15,0 0 0,-595 0 16,-119 0 0,701 0-16,-741-13 15,755 13-15,-795-53 16,27 0-1,754 53-15,-714-26 16,727 26-16,-12 0 0,-597 0 16,-25 26-1,621-26-15,-595 26 16,608-26-16,0 0 0,-595 14 16,-53-1-1,649-13-15,-583 0 31,582 0-31,0 0 0,-13 13 0,-449 14 16,462-14-16,14-13 0,-504 66 16,-25 13-1,528-79-15,-422 66 16,409-66-16,-331 40 16,332-40-16,-371 27 15,383-27-15,-12 0 0,-411 0 16,410 0-16,-423 0 15,437 0-15,-318 26 16,317-26-16,-317 66 16,331-66-16,-13 0 0,-266 53 15,266-40-15,-278 27 16,291-40-16,-14 0 0,-158 27 16,13 12-1,-13 1 16,171-27-31,-237 40 16,225-53-16,12 0 0,-184 53 16,185-40-16,-159 27 15,159-27-15,-133 27 16,-26 0 0,13 39-1,14 0 1,12 27-1,14-13 1,40 39 0,26 53-1,0-13 1,53-145-16,-13 158 16,13-172-16,-27 159 15,14 0 16,26 40-15,107 118 0,38 28-1,-144-345-15,197 331 16,-198-305-16,1-25 0,197 237 16,27-13-1,-211-211-15,264 171 16,-278-171-16,14-14 0,290 172 15,54-13 1,-345-146-16,411 133 16,-411-146-16,0-13 0,477 172 15,13-53 1,-476-105-16,502 131 16,-502-145-16,0 13 15,542 133-15,92 26 31,-634-172-31,622 145 16,-623-131-16,14-1 0,476 80 16,-52-27-1,-451-66-15,437 39 16,-437-39-16,1 14 0,449 25 16,14 41-1,-451-80-15,451 105 16,-464-91-16,14-1 0,449 80 15,27-1 1,-489-92-16,462 53 16,-449-53-16,-14 0 0,451 40 15,131 13 1,-581-53-16,647 92 16,-634-79-16,13-13 15,569 80-15,-583-67 16,544 40-1,-544-53-15,464 26 16,-477-26-16,504 14 16,-504-14-16,0 0 0,411 13 15,26 13 1,-450-12-16,424 12 16,-411-26-16,1 13 0,356 14 15,-356-14-15,423 27 16,-424-40-16,1 0 0,396 13 15,-383-13-15,462-27 16,-462 27-16,463-66 16,-464 66-16,398-92 15,-424 78-15,0 14 0,14 0 0,224-79 16,14 0 0,-239 65-16,252-91 31,-265 91-31,14 14 0,198-132 15,0-27 1,-225 146-16,145-185 16,-145 171-16,119-198 15,13 0 1,-118 212-16,144-225 16,-158 225-16,14 0 0,144-265 15,-78 0 1,-80 238-16,39-185 15,-25 212-15,12-198 16,-26-14 0,-13 198-16,-40-251 15,53 265-15,-13 0 0,-40-225 16,-13 26 0,66 199-16,-93-186 15,80 199 1,13-13-16,-79-146 15,-27-39 1,92 185-16,-91-199 16,91 199-16,-105-238 15,-26 26 1,-27 0 0,-172-53-1,-159 0 1,477 265-16,-437-225 15,436 225-15,14-1 0,-344-171 16,330 172-16,-317-172 16,318 171-16,13 1 0,-27 0 0,-344-172 15,-171-40 1,-27 40 0,555 171-16,-462-78 31,462 92-31,1 0 0,-106-13 0</inkml:trace>
  <inkml:trace contextRef="#ctx0" brushRef="#br0" timeOffset="4983.0883">12647 11258 0,'0'-13'94,"0"0"-94,0-1 0,0-25 15,0 25-15,0-131 16,0 132-16,0-1 0,0-158 15,0 159-15,-13-198 16,13 184-16,0 14 0,-14-172 16,1 26-1,13 13 1,0 80 0,0 53 15,0 0 31,-13 13 1,0 0-63,0 0 0,-173 92 15,-65 1 1,225-80-16,-146 67 16,158-80-16,1 0 0,-53 39 15,39-25 1,27-28 62,14 1-78,-14 0 0,66-93 16,26-53-1,-78 159-15,92-106 16,-93 93-16,40 0 16,-40 13-1,27 13 1,79 80-1,39 52 1,-144-131-16,118 91 16,-119-91-16,67 25 15,-14-25 1,-27-1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" units="1/cm"/>
          <inkml:channelProperty channel="Y" name="resolution" value="42.35294" units="1/cm"/>
          <inkml:channelProperty channel="T" name="resolution" value="1" units="1/dev"/>
        </inkml:channelProperties>
      </inkml:inkSource>
      <inkml:timestamp xml:id="ts0" timeString="2020-05-22T18:09:3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22079 4326 0,'14'0'31,"-1"0"-31,0 0 16,0 13-16,0-13 0,1 0 0,-1 0 0,66 27 15,-65-14-15,12-13 0,-13 0 0,0 0 0,1 13 0,105 14 16,-106-27-16,0 0 0,0 13 0,1-13 0,-1 0 0,53 13 16,-53 0-16,106-13 15,-119 13-15,14-13 0,12 0 0,-13 0 0,0 0 0,173 0 16,-173 0-16,0 0 15,14 0-15,-1 0 0,-13 0 0,0 0 0,1 0 0,-1 0 0,0 0 0,0 0 0,1 0 0,12 0 0,-13 0 0,1 0 0,-1 0 0,13 0 16,-13 0-16,54 0 0,-54 0 0,13 0 0,-12 0 0,-1 0 0,0 0 0,0 0 0,0 0 16,1 0-16,78-13 0,-78 13 0,-1 0 0,0 0 0,0-13 0,0 13 15,1 0-15,78 0 0,-79 0 0,14 0 0,-14 0 16,0-13-16,14 13 0,52 0 0,-66 0 0,1 0 0,-1 0 16,0 0-16,0 0 0,80 0 0,-67 0 0,-12 0 15,-1 0-15,0 0 0,0 0 0,54 0 0,-54 0 0,0 0 16,0 0-16,0 0 0,1 0 0,39 0 0,-40 0 15,0 0-15,0 0 0,0 0 0,54 0 16,-14-13 0,-40 13-16,-13-14 0,13 14 0,0 0 0,27-13 15,-40 0-15,13 13 0,0 0 0,1 0 0,12-13 16,-13 13-16,1 0 0,-1 0 16,0 0-16,0-14 15,0 14-15,1 0 16,-14-13-16,13 13 0,0 0 0,40-13 15,-40 13-15,1 0 0,12-13 0,-13 13 0,106-27 16,-106 27-16,14-13 0,13 0 16,-27 13-16,106-40 0,-106 40 0,14 0 15,39-26-15,-53 12 0,13 14 16,-26-13-16,67-26 0,-54 25 16,13 14-16,27-26 0,-40 13 0,1 13 0,-1-14 0,0 14 0,0-13 15,1 13-15,-1 0 0,-13-13 0,13 13 0,0 0 0,0-13 0,1-1 0,-1 14 0,0 0 0,0 0 0,1-13 0,-1 13 0,0-13 0,0 13 16,1 0-16,-14-13 0,13 13 0,13-13 0,-13 13 0,1 0 0,-14-14 0,13 14 0,0-13 0,0 13 0,1 0 0,-1 0 0,0-13 0,0 13 15,14 0-15,-14-13 0,27 13 0,-27-14 0,0 14 0,-13-13 0,13 13 0,1 0 0,-1 0 0,13-13 16,-12 13-16,-1 0 0,-13-13 0,13 13 0,0 0 0,0-14 0,1 1 0,-1 13 16,0-13-16,0 13 0,-13-13 0,14 13 0,-1 0 0,-13-13 0,13-1 0,0 14 15,0-13-15,14 0 0,-14 0 0,0 13 0,1-14 0,12 1 0,14-13 0,-27 26 0,0 0 16,0-14-16,1 1 0,-1 13 0,13-13 0,1 0 0,-14 13 0,0-13 0,14-1 0,-14 14 0,0-13 0,0 0 0,1 13 0,-1-13 0,0-1 0,0 14 16,1-13-16,-1 13 0,0-13 0,0 13 0,1-13 0,12-1 0,-13 1 0,0 13 0,1 0 0,-14-13 0,26 13 0,-13-26 0,1 26 15,-1 0-15,-13-14 0,13 14 0,0-13 0,0 13 0,-13-13 0,14 13 0,-1-13 0,0 13 0,-13-14 0,13 14 0,1-13 0,-1 13 16,-13-13-16,0 0 0,13 13 0,0-13 0,1 13 0,-14-14 0,13 14 0,0 0 15,-13-13-15,13 0 0,0 13 0,1 0 16,-14-13-16,13 13 0,-13-14 0,13 14 0,0 0 0,1-13 0,-1 13 16,-13-13-16,13 13 0,0 0 0,-13-13 0,14 13 0,-1 0 0,0 0 0,0-14 0,0 14 15,1 0-15,-14-13 0,13 13 0,0 0 0,0-13 0,14 13 0,-14-13 0,14 13 0,-14 0 0,-13-13 16,13 13-16,13-14 0,-12 14 0,-1 0 0,0 0 0,-13-13 0,13 13 0,1 0 0,-1 0 0,0-13 16,0 13-16,0 0 0,-13-13 0,14 13 0,-1 0 0,-13-14 0,13 14 0,0 0 0,1 0 0,-1-13 15,0 13-15,-13-13 0,13 13 0,1 0 0,-1 0 0,0-13 0,13-1 0,-12 14 0,12-13 16,1 0-16,-14 13 0,0 0 0,-13-13 0,13 13 0,14-13 0,-14 13 0,0 0 0,0 0 0,-13-14 0,14 14 0,-1 0 0,0 0 15,-13-13-15,27 13 0,-27-13 0,13 13 0,0 0 0,0 0 0,1-13 0,-1 13 0,-13-14 0,13 14 0,0 0 0,0 0 16,1 0-16,-14-13 0,13 0 0,0 13 0,0 0 0,-13-13 0,14 13 0,-1 0 16,-13-13-16,13 13 0,0 0 0,-13-14 0,13 14 0,-13-13 15,14 13-15,-1 0 0,0 0 0,-13-13 0,13 13 0,1 0 0,12-13 0,-13 13 16,1 0-16,-1 0 0,0-14 0,0 14 0,-13-13 0,40 13 0,-14 0 0,-12-13 0,12 13 0,1-13 0,-14 13 0,0 0 16,0-14-16,0 14 0,1 0 0,-1-13 0,0 13 0,0 0 0,1 0 0,-1 0 0,0-13 0,0 13 0,14 0 0,-27-13 0,13 13 15,13-13-15,1 13 0,-14-14 0,0 14 0,1 0 0,-1-13 0,0 13 0,0 0 0,0-13 0,1 13 0,12 0 16,-26-13-16,13 13 0,1 0 0,-14-14 0,13 14 0,0 0 0,0 0 0,1-13 0,-1 0 15,0 13-15,0 0 0,0 0 0,-13-13 0,14 13 0,-1 0 16,0 0-16,-13-14 0,13 14 0,1 0 0,-1 0 0,0-13 0,0 13 16,-13-13-16,14 13 0,12 0 0,-13 0 0,-13-13 0,13 13 0,1 0 0,-1 0 0,0-13 0,0 13 0,1 0 15,-1 0-15,0-14 0,0 14 0,1 0 0,-14-13 0,26 13 0,-13 0 0,0 0 0,1-13 0,-1 13 0,0 0 0,0 0 16,1 0-16,-1-13 0,0 13 0,0-14 0,0 14 0,1 0 0,-1 0 0,0-13 0,0 13 0,1 0 16,-1 0-16,0 0 0,0-13 0,1 13 0,-1 0 0,0-13 0,0 13 15,0 0-15,1-14 0,-1 14 0,0 0 0,0 0 0,1 0 0,-1-13 0,0 13 16,0 0-16,1 0 0,-14-13 0,13 13 0,0 0 0,0 0 15,0 0-15,-13-13 0,14 13 0,-1 0 0,0 0 0,-13-13 16,13 13-16,1 0 0,-1 0 0,0 0 0,0 0 0,1 0 0,-14-14 16,13 14-16,0 0 0,0 0 0,0 0 0,1 0 0,-1 0 0,0 0 0,0 0 15,1 0-15,-1 0 0,0 0 0,0 0 0,0 0 0,1 0 0,-1 0 0,0 0 0,0 0 16,1 0-16,-1 0 0,0 0 0,0 0 0,1 0 0,-1 0 0,0 0 0,0 0 0,0 0 16,1 0-16,-1 0 0,0 14 62,-13-1-62,13-13 16,1 0-16,-14 13 0,13-13 0,0 0 0,-13 13 0,27-13 0,-14 13 15,13 1-15,-13-14 0,-13 13 0,14-13 0,-1 0 0,0 13 0,0 0 0,1-13 0,-1 14 0,0-14 0,0 0 16,1 13-16,-1-13 0,-13 13 0,13-13 0,-13 13 0,13-13 0,0 0 0,1 14 0,-1-14 16,-13 13 15,0 0-31,13 0 0,-13 0 15,13-13-15,1 14 0,-14 12 0,26-13 0,-13 27 0,14-27 0,-27 14 0,26-14 0,-26 13 0,27-12 16,-14 12-16,27 27 0,-14-26 0,0 12 0,-12-26 0,12 14 0,-13 13 0,1-14 0,-1-13 0,13 14 0,-12 26 0,12-27 0,-13 1 0,14-1 16,-14 14-16,13-14 0,-12-13 0,25 40 0,-39-26 0,40-1 0,-40-13 0,40 40 0,-27-26 0,13 12 0,-12-12 0,12-1 0,-13 1 0,0-1 0,27 27 15,-27-26-15,1-1 0,25 27 0,-25-40 0,-1 27 0,0-14 0,13 14 0,-12-27 0,-1 14 0,-13-14 0,26 14 0,-26-14 0,14 0 16,-1 27-16,0-14 0,-13-13 0,13 1 0,1-1 0,-14 0 0,0 0 0,0 1 0,13-1 0,0 13 0,-13 1 0,13-1 16,-13-13-16,13 1 0,-13 12 0,14-26 0,-14 13 0,0 0 0,0 1 0,0-1 0,13 0 0,-13 14 0,0-14 15,13 0-15,-13 14 0,13-27 0,-13 13 0,0 0 0,0 13 0,0-12 0,14-1 0,-14 0 0,13 14 0,-13-1 0,0-13 16,0 1-16,0-1 0,13 0 0,-13 0 0,0 14 0,0-14 0,13 0 0,-13 0 0,14 1 0,-14-1 0,0 13 0,13 1 0,0-14 0,-13 0 15,0 14-15,0-14 0,13 13 0,0-12 0,-13-1 0,0 13 0,14 1 0,-14-14 0,13 0 0,-13 14 0,0-14 0,0 13 0,13-12 0,0 12 0,-13 0 16,0 1-16,14-1 0,-14 1 0,13 13 0,-13-27 0,0 26 0,0-12 0,0 13 0,0-27 0,13 0 0,-13 14 0,0-1 16,0 0-16,13 1 0,-13-14 0,0 27 0,0-14 0,0 1 0,13-14 0,-13 13 0,0-12 0,0 25 0,0-12 0,0-14 0,0 13 0,0-12 0,0 25 15,0-12-15,0-1 0,0 1 0,0-1 0,0-13 0,0 1 0,0 12 0,0 1 0,0-14 0,0 0 0,0 13 0,0 1 0,-13-1 0,13 27 16,0-39-16,0-1 0,0 13 0,0-13 0,0 14 0,0-14 0,0 14 0,0-1 0,0-13 0,-13 40 0,13-26 0,0-1 0,0-13 0,0 27 16,-13 0-16,13-14 0,0 1 0,0-14 0,0 13 0,0 1 0,-13 13 0,13-14 0,0 0 0,0-12 0,0 25 0,0-12 0,0-1 15,0 1-15,0-1 0,0 1 0,0-1 0,0 14 0,0-27 0,0 27 0,0-27 0,0 13 0,0-12 0,0 12 0,0 1 0,0-14 0,13 0 0,-13 27 16,13-27-16,-13 27 0,0-27 0,13 13 0,-13-13 0,0 14 0,13-1 0,-13-12 0,0-1 0,14 27 0,-14-27 0,13 13 0,-13 1 15,0-14-15,0 0 0,0 14 0,13-14 0,-13 0 0,13 27 0,-13-14 0,14-13 0,-14 14 0,0-1 0,0 14 0,0-13 0,0-14 16,0 13-16,0 1 0,0-14 0,0 0 0,0 14 0,0-14 0,0 0 0,0 0 0,0 14 0,0-14 0,0 27 0,0-27 0,0 0 0,0 0 0,0 1 0,0 12 16,0-13-16,0 0 0,-14 1 0,1-1 0,13 0 0,0 0 0,-13 1 0,13 12 0,-13-13 0,-1 1 15,14-1-15,-13 0 0,13 0 0,0 0 0,-13 1 0,13-1 0,-13 0 0,13 0 0,-13 1 0,13-1 16,-14 0-16,14 0 0,0 1 0,-13-1 0,13 0 0,0 0 0,0 0 16,0 1-16,0-1 0,0 0 0,-13-13 0,13 13 0,-13 1 0,13 12 0,0-13 15,0 0-15,0 1 0,0-1 0,0 0 0,0 0 0,-14 1 0,14-1 0,0 0 0,0 27 16,-13-27-16,13 0 0,0 0 0,0 1 0,0-1 0,-13 0 0,0 0 0,13 1 0,0 12 0,-13-26 0,13 13 0,-14 1 0,1-1 0,13 0 15,0 0-15,-13-13 0,13 13 0,-13 14 0,-1-27 0,14 26 0,-13-26 0,13 14 0,-13-1 0,0 0 0,-1 0 0,1 1 0,0-14 0,13 13 0,-13 0 16,0-13-16,-1 0 0,1 26 0,0-26 0,0 14 0,-1-14 0,1 13 0,0-13 0,0 13 0,-14 0 0,-12 1 0,25-1 0,-25-13 16,25 13-16,1-13 0,-13 13 0,12-13 0,1 0 0,-13 14 0,13-14 0,-1 13 0,-12-13 0,13 0 0,-1 0 0,1 13 0,0-13 0,0 13 15,0-13-15,-1 0 0,1 0 0,0 13 0,-14-13 0,14 0 0,0 14 0,0-14 0,-1 0 0,14 13 0,-13-13 16,0 0-16,13 13 0,-13-13 0,0 13 0,-1-13 0,1 0 0,0 14 0,0-1 0,-1-13 0,1 13 16,0-13-16,0 13 0,-1-13 0,1 13 0,13 1 0,-13-14 0,0 0 0,-14 26 0,14-26 0,0 13 0,0 1 0,-14-14 0,27 13 15,-26-13-15,12 13 0,1 0 0,-13-13 0,-14 40 0,27-40 0,-14 13 0,14 0 0,-40 14 0,0-14 0,27 14 0,-1-27 0,1 0 16,-40 39-16,13-25 0,26-1 0,-65 13 0,65-13 0,-12 1 0,-27-1 0,-14 13 0,1-12 0,-53 25 15,92-39-15,0 0 0,0 13 0,1 1 0,-41 12 0,-25-26 0,65 13 0,0 1 0,-13-1 0,14 0 0,-1-13 16,0 0-16,1 13 0,-1 1 0,0-14 0,-79 26 0,79-13 0,-39 0 0,53-13 0,-41 27 0,28-27 0,-27 13 16,52 0-16,-52 1 0,13-1 0,14-13 0,39 13 0,-27-13 0,1 0 0,-1 13 0,1-13 0,13 14 0,-1-14 0,-12 0 15,-1 13-15,1-13 0,13 13 0,-14 0 0,14-13 0,-13 0 0,12 0 0,-12 0 0,-1 13 0,1-13 16,0 0-16,26 14 0,-14-14 0,1 0 0,0 13 0,0-13 0,-14 0 0,14 0 0,-14 13 0,1-13 16,13 0-16,0 0 0,-27 13 0,27 1 0,-27-14 0,27 0 0,-40 13 0,40 0 0,-40-13 0,39 13 0,-65 1 15,13 12-15,26-13 0,14-13 0,-27 27 0,13-27 0,14 13 0,-80 13 16,79-12-16,-39 12 0,27-13 0,12-13 0,1 14 0,-27-1 0,13 0 0,14 0 0,12-13 0,-78 27 15,65-14-15,-12 0 0,-1 0 0,0-13 0,14 14 0,-1-1 0,-26 0 0,-13 13 0,13-12 0,-13 12 16,0-13-16,40-13 0,-27 14 0,13-1 0,0 0 0,-26-13 0,13 13 0,-13 14 0,13-27 0,-26 0 16,52 0-16,1 13 0,-40 0 0,26-13 0,0 13 0,-26-13 0,27 0 0,-54 0 0,53 0 0,14 0 0,-14 0 15,0 0-15,-26 0 0,27 0 0,-1 0 0,0 0 0,0 0 0,1 0 0,-1 0 0,-39 0 0,52 0 0,-12-13 0,-1 13 0,13 0 0,-12 0 0,12-13 16,-12 13-16,-1-13 0,-39 13 0,26-13 0,0 13 0,0 0 0,13-14 0,-13 14 16,0-13-16,14 13 0,12 0 0,14-13 0,0 13 0,-1 0 0,-12 0 0,0 0 0,-1 0 0,14 0 0,-14-13 0,1 13 15,13 0-15,-14-14 0,14 14 0,0 0 0,-14 0 0,14-13 0,-27 13 0,14 0 16,13 0-16,-14-26 0,14 26 0,-13 0 0,12 0 0,1 0 0,13-14 0,-13 14 0,-14 0 15,14-13-15,0 13 0,-13-13 0,-1 13 0,-13-13 0,1 0 0,25-1 0,-12 14 16,0-13-16,12 0 0,-12 13 0,13-13 0,-1-1 0,1 14 0,-27-13 0,27 13 0,0-13 0,0 0 16,0 13-16,-1-13 0,-12-14 0,13 27 0,-1-13 0,-12-14 0,13 27 0,-14-26 15,1-1-15,-1 1 0,1 13 0,13 0 0,-14-14 0,14 27 0,0-26 0,-14 26 0,1-27 0,-1 1 16,1 12-16,13-25 0,-14 39 0,-12-27 0,12-12 0,-13 25 0,1-12 0,12-1 0,1 14 16,13 0-16,-14 0 0,1-14 0,-1 27 0,14-26 0,-27 13 0,27-1 0,-40-25 0,27 39 0,12-27 0,1 27 15,-13 0-15,13-13 0,-1 0 0,-12 13 0,13-13 0,-14-1 0,14 14 0,0-13 0,-14 0 0,14 13 0,0 0 0,-14-13 0,-12-14 0,25 27 0,-12-13 16,-1 13-16,14-13 0,0 13 0,0-13 0,-14 13 0,1-14 0,13 14 0,-1 0 0,14-13 0,-13 13 15,13-13-15,-13 13 0,0 0 0,13-13 0,-14 13 0,14-14 0,-13 14 0,0-13 0,13 0 16,-13 0-16,0-1 0,13 1 0,-14 0 0,14 0 0,-13 13 0,0-27 0,13 14 16,-13 0-16,-1-14 0,14 14 0,-13-13 0,0 26 0,13-27 0,-13 14 0,0 0 0,13-14 15,-14 27-15,14-13 0,-13 0 0,13 0 0,-13-1 0,0 1 0,13 0 0,0 0 0,-14 0 0,14-1 0,-13 14 0,0-13 0,13 0 0,-13 0 0,-1-14 16,1 14-16,0-14 0,13 14 0,-13 13 0,0-26 0,13 13 0,-14-1 0,14 1 0,-13 13 0,0-13 16,13 0-16,0-1 0,-13 14 0,13-13 0,-14 13 0,1-26 0,0 26 0,0-27 0,13 14 0,-14 0 0,1 13 0,13-13 15,0-1-15,-13 14 0,13-13 0,-13 13 0,13-13 0,-13 0 0,13-1 0,-14 14 0,14-13 16,-13 13-16,13-13 0,-13-14 0,13 14 0,-13 13 0,-1-26 0,14 13 15,-13-1-15,13 1 0,0 0 0,-13 0 0,13-1 0,-13 1 0,-1-13 0,14 12 0,-13 1 0,13 0 0,0 0 0,-13 13 16,13-13-16,0-1 0,0 1 0,0 0 0,-13 0 0,0-1 0,13-12 0,0 13 0,-14-14 0,14 1 0,-13-1 16,13 14-16,0 0 0,-13 13 0,13-27 0,0 14 0,0 0 0,-13 0 0,13 0 0,0-1 0,0 1 0,0-13 0,-14 12 0,14 1 0,0 0 15,0 0-15,0-14 0,-13 14 0,13-13 0,0-27 0,0 26 0,0 14 0,0 0 0,-13 0 0,13-1 16,0 1-16,0 0 0,0 0 0,-13 13 0,13-14 0,0-12 0,0 13 0,0-1 0,0 1 0,0 0 0,0 0 16,0 0-16,-13-14 0,13 14 0,0 0 0,0-1 0,0 1 0,0 0 0,0 0 0,0-1 15,-14 1-15,14 0 0,0 0 0,0 0 0,0-1 0,0 1 0,0 0 0,0 0 0,0-1 0,0 1 16,0 0-16,0 0 0,0-1 0,0 1 0,0 0 0,0 0 0,0 0 0,0-1 15,0 1-15,0 0 0,0 0 0,0-1 0,0-12 0,0 13 0,0-14 0,0 14 16,0 0-16,0-14 0,0 14 0,0-13 0,0-1 0,0 14 0,0 0 0,0 0 0,0-27 16,0 27-16,14-27 0,-14 27 0,0-1 0,0-12 0,0 0 0,0 12 0,0-12 0,0 13 0,0-14 0,0 1 15,0-14-15,0 27 0,13-40 0,-13 26 0,0 14 0,0 0 0,0 0 0,0 0 0,13-1 0,-13 1 0,0-13 0,0 12 16,0 1-16,13 0 0,-13 0 0,0-1 0,0 1 0,13 0 0,-13 0 0,14 0 0,-14-1 16,13 1-16,-13 0 0,0 0 0,13 13 0,-13-14 0,0 1 0,13 0 15,1 0-15,-14-1 0,13 1 0,-13 0 0,0 0 0,13 13 0,-13-13 0,0-1 16,0 1-16,13 0 0,-13 0 0,13 13 0,-13-14 0,0 1 0,0 0 0,14 13 15,-14-13-15,0-1 0,0 1 0,13 0 0,-13 0 0,0 0 0,0-1 0,13 1 0,-13 0 16,13 13-16,-13-13 0,0-1 0,0 1 0,14 0 0,-14 0 0,0-1 0,0 1 0,13 13 16,-13-13-16,0 0 0,0 0 0,13-1 0,-13 1 0,0 0 0,13 0 0,-13-1 0,14 14 15,-14-13-15,0 0 0,0 0 0,13 0 0,-13-1 0,0 1 0,13 13 16,-13-13-16,0 0 0,13 13 0,-13-14 0,13 14 0,-13-13 0,14 0 0,-14 0 0,13-1 0,0 14 16,-13-13-16,13 0 0,-13 0 0,14 0 0,-14-1 0,13 1 0,0 0 0,-13 0 0,0-1 0,13 14 0,-13-13 0,0 0 15,0 0-15,14-1 0,-1-12 0,-13 13 0,0 0 0,13-1 0,-13 1 0,0-13 0,13-1 0,0 14 0,-13-13 16,0 12-16,0 1 0,14-13 0,-14 12 0,13 1 0,0 0 0,-13 0 0,0-1 15,13 1-15,-13 0 0,0 0 0,14 13 0,-14-13 0,13 13 16,-13-14-16,13 1 0,-13 0 0,13 13 0,-13-13 0,14 13 16,-14-14-16,0 1 0,13 13 0,0-13 0,-13 0 0,13 13 0,-13-27 15,13 14-15,1 0 0,-14 0 0,13-1 0,0 1 0,-13 0 0,13 13 0,-13-13 16,0-1-16,14 1 0,-1 0 0,0 0 0,-13-1 0,13 1 0,-13 0 0,13 13 0,-13-13 16,14 13-16,-14-13 0,13 13 0,-13-14 0,0 1 0,13 0 0,0 13 0,-13-13 0,0-1 0,27 14 0,-27-13 0,13 0 15,-13 0-15,13 13 0,-13-14 0,14 14 0,-14-13 0,13 13 0,-13-13 0,13 0 0,0 13 0,-13-13 16,13 13-16,1-14 0,-14 1 0,13 13 0,-13-13 0,13 13 0,-13-13 0,27 13 0,-27-14 0,0 1 0,13 13 15,0 0-15,-13-13 0,13 0 0,1 13 0,-1 0 0,-13-13 0,13-1 0,0 14 0,0-13 16,-13 0-16,14 13 0,-1-13 0,-13-1 0,13 14 0,0-13 0,1 0 0,-14 0 0,13 13 16,-13-14-16,13 1 0,0 13 0,-13-26 0,14 26 0,-14-13 0,13 13 0,-13-14 0,0 1 15,13 0-15,0 13 0,-13-13 0,13 13 0,-13-14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8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1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1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0077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5198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125416"/>
            <a:ext cx="10515600" cy="5028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0.png"/><Relationship Id="rId7" Type="http://schemas.openxmlformats.org/officeDocument/2006/relationships/customXml" Target="../ink/ink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6638545" cy="2386584"/>
          </a:xfrm>
        </p:spPr>
        <p:txBody>
          <a:bodyPr/>
          <a:lstStyle/>
          <a:p>
            <a:r>
              <a:rPr lang="en-US" dirty="0"/>
              <a:t>Two-Qubit CAVITY COUPLING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Effective Hamiltonian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0059" y="1128319"/>
                <a:ext cx="67896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9" y="1128319"/>
                <a:ext cx="678961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336" y="2877658"/>
                <a:ext cx="2662524" cy="1641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36" y="2877658"/>
                <a:ext cx="2662524" cy="1641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2259" y="3303915"/>
                <a:ext cx="2044085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59" y="3303915"/>
                <a:ext cx="2044085" cy="730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24743" y="3306613"/>
                <a:ext cx="2192202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743" y="3306613"/>
                <a:ext cx="2192202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5854" y="5003130"/>
                <a:ext cx="9532481" cy="1169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𝑐𝑎𝑣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54" y="5003130"/>
                <a:ext cx="9532481" cy="11696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13127" y="1128319"/>
                <a:ext cx="1932259" cy="898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127" y="1128319"/>
                <a:ext cx="1932259" cy="898516"/>
              </a:xfrm>
              <a:prstGeom prst="rect">
                <a:avLst/>
              </a:prstGeom>
              <a:blipFill>
                <a:blip r:embed="rId8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1336" y="1927997"/>
                <a:ext cx="450732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36" y="1927997"/>
                <a:ext cx="4507324" cy="7645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0355" y="2971800"/>
                <a:ext cx="1626023" cy="618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5" y="2971800"/>
                <a:ext cx="1626023" cy="61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95746" y="3862899"/>
                <a:ext cx="2515240" cy="68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46" y="3862899"/>
                <a:ext cx="2515240" cy="68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70A91-B564-2E43-B19F-D3607D7A6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42160-0A44-054C-8374-1DC68064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10053175" cy="2386584"/>
          </a:xfrm>
        </p:spPr>
        <p:txBody>
          <a:bodyPr/>
          <a:lstStyle/>
          <a:p>
            <a:r>
              <a:rPr lang="en-US" dirty="0"/>
              <a:t>Extra Figures</a:t>
            </a:r>
          </a:p>
        </p:txBody>
      </p:sp>
    </p:spTree>
    <p:extLst>
      <p:ext uri="{BB962C8B-B14F-4D97-AF65-F5344CB8AC3E}">
        <p14:creationId xmlns:p14="http://schemas.microsoft.com/office/powerpoint/2010/main" val="3991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1050607"/>
            <a:ext cx="8439150" cy="119062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34EEBC-34FA-D247-A4AC-02D91F3BCD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23399" y="2362200"/>
          <a:ext cx="2662215" cy="1109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2215">
                  <a:extLst>
                    <a:ext uri="{9D8B030D-6E8A-4147-A177-3AD203B41FA5}">
                      <a16:colId xmlns:a16="http://schemas.microsoft.com/office/drawing/2014/main" val="173727131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Relevant for 1Q Noise: Dephasing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3289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r>
                        <a:rPr lang="en-US" sz="1200" dirty="0"/>
                        <a:t>Relevant for Cavity Coupling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01406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r>
                        <a:rPr lang="en-US" sz="1200" dirty="0"/>
                        <a:t>Relevant for 2Q Noise: Relaxation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6914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r>
                        <a:rPr lang="en-US" sz="1200" dirty="0"/>
                        <a:t>Not </a:t>
                      </a:r>
                      <a:r>
                        <a:rPr lang="en-US" sz="1200" i="1" dirty="0"/>
                        <a:t>qualitatively</a:t>
                      </a:r>
                      <a:r>
                        <a:rPr lang="en-US" sz="1200" dirty="0"/>
                        <a:t> relevant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43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6252" y="22412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dipole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15389" y="1838849"/>
            <a:ext cx="0" cy="40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7317" y="26194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Charge-cavity coupling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67459" y="1838849"/>
            <a:ext cx="0" cy="780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48953" y="261949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 energies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86000" y="1838849"/>
            <a:ext cx="0" cy="780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083" y="224123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 energy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5121" y="1838849"/>
            <a:ext cx="0" cy="40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80E7B1-FD85-8E49-B35C-21209A8B865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4152" y="3564842"/>
              <a:ext cx="9929850" cy="319253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85850">
                      <a:extLst>
                        <a:ext uri="{9D8B030D-6E8A-4147-A177-3AD203B41FA5}">
                          <a16:colId xmlns:a16="http://schemas.microsoft.com/office/drawing/2014/main" val="20102393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73797195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61666067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87203338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098715825"/>
                        </a:ext>
                      </a:extLst>
                    </a:gridCol>
                  </a:tblGrid>
                  <a:tr h="449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67576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0351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2335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84833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01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80E7B1-FD85-8E49-B35C-21209A8B8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720578"/>
                  </p:ext>
                </p:extLst>
              </p:nvPr>
            </p:nvGraphicFramePr>
            <p:xfrm>
              <a:off x="2154152" y="3564842"/>
              <a:ext cx="9929850" cy="319253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85850">
                      <a:extLst>
                        <a:ext uri="{9D8B030D-6E8A-4147-A177-3AD203B41FA5}">
                          <a16:colId xmlns:a16="http://schemas.microsoft.com/office/drawing/2014/main" val="201023939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73797195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61666067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87203338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098715825"/>
                        </a:ext>
                      </a:extLst>
                    </a:gridCol>
                  </a:tblGrid>
                  <a:tr h="449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3" t="-2778" r="-1164516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2778" r="-301111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000" t="-2778" r="-201111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702" t="-2778" r="-100000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556" t="-2778" r="-556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67576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t="-68519" r="-1164516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000" t="-68519" r="-301111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35000" t="-68519" r="-201111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33702" t="-68519" r="-100000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35556" t="-68519" r="-556" b="-3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0351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13" t="-168519" r="-116451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000" t="-168519" r="-301111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00" t="-168519" r="-201111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702" t="-168519" r="-10000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556" t="-168519" r="-556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62335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13" t="-263636" r="-1164516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000" t="-263636" r="-301111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00" t="-263636" r="-201111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702" t="-263636" r="-100000" b="-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556" t="-263636" r="-556" b="-9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848338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13" t="-370370" r="-11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000" t="-370370" r="-3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5000" t="-370370" r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702" t="-37037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556" t="-370370" r="-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016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E36747-E68D-C440-AF8E-A892F55D59CD}"/>
                  </a:ext>
                </a:extLst>
              </p:cNvPr>
              <p:cNvSpPr txBox="1"/>
              <p:nvPr/>
            </p:nvSpPr>
            <p:spPr>
              <a:xfrm>
                <a:off x="7701089" y="1131907"/>
                <a:ext cx="3749276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E36747-E68D-C440-AF8E-A892F55D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089" y="1131907"/>
                <a:ext cx="3749276" cy="988540"/>
              </a:xfrm>
              <a:prstGeom prst="rect">
                <a:avLst/>
              </a:prstGeom>
              <a:blipFill>
                <a:blip r:embed="rId4"/>
                <a:stretch>
                  <a:fillRect t="-127848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B43DFA-CB60-5845-89CF-148ABC80149C}"/>
                  </a:ext>
                </a:extLst>
              </p:cNvPr>
              <p:cNvSpPr txBox="1"/>
              <p:nvPr/>
            </p:nvSpPr>
            <p:spPr>
              <a:xfrm>
                <a:off x="76211" y="5722910"/>
                <a:ext cx="2077941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B43DFA-CB60-5845-89CF-148ABC80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" y="5722910"/>
                <a:ext cx="2077941" cy="938014"/>
              </a:xfrm>
              <a:prstGeom prst="rect">
                <a:avLst/>
              </a:prstGeom>
              <a:blipFill>
                <a:blip r:embed="rId5"/>
                <a:stretch>
                  <a:fillRect l="-24848" t="-143243" r="-4242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without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6479" y="1008508"/>
                <a:ext cx="10410478" cy="1260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9" y="1008508"/>
                <a:ext cx="10410478" cy="1260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6928" y="2553005"/>
            <a:ext cx="11145230" cy="3950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20515" y="6152147"/>
            <a:ext cx="10010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0726" y="4884821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06263" y="4876800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25252" y="421907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1737" y="421907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63389" y="4467727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00726" y="2935705"/>
            <a:ext cx="3449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93769" y="2943726"/>
            <a:ext cx="3449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63389" y="2775284"/>
            <a:ext cx="1724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28538" y="5280628"/>
                <a:ext cx="331950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38" y="5280628"/>
                <a:ext cx="331950" cy="299249"/>
              </a:xfrm>
              <a:prstGeom prst="rect">
                <a:avLst/>
              </a:prstGeom>
              <a:blipFill>
                <a:blip r:embed="rId4"/>
                <a:stretch>
                  <a:fillRect l="-9091" r="-1090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1522190" y="4900863"/>
            <a:ext cx="0" cy="1251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63551" y="5280628"/>
                <a:ext cx="3319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51" y="5280628"/>
                <a:ext cx="331950" cy="276999"/>
              </a:xfrm>
              <a:prstGeom prst="rect">
                <a:avLst/>
              </a:prstGeom>
              <a:blipFill>
                <a:blip r:embed="rId5"/>
                <a:stretch>
                  <a:fillRect l="-740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195501" y="4219074"/>
            <a:ext cx="0" cy="1933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52817" y="5171438"/>
                <a:ext cx="3319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17" y="5171438"/>
                <a:ext cx="331950" cy="276999"/>
              </a:xfrm>
              <a:prstGeom prst="rect">
                <a:avLst/>
              </a:prstGeom>
              <a:blipFill>
                <a:blip r:embed="rId6"/>
                <a:stretch>
                  <a:fillRect l="-18519" r="-481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6407929" y="4504761"/>
            <a:ext cx="0" cy="1647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64368" y="2799347"/>
            <a:ext cx="3689684" cy="348113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21074" y="2799347"/>
            <a:ext cx="3802220" cy="348113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16643" y="62081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Qubit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42033" y="6208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Qubit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25702" y="61787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987915" y="4219074"/>
            <a:ext cx="79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87915" y="4467727"/>
            <a:ext cx="2430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87915" y="48848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79744" y="4537775"/>
                <a:ext cx="33195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44" y="4537775"/>
                <a:ext cx="331950" cy="299249"/>
              </a:xfrm>
              <a:prstGeom prst="rect">
                <a:avLst/>
              </a:prstGeom>
              <a:blipFill>
                <a:blip r:embed="rId7"/>
                <a:stretch>
                  <a:fillRect l="-7273" r="-363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79744" y="4200891"/>
                <a:ext cx="331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44" y="4200891"/>
                <a:ext cx="331950" cy="276999"/>
              </a:xfrm>
              <a:prstGeom prst="rect">
                <a:avLst/>
              </a:prstGeom>
              <a:blipFill>
                <a:blip r:embed="rId8"/>
                <a:stretch>
                  <a:fillRect l="-72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793366" y="2972739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366" y="2972739"/>
                <a:ext cx="473591" cy="276999"/>
              </a:xfrm>
              <a:prstGeom prst="rect">
                <a:avLst/>
              </a:prstGeom>
              <a:blipFill>
                <a:blip r:embed="rId9"/>
                <a:stretch>
                  <a:fillRect r="-38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068840" y="3912134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40" y="3912134"/>
                <a:ext cx="473591" cy="276999"/>
              </a:xfrm>
              <a:prstGeom prst="rect">
                <a:avLst/>
              </a:prstGeom>
              <a:blipFill>
                <a:blip r:embed="rId10"/>
                <a:stretch>
                  <a:fillRect r="-38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774168" y="4547087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68" y="4547087"/>
                <a:ext cx="473591" cy="276999"/>
              </a:xfrm>
              <a:prstGeom prst="rect">
                <a:avLst/>
              </a:prstGeom>
              <a:blipFill>
                <a:blip r:embed="rId11"/>
                <a:stretch>
                  <a:fillRect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774167" y="5844436"/>
                <a:ext cx="47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167" y="5844436"/>
                <a:ext cx="473591" cy="276999"/>
              </a:xfrm>
              <a:prstGeom prst="rect">
                <a:avLst/>
              </a:prstGeom>
              <a:blipFill>
                <a:blip r:embed="rId12"/>
                <a:stretch>
                  <a:fillRect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254325" y="4161419"/>
                <a:ext cx="460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4161419"/>
                <a:ext cx="460511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254325" y="2813676"/>
                <a:ext cx="86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2813676"/>
                <a:ext cx="864467" cy="276999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254325" y="5838115"/>
                <a:ext cx="864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25" y="5838115"/>
                <a:ext cx="864467" cy="276999"/>
              </a:xfrm>
              <a:prstGeom prst="rect">
                <a:avLst/>
              </a:prstGeom>
              <a:blipFill>
                <a:blip r:embed="rId1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04711" y="3912134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11" y="3912134"/>
                <a:ext cx="453779" cy="276999"/>
              </a:xfrm>
              <a:prstGeom prst="rect">
                <a:avLst/>
              </a:prstGeom>
              <a:blipFill>
                <a:blip r:embed="rId16"/>
                <a:stretch>
                  <a:fillRect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176187" y="2972739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187" y="2972739"/>
                <a:ext cx="453779" cy="276999"/>
              </a:xfrm>
              <a:prstGeom prst="rect">
                <a:avLst/>
              </a:prstGeom>
              <a:blipFill>
                <a:blip r:embed="rId17"/>
                <a:stretch>
                  <a:fillRect r="-2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402134" y="4547087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34" y="4547087"/>
                <a:ext cx="453779" cy="276999"/>
              </a:xfrm>
              <a:prstGeom prst="rect">
                <a:avLst/>
              </a:prstGeom>
              <a:blipFill>
                <a:blip r:embed="rId18"/>
                <a:stretch>
                  <a:fillRect r="-40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68380" y="5844436"/>
                <a:ext cx="45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80" y="5844436"/>
                <a:ext cx="453779" cy="276999"/>
              </a:xfrm>
              <a:prstGeom prst="rect">
                <a:avLst/>
              </a:prstGeom>
              <a:blipFill>
                <a:blip r:embed="rId19"/>
                <a:stretch>
                  <a:fillRect r="-270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5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928" y="210077"/>
            <a:ext cx="9383896" cy="590931"/>
          </a:xfrm>
        </p:spPr>
        <p:txBody>
          <a:bodyPr/>
          <a:lstStyle/>
          <a:p>
            <a:r>
              <a:rPr lang="en-US" dirty="0"/>
              <a:t>RWA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531758" y="1012791"/>
                <a:ext cx="10092724" cy="341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758" y="1012791"/>
                <a:ext cx="10092724" cy="341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560966" y="2536734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 flip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0966" y="3546231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6928" y="4824296"/>
                <a:ext cx="2154326" cy="1475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4824296"/>
                <a:ext cx="2154326" cy="1475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1513" y="5101092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qubit - cavity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6037" y="5777997"/>
            <a:ext cx="351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qubit - cavity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928" y="1082842"/>
                <a:ext cx="1046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states associated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column is omitted and the block is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082842"/>
                <a:ext cx="1046863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912875"/>
                  </p:ext>
                </p:extLst>
              </p:nvPr>
            </p:nvGraphicFramePr>
            <p:xfrm>
              <a:off x="1737245" y="1616516"/>
              <a:ext cx="8128000" cy="22199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0243588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56547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45156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9489747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35968547"/>
                        </a:ext>
                      </a:extLst>
                    </a:gridCol>
                  </a:tblGrid>
                  <a:tr h="2837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|00⟩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|01⟩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|03⟩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|13⟩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|33⟩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26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|02⟩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|11⟩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|23⟩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148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|10⟩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|12⟩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|31⟩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38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|20⟩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|21⟩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|32⟩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561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|22⟩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70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|30⟩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533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912875"/>
                  </p:ext>
                </p:extLst>
              </p:nvPr>
            </p:nvGraphicFramePr>
            <p:xfrm>
              <a:off x="1737245" y="1616516"/>
              <a:ext cx="8128000" cy="221996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0243588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56547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45156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9489747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359685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3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r="-2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r="-100000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26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8361" r="-30000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98361" r="-20000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98361" r="-10000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148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61" r="-3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98361" r="-2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98361" r="-1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38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98361" r="-3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98361" r="-2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98361" r="-1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561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98361" r="-2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702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98361" r="-2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5338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566928" y="4090737"/>
            <a:ext cx="1065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cavity is in resonance with the flip-flop qubit and not the charge qubit, we can neglect the charge flips and look at only the following 4 states (equivalent to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SW transformation):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6928" y="4970443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4970443"/>
                <a:ext cx="1462708" cy="1200329"/>
              </a:xfrm>
              <a:prstGeom prst="rect">
                <a:avLst/>
              </a:prstGeom>
              <a:blipFill>
                <a:blip r:embed="rId5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198227" y="5093553"/>
            <a:ext cx="3426593" cy="95410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note: Since the dominant noise is of the XX (YY) variety, this approximation will also neglect our main source of noise. We need 2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SW to capture noise effects.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06267" y="4885855"/>
                <a:ext cx="5415329" cy="14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67" y="4885855"/>
                <a:ext cx="5415329" cy="14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2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68779" y="2654975"/>
                <a:ext cx="12360779" cy="2328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779" y="2654975"/>
                <a:ext cx="12360779" cy="2328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SW Noise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40451"/>
                <a:ext cx="2960043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0451"/>
                <a:ext cx="2960043" cy="770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337" y="2505071"/>
                <a:ext cx="11861837" cy="3761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" y="2505071"/>
                <a:ext cx="11861837" cy="376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9979" y="1040451"/>
                <a:ext cx="1637179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979" y="1040451"/>
                <a:ext cx="1637179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6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Zero Noise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69667" y="978414"/>
                <a:ext cx="6313714" cy="154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67" y="978414"/>
                <a:ext cx="6313714" cy="1544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|10⟩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46" y="1107408"/>
                <a:ext cx="1462708" cy="1200329"/>
              </a:xfrm>
              <a:prstGeom prst="rect">
                <a:avLst/>
              </a:prstGeom>
              <a:blipFill>
                <a:blip r:embed="rId4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44047" y="1360105"/>
                <a:ext cx="1642116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47" y="1360105"/>
                <a:ext cx="1642116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166" y="2881629"/>
                <a:ext cx="918101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Resonant case: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6" y="2881629"/>
                <a:ext cx="9181011" cy="400174"/>
              </a:xfrm>
              <a:prstGeom prst="rect">
                <a:avLst/>
              </a:prstGeom>
              <a:blipFill>
                <a:blip r:embed="rId6"/>
                <a:stretch>
                  <a:fillRect l="-598" t="-923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748831"/>
                  </p:ext>
                </p:extLst>
              </p:nvPr>
            </p:nvGraphicFramePr>
            <p:xfrm>
              <a:off x="566928" y="3363144"/>
              <a:ext cx="5939663" cy="2957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5663">
                      <a:extLst>
                        <a:ext uri="{9D8B030D-6E8A-4147-A177-3AD203B41FA5}">
                          <a16:colId xmlns:a16="http://schemas.microsoft.com/office/drawing/2014/main" val="416988981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878699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Eigenstate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17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≪0,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69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,0,0,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09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019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≪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≫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96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9748831"/>
                  </p:ext>
                </p:extLst>
              </p:nvPr>
            </p:nvGraphicFramePr>
            <p:xfrm>
              <a:off x="566928" y="3363144"/>
              <a:ext cx="5939663" cy="2957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5663">
                      <a:extLst>
                        <a:ext uri="{9D8B030D-6E8A-4147-A177-3AD203B41FA5}">
                          <a16:colId xmlns:a16="http://schemas.microsoft.com/office/drawing/2014/main" val="416988981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878699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Energy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Eigenstate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178711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49" t="-61111" r="-217857" b="-295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6477" t="-61111" r="-600" b="-295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69859"/>
                      </a:ext>
                    </a:extLst>
                  </a:tr>
                  <a:tr h="607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49" t="-174000" r="-217857" b="-21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6477" t="-174000" r="-600" b="-21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097189"/>
                      </a:ext>
                    </a:extLst>
                  </a:tr>
                  <a:tr h="660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49" t="-253704" r="-21785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6477" t="-253704" r="-6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19220"/>
                      </a:ext>
                    </a:extLst>
                  </a:tr>
                  <a:tr h="6604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49" t="-350459" r="-217857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6477" t="-350459" r="-600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4964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60899" y="3838979"/>
                <a:ext cx="238924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899" y="3838979"/>
                <a:ext cx="2389244" cy="335413"/>
              </a:xfrm>
              <a:prstGeom prst="rect">
                <a:avLst/>
              </a:prstGeom>
              <a:blipFill>
                <a:blip r:embed="rId8"/>
                <a:stretch>
                  <a:fillRect l="-153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vs. Cavity Coupling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686197"/>
                  </p:ext>
                </p:extLst>
              </p:nvPr>
            </p:nvGraphicFramePr>
            <p:xfrm>
              <a:off x="839552" y="1509025"/>
              <a:ext cx="10369491" cy="47294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43486">
                      <a:extLst>
                        <a:ext uri="{9D8B030D-6E8A-4147-A177-3AD203B41FA5}">
                          <a16:colId xmlns:a16="http://schemas.microsoft.com/office/drawing/2014/main" val="2248931595"/>
                        </a:ext>
                      </a:extLst>
                    </a:gridCol>
                    <a:gridCol w="3396805">
                      <a:extLst>
                        <a:ext uri="{9D8B030D-6E8A-4147-A177-3AD203B41FA5}">
                          <a16:colId xmlns:a16="http://schemas.microsoft.com/office/drawing/2014/main" val="377475331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1160262526"/>
                        </a:ext>
                      </a:extLst>
                    </a:gridCol>
                  </a:tblGrid>
                  <a:tr h="56324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Dipole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Cavity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975488"/>
                      </a:ext>
                    </a:extLst>
                  </a:tr>
                  <a:tr h="22941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Hamiltonian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𝑐𝑎𝑣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𝑐𝑎𝑣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rad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70608"/>
                      </a:ext>
                    </a:extLst>
                  </a:tr>
                  <a:tr h="187204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±1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∓1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6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0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(1∓1)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(1±1)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(1∓1)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(1±1)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115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686197"/>
                  </p:ext>
                </p:extLst>
              </p:nvPr>
            </p:nvGraphicFramePr>
            <p:xfrm>
              <a:off x="839552" y="1509025"/>
              <a:ext cx="10369491" cy="47294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43486">
                      <a:extLst>
                        <a:ext uri="{9D8B030D-6E8A-4147-A177-3AD203B41FA5}">
                          <a16:colId xmlns:a16="http://schemas.microsoft.com/office/drawing/2014/main" val="2248931595"/>
                        </a:ext>
                      </a:extLst>
                    </a:gridCol>
                    <a:gridCol w="3396805">
                      <a:extLst>
                        <a:ext uri="{9D8B030D-6E8A-4147-A177-3AD203B41FA5}">
                          <a16:colId xmlns:a16="http://schemas.microsoft.com/office/drawing/2014/main" val="377475331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1160262526"/>
                        </a:ext>
                      </a:extLst>
                    </a:gridCol>
                  </a:tblGrid>
                  <a:tr h="56324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Dipole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Cavity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975488"/>
                      </a:ext>
                    </a:extLst>
                  </a:tr>
                  <a:tr h="22941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Hamiltonian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348" t="-26064" r="-148566" b="-82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24" t="-26064" r="-485" b="-82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470608"/>
                      </a:ext>
                    </a:extLst>
                  </a:tr>
                  <a:tr h="187204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Noise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348" t="-153896" r="-148566" b="-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24" t="-153896" r="-485" b="-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115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637600" y="29736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85600" y="1058400"/>
                <a:ext cx="4041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600" y="1058400"/>
                <a:ext cx="4041363" cy="369332"/>
              </a:xfrm>
              <a:prstGeom prst="rect">
                <a:avLst/>
              </a:prstGeom>
              <a:blipFill>
                <a:blip r:embed="rId3"/>
                <a:stretch>
                  <a:fillRect l="-12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043080" y="3552840"/>
              <a:ext cx="7853760" cy="2929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720" y="3543480"/>
                <a:ext cx="7872480" cy="29480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98" y="399549"/>
            <a:ext cx="4354060" cy="3265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7553160" y="838080"/>
              <a:ext cx="3977280" cy="3057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3800" y="828720"/>
                <a:ext cx="3996000" cy="30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0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2035" y="1171302"/>
                <a:ext cx="3111686" cy="1471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5" y="1171302"/>
                <a:ext cx="3111686" cy="1471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023" y="2725314"/>
                <a:ext cx="4268091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23" y="2725314"/>
                <a:ext cx="4268091" cy="1407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4117" y="4470202"/>
                <a:ext cx="4287904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7" y="4470202"/>
                <a:ext cx="4287904" cy="14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16666" y="1249657"/>
                <a:ext cx="2983060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66" y="1249657"/>
                <a:ext cx="2983060" cy="13150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98654" y="2522084"/>
                <a:ext cx="4260846" cy="1813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54" y="2522084"/>
                <a:ext cx="4260846" cy="1813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54090" y="4266973"/>
                <a:ext cx="4156779" cy="1813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090" y="4266973"/>
                <a:ext cx="4156779" cy="18138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728414" y="3159998"/>
            <a:ext cx="1783939" cy="538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SW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12934" y="6056990"/>
                <a:ext cx="238815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934" y="6056990"/>
                <a:ext cx="2388154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2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4980</Words>
  <Application>Microsoft Office PowerPoint</Application>
  <PresentationFormat>Widescreen</PresentationFormat>
  <Paragraphs>162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Regular</vt:lpstr>
      <vt:lpstr>Cambria Math</vt:lpstr>
      <vt:lpstr>Georgia</vt:lpstr>
      <vt:lpstr>System Font Regular</vt:lpstr>
      <vt:lpstr>Times New Roman</vt:lpstr>
      <vt:lpstr>Office Theme</vt:lpstr>
      <vt:lpstr>Two-Qubit CAVITY COUPLING</vt:lpstr>
      <vt:lpstr>Hamiltonian without Noise</vt:lpstr>
      <vt:lpstr>RWA</vt:lpstr>
      <vt:lpstr>Block Diagonal</vt:lpstr>
      <vt:lpstr>2nd Order SW</vt:lpstr>
      <vt:lpstr>2nd Order SW Noise </vt:lpstr>
      <vt:lpstr>Solving Zero Noise System</vt:lpstr>
      <vt:lpstr>Dipole vs. Cavity Coupling</vt:lpstr>
      <vt:lpstr>n_0=1</vt:lpstr>
      <vt:lpstr>n_0=1;P_01 (t)</vt:lpstr>
      <vt:lpstr>PowerPoint Presentation</vt:lpstr>
      <vt:lpstr>Extra Figures</vt:lpstr>
      <vt:lpstr>Hamiltonian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John Truong</cp:lastModifiedBy>
  <cp:revision>225</cp:revision>
  <dcterms:created xsi:type="dcterms:W3CDTF">2019-04-04T19:20:28Z</dcterms:created>
  <dcterms:modified xsi:type="dcterms:W3CDTF">2020-05-22T18:37:10Z</dcterms:modified>
  <cp:category/>
</cp:coreProperties>
</file>