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74" r:id="rId3"/>
    <p:sldId id="275" r:id="rId4"/>
    <p:sldId id="276" r:id="rId5"/>
    <p:sldId id="277" r:id="rId6"/>
    <p:sldId id="278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00A010-AB33-9948-A953-76A0C9EACA88}">
          <p14:sldIdLst>
            <p14:sldId id="257"/>
            <p14:sldId id="274"/>
            <p14:sldId id="275"/>
            <p14:sldId id="276"/>
            <p14:sldId id="277"/>
            <p14:sldId id="278"/>
          </p14:sldIdLst>
        </p14:section>
        <p14:section name="Additional Figures" id="{1D8E9547-27CD-1B48-AC73-F9AA48AB963B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Truong" initials="JT" lastIdx="1" clrIdx="0">
    <p:extLst>
      <p:ext uri="{19B8F6BF-5375-455C-9EA6-DF929625EA0E}">
        <p15:presenceInfo xmlns:p15="http://schemas.microsoft.com/office/powerpoint/2012/main" userId="17344bbbbee9c7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6" autoAdjust="0"/>
    <p:restoredTop sz="83791"/>
  </p:normalViewPr>
  <p:slideViewPr>
    <p:cSldViewPr snapToGrid="0" snapToObjects="1" showGuides="1">
      <p:cViewPr>
        <p:scale>
          <a:sx n="112" d="100"/>
          <a:sy n="112" d="100"/>
        </p:scale>
        <p:origin x="7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4/3/20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8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1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0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210077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215198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1125416"/>
            <a:ext cx="10515600" cy="5028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7" y="1490472"/>
            <a:ext cx="6638545" cy="2386584"/>
          </a:xfrm>
        </p:spPr>
        <p:txBody>
          <a:bodyPr/>
          <a:lstStyle/>
          <a:p>
            <a:r>
              <a:rPr lang="en-US" dirty="0"/>
              <a:t>Two-Qubit CAVITY COUPLING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" y="1050607"/>
            <a:ext cx="8439150" cy="1190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38981" y="22412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Charge dipole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815389" y="1838849"/>
            <a:ext cx="0" cy="402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88816" y="261949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Charge-cavity coupling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167459" y="1838849"/>
            <a:ext cx="0" cy="780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44991" y="261949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Flip-flop energies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786000" y="1838849"/>
            <a:ext cx="0" cy="780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6498" y="224123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Cavity energy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525121" y="1838849"/>
            <a:ext cx="0" cy="402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E36747-E68D-C440-AF8E-A892F55D59CD}"/>
                  </a:ext>
                </a:extLst>
              </p:cNvPr>
              <p:cNvSpPr txBox="1"/>
              <p:nvPr/>
            </p:nvSpPr>
            <p:spPr>
              <a:xfrm>
                <a:off x="184785" y="3139490"/>
                <a:ext cx="3749276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E36747-E68D-C440-AF8E-A892F55D5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85" y="3139490"/>
                <a:ext cx="3749276" cy="1137876"/>
              </a:xfrm>
              <a:prstGeom prst="rect">
                <a:avLst/>
              </a:prstGeom>
              <a:blipFill>
                <a:blip r:embed="rId3"/>
                <a:stretch>
                  <a:fillRect t="-128571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57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Qubit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74280" y="5830824"/>
            <a:ext cx="4114800" cy="365125"/>
          </a:xfrm>
        </p:spPr>
        <p:txBody>
          <a:bodyPr/>
          <a:lstStyle/>
          <a:p>
            <a:fld id="{EB53C135-CEC6-A548-8917-8F7FEB82358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31112" y="1034534"/>
            <a:ext cx="11741187" cy="3693832"/>
            <a:chOff x="231112" y="1275834"/>
            <a:chExt cx="11741187" cy="36938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112" y="1714861"/>
              <a:ext cx="11741187" cy="325480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566928" y="1275834"/>
                  <a:ext cx="71888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cav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28" y="1275834"/>
                  <a:ext cx="71888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8644" t="-120000" r="-112712" b="-19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938528" y="1275834"/>
                  <a:ext cx="71888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cav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528" y="1275834"/>
                  <a:ext cx="7188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644" t="-120000" r="-112712" b="-19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449828" y="1275834"/>
                  <a:ext cx="71888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cav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828" y="1275834"/>
                  <a:ext cx="7188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9492" t="-120000" r="-112712" b="-19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821428" y="1275834"/>
                  <a:ext cx="71888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cav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428" y="1275834"/>
                  <a:ext cx="71888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9492" t="-120000" r="-112712" b="-19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243828" y="1275834"/>
                  <a:ext cx="71888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cav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828" y="1275834"/>
                  <a:ext cx="71888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8644" t="-120000" r="-113559" b="-19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666228" y="1275834"/>
                  <a:ext cx="71888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cav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228" y="1275834"/>
                  <a:ext cx="71888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9492" t="-120000" r="-112712" b="-19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9177528" y="1275834"/>
                  <a:ext cx="71888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cav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7528" y="1275834"/>
                  <a:ext cx="718882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9658" t="-120000" r="-114530" b="-19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0523728" y="1275834"/>
                  <a:ext cx="71888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cav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3728" y="1275834"/>
                  <a:ext cx="718882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8644" t="-120000" r="-113559" b="-19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0616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-288521"/>
            <a:ext cx="9066022" cy="1089529"/>
          </a:xfrm>
        </p:spPr>
        <p:txBody>
          <a:bodyPr/>
          <a:lstStyle/>
          <a:p>
            <a:r>
              <a:rPr lang="en-US" dirty="0"/>
              <a:t>Single Qubit Time Evolution w/o Noise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665" y="959758"/>
            <a:ext cx="5818238" cy="387882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9757"/>
            <a:ext cx="5818238" cy="3878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760678"/>
                  </p:ext>
                </p:extLst>
              </p:nvPr>
            </p:nvGraphicFramePr>
            <p:xfrm>
              <a:off x="3591233" y="4925962"/>
              <a:ext cx="4114800" cy="17374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131939876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3517173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881541995"/>
                        </a:ext>
                      </a:extLst>
                    </a:gridCol>
                  </a:tblGrid>
                  <a:tr h="274401"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Quantity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Value (GHz)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4427896"/>
                      </a:ext>
                    </a:extLst>
                  </a:tr>
                  <a:tr h="182880">
                    <a:tc rowSpan="3"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Flip-Flop</a:t>
                          </a:r>
                          <a:r>
                            <a:rPr lang="en-US" sz="1000" baseline="0" dirty="0"/>
                            <a:t> Parameters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5440805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11.4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096354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11.3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39469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Cavity 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29614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Coupling</a:t>
                          </a:r>
                          <a:r>
                            <a:rPr lang="en-US" sz="1000" baseline="0" dirty="0"/>
                            <a:t> Parameter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7802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Noise Strength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9714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760678"/>
                  </p:ext>
                </p:extLst>
              </p:nvPr>
            </p:nvGraphicFramePr>
            <p:xfrm>
              <a:off x="3591233" y="4925962"/>
              <a:ext cx="4114800" cy="17374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131939876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3517173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881541995"/>
                        </a:ext>
                      </a:extLst>
                    </a:gridCol>
                  </a:tblGrid>
                  <a:tr h="274401"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Quantity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Value (GHz)</a:t>
                          </a:r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4427896"/>
                      </a:ext>
                    </a:extLst>
                  </a:tr>
                  <a:tr h="243840">
                    <a:tc rowSpan="3"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 smtClean="0"/>
                            <a:t>Flip-Flop</a:t>
                          </a:r>
                          <a:r>
                            <a:rPr lang="en-US" sz="1000" baseline="0" dirty="0" smtClean="0"/>
                            <a:t> Parameters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15000" r="-101327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5440805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15000" r="-101327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11.4</a:t>
                          </a:r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096354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7317" r="-101327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11.3</a:t>
                          </a:r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39469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 smtClean="0"/>
                            <a:t>Cavity Parameter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17500" r="-101327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10.0</a:t>
                          </a:r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29614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 smtClean="0"/>
                            <a:t>Coupling</a:t>
                          </a:r>
                          <a:r>
                            <a:rPr lang="en-US" sz="1000" baseline="0" dirty="0" smtClean="0"/>
                            <a:t> Parameter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517500" r="-10132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0.01</a:t>
                          </a:r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7802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 smtClean="0"/>
                            <a:t>Noise Strength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617500" r="-10132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N/A</a:t>
                          </a:r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97141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951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210077"/>
            <a:ext cx="9066022" cy="590931"/>
          </a:xfrm>
        </p:spPr>
        <p:txBody>
          <a:bodyPr/>
          <a:lstStyle/>
          <a:p>
            <a:r>
              <a:rPr lang="en-US" dirty="0"/>
              <a:t>Single Qubit Time Evolution w/ Noise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665" y="959759"/>
            <a:ext cx="5818238" cy="38788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9757"/>
            <a:ext cx="5818237" cy="3878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650744"/>
                  </p:ext>
                </p:extLst>
              </p:nvPr>
            </p:nvGraphicFramePr>
            <p:xfrm>
              <a:off x="3591233" y="4925962"/>
              <a:ext cx="4114800" cy="17374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131939876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3517173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881541995"/>
                        </a:ext>
                      </a:extLst>
                    </a:gridCol>
                  </a:tblGrid>
                  <a:tr h="274401"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Quantity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Value (GHz)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4427896"/>
                      </a:ext>
                    </a:extLst>
                  </a:tr>
                  <a:tr h="182880">
                    <a:tc rowSpan="3"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Flip-Flop</a:t>
                          </a:r>
                          <a:r>
                            <a:rPr lang="en-US" sz="1000" baseline="0" dirty="0"/>
                            <a:t> Parameters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5440805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11.4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096354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11.3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39469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Cavity 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29614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Coupling</a:t>
                          </a:r>
                          <a:r>
                            <a:rPr lang="en-US" sz="1000" baseline="0" dirty="0"/>
                            <a:t> Parameter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7802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/>
                            <a:t>Noise Strength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0.323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9714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650744"/>
                  </p:ext>
                </p:extLst>
              </p:nvPr>
            </p:nvGraphicFramePr>
            <p:xfrm>
              <a:off x="3591233" y="4925962"/>
              <a:ext cx="4114800" cy="17374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131939876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35171733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881541995"/>
                        </a:ext>
                      </a:extLst>
                    </a:gridCol>
                  </a:tblGrid>
                  <a:tr h="274401">
                    <a:tc>
                      <a:txBody>
                        <a:bodyPr/>
                        <a:lstStyle/>
                        <a:p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Quantity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Value (GHz)</a:t>
                          </a:r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4427896"/>
                      </a:ext>
                    </a:extLst>
                  </a:tr>
                  <a:tr h="243840">
                    <a:tc rowSpan="3"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 smtClean="0"/>
                            <a:t>Flip-Flop</a:t>
                          </a:r>
                          <a:r>
                            <a:rPr lang="en-US" sz="1000" baseline="0" dirty="0" smtClean="0"/>
                            <a:t> Parameters</a:t>
                          </a:r>
                          <a:endParaRPr 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15000" r="-101327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5440805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15000" r="-101327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11.4</a:t>
                          </a:r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096354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7317" r="-101327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11.3</a:t>
                          </a:r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39469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 smtClean="0"/>
                            <a:t>Cavity Parameter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17500" r="-101327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10.0</a:t>
                          </a:r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29614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 smtClean="0"/>
                            <a:t>Coupling</a:t>
                          </a:r>
                          <a:r>
                            <a:rPr lang="en-US" sz="1000" baseline="0" dirty="0" smtClean="0"/>
                            <a:t> Parameter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517500" r="-10132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0.01</a:t>
                          </a:r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7802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000" dirty="0" smtClean="0"/>
                            <a:t>Noise Strength</a:t>
                          </a:r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617500" r="-10132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0.323</a:t>
                          </a:r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97141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4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4659-B32D-F148-8D87-760521BF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8D35-5871-2A4C-9C7D-81E74DD1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897EC-66E1-7146-8F1E-887620975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5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70A91-B564-2E43-B19F-D3607D7A6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of the following slides are the same as the ones before except with fewer terms omitted.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242160-0A44-054C-8374-1DC680643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7" y="1490472"/>
            <a:ext cx="10053175" cy="2386584"/>
          </a:xfrm>
        </p:spPr>
        <p:txBody>
          <a:bodyPr/>
          <a:lstStyle/>
          <a:p>
            <a:r>
              <a:rPr lang="en-US" dirty="0"/>
              <a:t>Extra Figures</a:t>
            </a:r>
          </a:p>
        </p:txBody>
      </p:sp>
    </p:spTree>
    <p:extLst>
      <p:ext uri="{BB962C8B-B14F-4D97-AF65-F5344CB8AC3E}">
        <p14:creationId xmlns:p14="http://schemas.microsoft.com/office/powerpoint/2010/main" val="39911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3585</TotalTime>
  <Words>128</Words>
  <Application>Microsoft Macintosh PowerPoint</Application>
  <PresentationFormat>Widescreen</PresentationFormat>
  <Paragraphs>63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Regular</vt:lpstr>
      <vt:lpstr>Cambria Math</vt:lpstr>
      <vt:lpstr>Georgia</vt:lpstr>
      <vt:lpstr>System Font Regular</vt:lpstr>
      <vt:lpstr>Office Theme</vt:lpstr>
      <vt:lpstr>Two-Qubit CAVITY COUPLING</vt:lpstr>
      <vt:lpstr>Hamiltonian</vt:lpstr>
      <vt:lpstr>Single Qubit</vt:lpstr>
      <vt:lpstr>Single Qubit Time Evolution w/o Noise</vt:lpstr>
      <vt:lpstr>Single Qubit Time Evolution w/ Noise</vt:lpstr>
      <vt:lpstr>PowerPoint Presentation</vt:lpstr>
      <vt:lpstr>Extra Figures</vt:lpstr>
    </vt:vector>
  </TitlesOfParts>
  <Manager/>
  <Company>University at Buffalo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John Truong</cp:lastModifiedBy>
  <cp:revision>179</cp:revision>
  <dcterms:created xsi:type="dcterms:W3CDTF">2019-04-04T19:20:28Z</dcterms:created>
  <dcterms:modified xsi:type="dcterms:W3CDTF">2020-04-04T01:00:53Z</dcterms:modified>
  <cp:category/>
</cp:coreProperties>
</file>