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74" r:id="rId3"/>
    <p:sldId id="275" r:id="rId4"/>
    <p:sldId id="276" r:id="rId5"/>
    <p:sldId id="277" r:id="rId6"/>
    <p:sldId id="279" r:id="rId7"/>
    <p:sldId id="278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00A010-AB33-9948-A953-76A0C9EACA88}">
          <p14:sldIdLst>
            <p14:sldId id="257"/>
            <p14:sldId id="274"/>
            <p14:sldId id="275"/>
            <p14:sldId id="276"/>
            <p14:sldId id="277"/>
            <p14:sldId id="279"/>
            <p14:sldId id="278"/>
          </p14:sldIdLst>
        </p14:section>
        <p14:section name="Additional Figures" id="{1D8E9547-27CD-1B48-AC73-F9AA48AB963B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Truong" initials="JT" lastIdx="1" clrIdx="0">
    <p:extLst>
      <p:ext uri="{19B8F6BF-5375-455C-9EA6-DF929625EA0E}">
        <p15:presenceInfo xmlns:p15="http://schemas.microsoft.com/office/powerpoint/2012/main" userId="17344bbbbee9c7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6" autoAdjust="0"/>
    <p:restoredTop sz="83791"/>
  </p:normalViewPr>
  <p:slideViewPr>
    <p:cSldViewPr snapToGrid="0" snapToObjects="1" showGuides="1">
      <p:cViewPr>
        <p:scale>
          <a:sx n="110" d="100"/>
          <a:sy n="110" d="100"/>
        </p:scale>
        <p:origin x="22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8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1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1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0077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5198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1125416"/>
            <a:ext cx="10515600" cy="5028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6638545" cy="2386584"/>
          </a:xfrm>
        </p:spPr>
        <p:txBody>
          <a:bodyPr/>
          <a:lstStyle/>
          <a:p>
            <a:r>
              <a:rPr lang="en-US" dirty="0"/>
              <a:t>Two-Qubit CAVITY COUPLING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Effective Hamiltonian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without Noise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56479" y="1008508"/>
                <a:ext cx="10410478" cy="1260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79" y="1008508"/>
                <a:ext cx="10410478" cy="12600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6928" y="2553005"/>
            <a:ext cx="11145230" cy="3950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20515" y="6152147"/>
            <a:ext cx="100102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00726" y="4884821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406263" y="4876800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25252" y="4219074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81737" y="4219074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63389" y="4467727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00726" y="2935705"/>
            <a:ext cx="3449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93769" y="2943726"/>
            <a:ext cx="3449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63389" y="2775284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128538" y="5280628"/>
                <a:ext cx="331950" cy="299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38" y="5280628"/>
                <a:ext cx="331950" cy="299249"/>
              </a:xfrm>
              <a:prstGeom prst="rect">
                <a:avLst/>
              </a:prstGeom>
              <a:blipFill>
                <a:blip r:embed="rId4"/>
                <a:stretch>
                  <a:fillRect l="-9091" r="-1090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1522190" y="4900863"/>
            <a:ext cx="0" cy="1251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863551" y="5280628"/>
                <a:ext cx="3319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551" y="5280628"/>
                <a:ext cx="331950" cy="276999"/>
              </a:xfrm>
              <a:prstGeom prst="rect">
                <a:avLst/>
              </a:prstGeom>
              <a:blipFill>
                <a:blip r:embed="rId5"/>
                <a:stretch>
                  <a:fillRect l="-740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195501" y="4219074"/>
            <a:ext cx="0" cy="1933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952817" y="5171438"/>
                <a:ext cx="3319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17" y="5171438"/>
                <a:ext cx="331950" cy="276999"/>
              </a:xfrm>
              <a:prstGeom prst="rect">
                <a:avLst/>
              </a:prstGeom>
              <a:blipFill>
                <a:blip r:embed="rId6"/>
                <a:stretch>
                  <a:fillRect l="-18519" r="-481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6407929" y="4504761"/>
            <a:ext cx="0" cy="1647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64368" y="2799347"/>
            <a:ext cx="3689684" cy="348113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21074" y="2799347"/>
            <a:ext cx="3802220" cy="348113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16643" y="62081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Qubit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942033" y="62081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Qubit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25702" y="617875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Cavity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987915" y="4219074"/>
            <a:ext cx="798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87915" y="4467727"/>
            <a:ext cx="2430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87915" y="4884821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7079744" y="4537775"/>
                <a:ext cx="33195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44" y="4537775"/>
                <a:ext cx="331950" cy="299249"/>
              </a:xfrm>
              <a:prstGeom prst="rect">
                <a:avLst/>
              </a:prstGeom>
              <a:blipFill>
                <a:blip r:embed="rId7"/>
                <a:stretch>
                  <a:fillRect l="-7273" r="-363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7079744" y="4200891"/>
                <a:ext cx="3319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44" y="4200891"/>
                <a:ext cx="331950" cy="276999"/>
              </a:xfrm>
              <a:prstGeom prst="rect">
                <a:avLst/>
              </a:prstGeom>
              <a:blipFill>
                <a:blip r:embed="rId8"/>
                <a:stretch>
                  <a:fillRect l="-72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0793366" y="2972739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366" y="2972739"/>
                <a:ext cx="473591" cy="276999"/>
              </a:xfrm>
              <a:prstGeom prst="rect">
                <a:avLst/>
              </a:prstGeom>
              <a:blipFill>
                <a:blip r:embed="rId9"/>
                <a:stretch>
                  <a:fillRect r="-38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9068840" y="3912134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40" y="3912134"/>
                <a:ext cx="473591" cy="276999"/>
              </a:xfrm>
              <a:prstGeom prst="rect">
                <a:avLst/>
              </a:prstGeom>
              <a:blipFill>
                <a:blip r:embed="rId10"/>
                <a:stretch>
                  <a:fillRect r="-38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10774168" y="4547087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168" y="4547087"/>
                <a:ext cx="473591" cy="276999"/>
              </a:xfrm>
              <a:prstGeom prst="rect">
                <a:avLst/>
              </a:prstGeom>
              <a:blipFill>
                <a:blip r:embed="rId11"/>
                <a:stretch>
                  <a:fillRect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0774167" y="5844436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167" y="5844436"/>
                <a:ext cx="473591" cy="276999"/>
              </a:xfrm>
              <a:prstGeom prst="rect">
                <a:avLst/>
              </a:prstGeom>
              <a:blipFill>
                <a:blip r:embed="rId12"/>
                <a:stretch>
                  <a:fillRect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5254325" y="4161419"/>
                <a:ext cx="460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25" y="4161419"/>
                <a:ext cx="460511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5254325" y="2813676"/>
                <a:ext cx="864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25" y="2813676"/>
                <a:ext cx="864467" cy="276999"/>
              </a:xfrm>
              <a:prstGeom prst="rect">
                <a:avLst/>
              </a:prstGeom>
              <a:blipFill>
                <a:blip r:embed="rId1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254325" y="5838115"/>
                <a:ext cx="864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25" y="5838115"/>
                <a:ext cx="864467" cy="276999"/>
              </a:xfrm>
              <a:prstGeom prst="rect">
                <a:avLst/>
              </a:prstGeom>
              <a:blipFill>
                <a:blip r:embed="rId1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204711" y="3912134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11" y="3912134"/>
                <a:ext cx="453779" cy="276999"/>
              </a:xfrm>
              <a:prstGeom prst="rect">
                <a:avLst/>
              </a:prstGeom>
              <a:blipFill>
                <a:blip r:embed="rId16"/>
                <a:stretch>
                  <a:fillRect r="-270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176187" y="2972739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187" y="2972739"/>
                <a:ext cx="453779" cy="276999"/>
              </a:xfrm>
              <a:prstGeom prst="rect">
                <a:avLst/>
              </a:prstGeom>
              <a:blipFill>
                <a:blip r:embed="rId17"/>
                <a:stretch>
                  <a:fillRect r="-2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2402134" y="4547087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134" y="4547087"/>
                <a:ext cx="453779" cy="276999"/>
              </a:xfrm>
              <a:prstGeom prst="rect">
                <a:avLst/>
              </a:prstGeom>
              <a:blipFill>
                <a:blip r:embed="rId18"/>
                <a:stretch>
                  <a:fillRect r="-405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2368380" y="5844436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80" y="5844436"/>
                <a:ext cx="453779" cy="276999"/>
              </a:xfrm>
              <a:prstGeom prst="rect">
                <a:avLst/>
              </a:prstGeom>
              <a:blipFill>
                <a:blip r:embed="rId19"/>
                <a:stretch>
                  <a:fillRect r="-270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5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928" y="210077"/>
            <a:ext cx="9383896" cy="590931"/>
          </a:xfrm>
        </p:spPr>
        <p:txBody>
          <a:bodyPr/>
          <a:lstStyle/>
          <a:p>
            <a:r>
              <a:rPr lang="en-US" dirty="0" smtClean="0"/>
              <a:t>RWA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-531758" y="1012791"/>
                <a:ext cx="10092724" cy="341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aln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758" y="1012791"/>
                <a:ext cx="10092724" cy="341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560966" y="2536734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 flip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60966" y="3546231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66928" y="4824296"/>
                <a:ext cx="2154326" cy="1475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4824296"/>
                <a:ext cx="2154326" cy="1475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61513" y="5101092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qubit - cavity coupling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6037" y="5777997"/>
            <a:ext cx="351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qubit - cavity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6928" y="1082842"/>
                <a:ext cx="10468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states associated with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column is omitted and the block is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16×16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082842"/>
                <a:ext cx="10468635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912875"/>
                  </p:ext>
                </p:extLst>
              </p:nvPr>
            </p:nvGraphicFramePr>
            <p:xfrm>
              <a:off x="1737245" y="1616516"/>
              <a:ext cx="8128000" cy="221996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0243588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656547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545156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9489747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35968547"/>
                        </a:ext>
                      </a:extLst>
                    </a:gridCol>
                  </a:tblGrid>
                  <a:tr h="28370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−0</m:t>
                                    </m:r>
                                  </m:e>
                                </m:d>
                                <m:r>
                                  <a:rPr lang="en-US" smtClean="0"/>
                                  <m:t>|00⟩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1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01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2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03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3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13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4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33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263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1</m:t>
                                    </m:r>
                                  </m:e>
                                </m:d>
                                <m:r>
                                  <a:rPr lang="en-US" smtClean="0"/>
                                  <m:t>|0</m:t>
                                </m:r>
                                <m:r>
                                  <a:rPr lang="en-US" smtClean="0"/>
                                  <m:t>2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2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11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3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23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148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1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10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2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12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3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31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387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1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20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2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21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3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32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561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2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22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702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a:rPr lang="en-US" smtClean="0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2</m:t>
                                    </m:r>
                                  </m:e>
                                </m:d>
                                <m:r>
                                  <a:rPr lang="en-US" smtClean="0"/>
                                  <m:t>|</m:t>
                                </m:r>
                                <m:r>
                                  <a:rPr lang="en-US" smtClean="0"/>
                                  <m:t>30</m:t>
                                </m:r>
                                <m:r>
                                  <a:rPr lang="en-US" smtClean="0"/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5338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912875"/>
                  </p:ext>
                </p:extLst>
              </p:nvPr>
            </p:nvGraphicFramePr>
            <p:xfrm>
              <a:off x="1737245" y="1616516"/>
              <a:ext cx="8128000" cy="221996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0243588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656547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545156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9489747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359685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400000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r="-300000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r="-200000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r="-100000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8263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98361" r="-300000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98361" r="-200000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98361" r="-100000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148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8361" r="-30000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98361" r="-20000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98361" r="-10000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387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98361" r="-30000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98361" r="-20000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98361" r="-10000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561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98361" r="-20000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702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98361" r="-2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5338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566928" y="4090737"/>
            <a:ext cx="1065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cavity is in resonance with the flip-flop qubit and not the charge qubit, we can neglect the charge flips and look at only the following 4 states (equivalent to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SW transformation):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66928" y="4970443"/>
                <a:ext cx="146270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4970443"/>
                <a:ext cx="1462708" cy="1200329"/>
              </a:xfrm>
              <a:prstGeom prst="rect">
                <a:avLst/>
              </a:prstGeom>
              <a:blipFill>
                <a:blip r:embed="rId5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198227" y="5093553"/>
            <a:ext cx="3426593" cy="954107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note: Since the dominant noise is of the XX (YY) variety, this approximation will also neglect our main source of noise. We need 2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SW to capture noise effects.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406267" y="4885855"/>
                <a:ext cx="5415329" cy="1433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267" y="4885855"/>
                <a:ext cx="5415329" cy="143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SW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  <a:blipFill>
                <a:blip r:embed="rId2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168779" y="2654975"/>
                <a:ext cx="12360779" cy="2328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779" y="2654975"/>
                <a:ext cx="12360779" cy="2328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Zero Noise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-69667" y="978414"/>
                <a:ext cx="6313714" cy="154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67" y="978414"/>
                <a:ext cx="6313714" cy="1544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  <a:blipFill>
                <a:blip r:embed="rId3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244047" y="1360105"/>
                <a:ext cx="1642116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47" y="1360105"/>
                <a:ext cx="1642116" cy="694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6166" y="2881629"/>
                <a:ext cx="918101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Resonant case: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6" y="2881629"/>
                <a:ext cx="9181011" cy="400174"/>
              </a:xfrm>
              <a:prstGeom prst="rect">
                <a:avLst/>
              </a:prstGeom>
              <a:blipFill>
                <a:blip r:embed="rId5"/>
                <a:stretch>
                  <a:fillRect l="-598" t="-9231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748831"/>
                  </p:ext>
                </p:extLst>
              </p:nvPr>
            </p:nvGraphicFramePr>
            <p:xfrm>
              <a:off x="566928" y="3363144"/>
              <a:ext cx="5939663" cy="2957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5663">
                      <a:extLst>
                        <a:ext uri="{9D8B030D-6E8A-4147-A177-3AD203B41FA5}">
                          <a16:colId xmlns:a16="http://schemas.microsoft.com/office/drawing/2014/main" val="416988981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878699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Energy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Eigenstate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17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,0≫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69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≪−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≫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09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≪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≫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019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≪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≫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964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748831"/>
                  </p:ext>
                </p:extLst>
              </p:nvPr>
            </p:nvGraphicFramePr>
            <p:xfrm>
              <a:off x="566928" y="3363144"/>
              <a:ext cx="5939663" cy="2957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5663">
                      <a:extLst>
                        <a:ext uri="{9D8B030D-6E8A-4147-A177-3AD203B41FA5}">
                          <a16:colId xmlns:a16="http://schemas.microsoft.com/office/drawing/2014/main" val="416988981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878699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Energy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Eigenstate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178711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49" t="-61111" r="-217857" b="-295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477" t="-61111" r="-600" b="-295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69859"/>
                      </a:ext>
                    </a:extLst>
                  </a:tr>
                  <a:tr h="607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49" t="-174000" r="-217857" b="-21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477" t="-174000" r="-600" b="-21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097189"/>
                      </a:ext>
                    </a:extLst>
                  </a:tr>
                  <a:tr h="6604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49" t="-253704" r="-21785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477" t="-253704" r="-6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19220"/>
                      </a:ext>
                    </a:extLst>
                  </a:tr>
                  <a:tr h="6604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49" t="-350459" r="-217857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477" t="-350459" r="-600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4964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160899" y="3838979"/>
                <a:ext cx="238924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899" y="3838979"/>
                <a:ext cx="2389244" cy="335413"/>
              </a:xfrm>
              <a:prstGeom prst="rect">
                <a:avLst/>
              </a:prstGeom>
              <a:blipFill>
                <a:blip r:embed="rId7"/>
                <a:stretch>
                  <a:fillRect l="-153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9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SW </a:t>
            </a:r>
            <a:r>
              <a:rPr lang="en-US" dirty="0"/>
              <a:t>Noise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1040451"/>
                <a:ext cx="2960043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0451"/>
                <a:ext cx="2960043" cy="770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9337" y="2505071"/>
                <a:ext cx="11861837" cy="3761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" y="2505071"/>
                <a:ext cx="11861837" cy="3761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399979" y="1040451"/>
                <a:ext cx="1637179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979" y="1040451"/>
                <a:ext cx="1637179" cy="668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  <a:blipFill>
                <a:blip r:embed="rId6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70A91-B564-2E43-B19F-D3607D7A6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242160-0A44-054C-8374-1DC68064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10053175" cy="2386584"/>
          </a:xfrm>
        </p:spPr>
        <p:txBody>
          <a:bodyPr/>
          <a:lstStyle/>
          <a:p>
            <a:r>
              <a:rPr lang="en-US" dirty="0"/>
              <a:t>Extra Figures</a:t>
            </a:r>
          </a:p>
        </p:txBody>
      </p:sp>
    </p:spTree>
    <p:extLst>
      <p:ext uri="{BB962C8B-B14F-4D97-AF65-F5344CB8AC3E}">
        <p14:creationId xmlns:p14="http://schemas.microsoft.com/office/powerpoint/2010/main" val="3991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2676</Words>
  <Application>Microsoft Office PowerPoint</Application>
  <PresentationFormat>Widescreen</PresentationFormat>
  <Paragraphs>91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Regular</vt:lpstr>
      <vt:lpstr>Cambria Math</vt:lpstr>
      <vt:lpstr>Georgia</vt:lpstr>
      <vt:lpstr>System Font Regular</vt:lpstr>
      <vt:lpstr>Times New Roman</vt:lpstr>
      <vt:lpstr>Office Theme</vt:lpstr>
      <vt:lpstr>Two-Qubit CAVITY COUPLING</vt:lpstr>
      <vt:lpstr>Hamiltonian without Noise</vt:lpstr>
      <vt:lpstr>RWA</vt:lpstr>
      <vt:lpstr>Block Diagonal</vt:lpstr>
      <vt:lpstr>2nd Order SW</vt:lpstr>
      <vt:lpstr>Solving Zero Noise System</vt:lpstr>
      <vt:lpstr>2nd Order SW Noise </vt:lpstr>
      <vt:lpstr>Extra Figures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John Truong</cp:lastModifiedBy>
  <cp:revision>203</cp:revision>
  <dcterms:created xsi:type="dcterms:W3CDTF">2019-04-04T19:20:28Z</dcterms:created>
  <dcterms:modified xsi:type="dcterms:W3CDTF">2020-04-24T03:47:13Z</dcterms:modified>
  <cp:category/>
</cp:coreProperties>
</file>