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76" r:id="rId3"/>
    <p:sldId id="274" r:id="rId4"/>
    <p:sldId id="287" r:id="rId5"/>
    <p:sldId id="288" r:id="rId6"/>
    <p:sldId id="289" r:id="rId7"/>
    <p:sldId id="286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00A010-AB33-9948-A953-76A0C9EACA88}">
          <p14:sldIdLst>
            <p14:sldId id="257"/>
            <p14:sldId id="276"/>
            <p14:sldId id="274"/>
            <p14:sldId id="287"/>
            <p14:sldId id="288"/>
            <p14:sldId id="289"/>
          </p14:sldIdLst>
        </p14:section>
        <p14:section name="Additional Slides" id="{1D8E9547-27CD-1B48-AC73-F9AA48AB963B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Truong" initials="JT" lastIdx="1" clrIdx="0">
    <p:extLst>
      <p:ext uri="{19B8F6BF-5375-455C-9EA6-DF929625EA0E}">
        <p15:presenceInfo xmlns:p15="http://schemas.microsoft.com/office/powerpoint/2012/main" userId="17344bbbbee9c7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0" autoAdjust="0"/>
    <p:restoredTop sz="83580" autoAdjust="0"/>
  </p:normalViewPr>
  <p:slideViewPr>
    <p:cSldViewPr snapToGrid="0" snapToObjects="1" showGuides="1">
      <p:cViewPr>
        <p:scale>
          <a:sx n="129" d="100"/>
          <a:sy n="129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7/11/21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3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0077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5198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1125416"/>
            <a:ext cx="10515600" cy="5028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6638545" cy="2386584"/>
          </a:xfrm>
        </p:spPr>
        <p:txBody>
          <a:bodyPr/>
          <a:lstStyle/>
          <a:p>
            <a:r>
              <a:rPr lang="en-US" dirty="0"/>
              <a:t>Two-Qubit CAVITY COUPLING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Effective Hamiltonian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059" t="8691"/>
          <a:stretch/>
        </p:blipFill>
        <p:spPr>
          <a:xfrm>
            <a:off x="782944" y="1965532"/>
            <a:ext cx="10906136" cy="34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4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9749" y="2632800"/>
            <a:ext cx="11145230" cy="4024439"/>
            <a:chOff x="566928" y="2553005"/>
            <a:chExt cx="11145230" cy="4024439"/>
          </a:xfrm>
        </p:grpSpPr>
        <p:sp>
          <p:nvSpPr>
            <p:cNvPr id="5" name="Rectangle 4"/>
            <p:cNvSpPr/>
            <p:nvPr/>
          </p:nvSpPr>
          <p:spPr>
            <a:xfrm>
              <a:off x="566928" y="2553005"/>
              <a:ext cx="11145230" cy="3950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120515" y="6152147"/>
              <a:ext cx="100102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00726" y="4884821"/>
              <a:ext cx="172452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406263" y="4876800"/>
              <a:ext cx="172452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25252" y="4219074"/>
              <a:ext cx="172452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81737" y="4219074"/>
              <a:ext cx="172452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63389" y="4467727"/>
              <a:ext cx="172452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00726" y="2935705"/>
              <a:ext cx="344905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693769" y="2943726"/>
              <a:ext cx="344905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63389" y="2775284"/>
              <a:ext cx="172452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28538" y="5280628"/>
                  <a:ext cx="31989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38" y="5280628"/>
                  <a:ext cx="3198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615" r="-1923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>
              <a:off x="1522190" y="4900863"/>
              <a:ext cx="0" cy="12512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63551" y="5280628"/>
                  <a:ext cx="33195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551" y="5280628"/>
                  <a:ext cx="33195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909" r="-363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3195501" y="4219074"/>
              <a:ext cx="0" cy="19330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46437" y="5171438"/>
                  <a:ext cx="33195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437" y="5171438"/>
                  <a:ext cx="3319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407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6407929" y="4504761"/>
              <a:ext cx="0" cy="16473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064368" y="2799347"/>
              <a:ext cx="3689684" cy="348113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21074" y="2799347"/>
              <a:ext cx="3802220" cy="348113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16643" y="6208112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Qubit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42033" y="620811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Qubit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25702" y="6178751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Cavity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0793366" y="2972739"/>
                  <a:ext cx="4735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3366" y="2972739"/>
                  <a:ext cx="473591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3846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9068840" y="3912134"/>
                  <a:ext cx="4735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840" y="3912134"/>
                  <a:ext cx="473591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3846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0774168" y="4547087"/>
                  <a:ext cx="4735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168" y="4547087"/>
                  <a:ext cx="473591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384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774167" y="5844436"/>
                  <a:ext cx="4735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167" y="5844436"/>
                  <a:ext cx="473591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3846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254325" y="4161419"/>
                  <a:ext cx="79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325" y="4161419"/>
                  <a:ext cx="798039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254325" y="2813676"/>
                  <a:ext cx="79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325" y="2813676"/>
                  <a:ext cx="798039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54325" y="5838115"/>
                  <a:ext cx="3940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325" y="5838115"/>
                  <a:ext cx="394082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204711" y="3912134"/>
                  <a:ext cx="4537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711" y="3912134"/>
                  <a:ext cx="45377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26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176187" y="2972739"/>
                  <a:ext cx="4537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187" y="2972739"/>
                  <a:ext cx="45377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270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402134" y="4547087"/>
                  <a:ext cx="4537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134" y="4547087"/>
                  <a:ext cx="453779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270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368380" y="5844436"/>
                  <a:ext cx="4537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380" y="5844436"/>
                  <a:ext cx="453779" cy="276999"/>
                </a:xfrm>
                <a:prstGeom prst="rect">
                  <a:avLst/>
                </a:prstGeom>
                <a:blipFill>
                  <a:blip r:embed="rId17"/>
                  <a:stretch>
                    <a:fillRect r="-26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70177" y="1011653"/>
            <a:ext cx="10838436" cy="1468692"/>
            <a:chOff x="370177" y="1011653"/>
            <a:chExt cx="10838436" cy="1468692"/>
          </a:xfrm>
        </p:grpSpPr>
        <p:sp>
          <p:nvSpPr>
            <p:cNvPr id="45" name="TextBox 44"/>
            <p:cNvSpPr txBox="1"/>
            <p:nvPr/>
          </p:nvSpPr>
          <p:spPr>
            <a:xfrm>
              <a:off x="887995" y="2085941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Cavity energy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90017" y="208594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Qubit energy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56821" y="2111013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Cavity coupling</a:t>
              </a:r>
            </a:p>
          </p:txBody>
        </p:sp>
        <p:pic>
          <p:nvPicPr>
            <p:cNvPr id="14" name="Picture 13" descr="\documentclass{article}&#10;\usepackage{amsmath}&#10;\pagestyle{empty}&#10;\begin{document}&#10;&#10;\begin{equation*}&#10;H=\hbar\omega_ca^\dagger a - \frac{1}{2}\hbar\sum_q\left(\omega_\sigma^q\sigma_z^q+\omega_\tau^q\tau_z^q\right)+\hbar g(a+a^\dagger)\sum_q\left(1+\sum_{jk}z_{jk}^q\sigma_j^q\tau_k^q\right)&#10;\end{equation*}&#10;&#10;\end{document}" title="IguanaTex Bitmap Display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77" y="1011653"/>
              <a:ext cx="10838436" cy="123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7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54BB-32E5-9446-925A-2DBF2CAE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D784D-4AEC-9145-AD3E-F307292023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1EEE2D-83F2-A740-A90E-FF7418CE7F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30520" y="1096872"/>
            <a:ext cx="2143760" cy="2080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BDB76-A7F3-8948-8072-CDE59F5BA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8" y="1006630"/>
            <a:ext cx="4357255" cy="58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8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91CA-4FF1-3A43-A0E3-6FD0F505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Interaction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1536B-290A-874C-BE9B-976C837303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1A804-1EAB-6E46-BD47-2D8B6CA3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345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2114-A5DF-8144-B783-4A4E4FC6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Hamiltonian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E40B8-C500-C546-A4A7-593973229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58146D-501B-D146-8177-DC214CF2BC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4331" y="2013004"/>
            <a:ext cx="7355840" cy="701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4F6E1-49ED-A645-B5AC-06B513B19C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4331" y="1386883"/>
            <a:ext cx="4917440" cy="5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7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Additional </a:t>
            </a:r>
            <a:r>
              <a:rPr lang="en-US" sz="4800" dirty="0" err="1"/>
              <a:t>SLides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90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3941.8"/>
  <p:tag name="LATEXADDIN" val="\documentclass{article}&#10;\usepackage{amsmath}&#10;\pagestyle{empty}&#10;\begin{document}&#10;&#10;\begin{equation*}&#10;H=\hbar\omega_ca^\dagger a - \frac{1}{2}\hbar\sum_q\left(\omega_\sigma^q\sigma_z^q+\omega_\tau^q\tau_z^q\right)+\hbar g(a+a^\dagger)\sum_q\left(1+\sum_{jk}z_{jk}^q\sigma_j^q\tau_k^q\right)&#10;\end{equation*}&#10;&#10;\end{document}"/>
  <p:tag name="IGUANATEXSIZE" val="20"/>
  <p:tag name="IGUANATEXCURSOR" val="21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4"/>
  <p:tag name="ORIGINALWIDTH" val="1055"/>
  <p:tag name="LATEXADDIN" val="\documentclass{article}&#10;\usepackage{amsmath}&#10;\pagestyle{empty}&#10;\newcommand{\commute}[2]{\left[#1,#2\right]}&#10;&#10;\begin{document}&#10;\begin{align*}&#10;&#9;g_\tau &amp;= gz_{31}\\&#10;&#9;g_\sigma &amp;= gz_{10} \\&#10;&#9;g_\pm &amp;= g(z_{11}\pm z_{22}) \\&#10;&#9;g_{z,\sigma} &amp;= gz_{30} \\&#10;&#9;g_{z,\tau} &amp;= gz_{03} \\&#10;&#9;g_{z,\sigma\tau} &amp;= gz_{33}&#10;\end{align*}&#10;\end{document}"/>
  <p:tag name="IGUANATEXSIZE" val="20"/>
  <p:tag name="IGUANATEXCURSOR" val="300"/>
  <p:tag name="TRANSPARENCY" val="True"/>
  <p:tag name="FILENAME" val=""/>
  <p:tag name="LATEXENGINEID" val="0"/>
  <p:tag name="TEMPFOLDER" val="/private/var/folders/55/73my79mn5mjfmg8860z_dhg80000gn/T/com.microsoft.Powerpoint/TemporaryItem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"/>
  <p:tag name="ORIGINALWIDTH" val="3620"/>
  <p:tag name="LATEXADDIN" val="\documentclass{article}&#10;\usepackage{amsmath}&#10;\pagestyle{empty}&#10;\newcommand{\commute}[2]{\left[#1,#2\right]}&#10;&#10;\begin{document}&#10;\begin{equation*}&#10;    \tilde{H}_{int} = \frac{1}{2}\sum_{ij}g_ig_j^*\left(\frac{1}{\Delta_i-\hbar\omega_c}+\frac{1}{\Delta_j-\hbar\omega_c}\right)\left(Q_j^\dagger Q_i + \commute{Q_j^\dagger}{Q_i}a^\dagger a\right)&#10;\end{equation*}&#10;\end{document}"/>
  <p:tag name="IGUANATEXSIZE" val="20"/>
  <p:tag name="IGUANATEXCURSOR" val="271"/>
  <p:tag name="TRANSPARENCY" val="True"/>
  <p:tag name="FILENAME" val=""/>
  <p:tag name="LATEXENGINEID" val="0"/>
  <p:tag name="TEMPFOLDER" val="/private/var/folders/55/73my79mn5mjfmg8860z_dhg80000gn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"/>
  <p:tag name="ORIGINALWIDTH" val="2420"/>
  <p:tag name="LATEXADDIN" val="\documentclass{article}&#10;\usepackage{amsmath}&#10;\pagestyle{empty}&#10;\newcommand{\commute}[2]{\left[#1,#2\right]}&#10;&#10;\begin{document}&#10;\begin{equation*}&#10;H = H_0 + H_{int} = H_0 + \sum_i (g_iQ_ia^\dagger + g_i^*Q_i^\dagger a)\end{equation*}&#10;\end{document}"/>
  <p:tag name="IGUANATEXSIZE" val="20"/>
  <p:tag name="IGUANATEXCURSOR" val="215"/>
  <p:tag name="TRANSPARENCY" val="True"/>
  <p:tag name="FILENAME" val=""/>
  <p:tag name="LATEXENGINEID" val="0"/>
  <p:tag name="TEMPFOLDER" val="/private/var/folders/55/73my79mn5mjfmg8860z_dhg8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65235</TotalTime>
  <Words>46</Words>
  <Application>Microsoft Macintosh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Regular</vt:lpstr>
      <vt:lpstr>Cambria Math</vt:lpstr>
      <vt:lpstr>Georgia</vt:lpstr>
      <vt:lpstr>System Font Regular</vt:lpstr>
      <vt:lpstr>Office Theme</vt:lpstr>
      <vt:lpstr>Two-Qubit CAVITY COUPLING</vt:lpstr>
      <vt:lpstr>PowerPoint Presentation</vt:lpstr>
      <vt:lpstr>Hamiltonian</vt:lpstr>
      <vt:lpstr>Interaction Diagrams</vt:lpstr>
      <vt:lpstr>2nd Order Interaction Diagrams</vt:lpstr>
      <vt:lpstr>Effective Hamiltonian</vt:lpstr>
      <vt:lpstr>Additional SLides</vt:lpstr>
    </vt:vector>
  </TitlesOfParts>
  <Manager/>
  <Company>University at Buffalo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John Truong</cp:lastModifiedBy>
  <cp:revision>472</cp:revision>
  <cp:lastPrinted>2021-01-05T18:22:14Z</cp:lastPrinted>
  <dcterms:created xsi:type="dcterms:W3CDTF">2019-04-04T19:20:28Z</dcterms:created>
  <dcterms:modified xsi:type="dcterms:W3CDTF">2021-07-12T02:37:23Z</dcterms:modified>
  <cp:category/>
</cp:coreProperties>
</file>