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9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What the Team!</a:t>
            </a:r>
          </a:p>
        </p:txBody>
      </p:sp>
      <p:sp>
        <p:nvSpPr>
          <p:cNvPr id="60" name="Shape 60"/>
          <p:cNvSpPr/>
          <p:nvPr/>
        </p:nvSpPr>
        <p:spPr>
          <a:xfrm>
            <a:off x="512700" y="3310250"/>
            <a:ext cx="721200" cy="49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256450" y="177750"/>
            <a:ext cx="46311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5000">
                <a:latin typeface="Calibri"/>
                <a:ea typeface="Calibri"/>
                <a:cs typeface="Calibri"/>
                <a:sym typeface="Calibri"/>
              </a:rPr>
              <a:t>What The Film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2668350" y="1050525"/>
            <a:ext cx="3807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5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CMPS115 - Spring ‘16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585875" y="2839804"/>
            <a:ext cx="8118600" cy="16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Meli Jimenez - Project Owner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Damon Chadic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Joshua Wallace - Initial Scrum Master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Julio Franco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259450" y="0"/>
            <a:ext cx="4884600" cy="5143500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84150" y="3559125"/>
            <a:ext cx="8375700" cy="127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cross-platform (web &amp; iOS) movie streaming for low budget and student films.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989075" y="1551700"/>
            <a:ext cx="40206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The Film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49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877475" y="296900"/>
            <a:ext cx="3981899" cy="6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Sprints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877475" y="983662"/>
            <a:ext cx="3981900" cy="21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Sprint 1:</a:t>
            </a:r>
          </a:p>
          <a:p>
            <a:pPr indent="-228600" lvl="0" marL="457200" rtl="0">
              <a:spcBef>
                <a:spcPts val="0"/>
              </a:spcBef>
              <a:buFont typeface="Calibri"/>
              <a:buAutoNum type="arabicPeriod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click on a movie cover so that I can watch a film 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20 Story Pts</a:t>
            </a:r>
          </a:p>
          <a:p>
            <a:pPr indent="-317500" lvl="0" marL="457200" rtl="0">
              <a:spcBef>
                <a:spcPts val="0"/>
              </a:spcBef>
              <a:buSzPct val="100000"/>
              <a:buFont typeface="Calibri"/>
              <a:buAutoNum type="arabicPeriod" startAt="2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use a grid of movie covers to find the film I want to watch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5 Story Pts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0" y="0"/>
            <a:ext cx="4572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" type="body"/>
          </p:nvPr>
        </p:nvSpPr>
        <p:spPr>
          <a:xfrm>
            <a:off x="4877475" y="2844609"/>
            <a:ext cx="3981900" cy="199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Sprint 2:</a:t>
            </a:r>
          </a:p>
          <a:p>
            <a:pPr indent="-228600" lvl="0" marL="457200" rtl="0">
              <a:spcBef>
                <a:spcPts val="0"/>
              </a:spcBef>
              <a:buFont typeface="Calibri"/>
              <a:buAutoNum type="arabicPeriod" startAt="3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find films by categories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8 Story Pts</a:t>
            </a:r>
          </a:p>
          <a:p>
            <a:pPr indent="-228600" lvl="0" marL="457200" rtl="0">
              <a:spcBef>
                <a:spcPts val="0"/>
              </a:spcBef>
              <a:buFont typeface="Calibri"/>
              <a:buAutoNum type="arabicPeriod" startAt="3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search movies by titles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15 Story Pts</a:t>
            </a:r>
          </a:p>
          <a:p>
            <a:pPr indent="-228600" lvl="0" marL="457200" rtl="0">
              <a:spcBef>
                <a:spcPts val="0"/>
              </a:spcBef>
              <a:buFont typeface="Calibri"/>
              <a:buAutoNum type="arabicPeriod" startAt="3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the films to be organized neat and aesthetically so that I can like and trust the website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15 Story Pts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10667" l="0" r="0" t="1066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325300" y="283675"/>
            <a:ext cx="3981900" cy="6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Sprints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25300" y="1373480"/>
            <a:ext cx="3981900" cy="295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Sprint 3:</a:t>
            </a:r>
          </a:p>
          <a:p>
            <a:pPr indent="-228600" lvl="0" marL="457200" rtl="0">
              <a:spcBef>
                <a:spcPts val="0"/>
              </a:spcBef>
              <a:buFont typeface="Calibri"/>
              <a:buAutoNum type="arabicPeriod" startAt="6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log in to my account to keep track of the films I’ve watched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10 Story Pts</a:t>
            </a:r>
          </a:p>
          <a:p>
            <a:pPr indent="-323850" lvl="0" marL="457200" rtl="0">
              <a:spcBef>
                <a:spcPts val="0"/>
              </a:spcBef>
              <a:buSzPct val="107142"/>
              <a:buFont typeface="Calibri"/>
              <a:buAutoNum type="arabicPeriod" startAt="7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read/write reviews to discern which movies are worthwhile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15 Story Pts</a:t>
            </a:r>
          </a:p>
          <a:p>
            <a:pPr indent="-304800" lvl="0" marL="457200" rtl="0">
              <a:spcBef>
                <a:spcPts val="0"/>
              </a:spcBef>
              <a:buSzPct val="85714"/>
              <a:buFont typeface="Calibri"/>
              <a:buAutoNum type="arabicPeriod" startAt="7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As a user, I want to be able to return to the movie where I left off so that I don’t have to seek forward each time - </a:t>
            </a:r>
            <a:r>
              <a:rPr i="1" lang="en" sz="1400">
                <a:latin typeface="Calibri"/>
                <a:ea typeface="Calibri"/>
                <a:cs typeface="Calibri"/>
                <a:sym typeface="Calibri"/>
              </a:rPr>
              <a:t>10 Story Pts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The Film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