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9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What the Team!</a:t>
            </a:r>
          </a:p>
        </p:txBody>
      </p:sp>
      <p:sp>
        <p:nvSpPr>
          <p:cNvPr id="60" name="Shape 60"/>
          <p:cNvSpPr/>
          <p:nvPr/>
        </p:nvSpPr>
        <p:spPr>
          <a:xfrm>
            <a:off x="512700" y="3310250"/>
            <a:ext cx="721200" cy="49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256450" y="177750"/>
            <a:ext cx="46311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What The Film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668350" y="1050525"/>
            <a:ext cx="3807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CMPS115 - Spring ‘16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585875" y="2839804"/>
            <a:ext cx="8118600" cy="16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Meli Jimenez - Product Owner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Damon Chadic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Joshua Wallace - Initial Scrum Master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Julio Franco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259450" y="0"/>
            <a:ext cx="4884600" cy="51435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84150" y="3559125"/>
            <a:ext cx="8375700" cy="127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cross-platform (web &amp; iOS) movie streaming for low budget and student films.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989075" y="1551700"/>
            <a:ext cx="40206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The Film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4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877475" y="296900"/>
            <a:ext cx="3981899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Sprints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877475" y="983662"/>
            <a:ext cx="3981900" cy="21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Sprint 1: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click on a movie cover so that I can watch a film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20 Story Pts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alibri"/>
              <a:buAutoNum type="arabicPeriod" startAt="2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use a grid of movie covers to find the film I want to watch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5 Story Pts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4877475" y="2844609"/>
            <a:ext cx="3981900" cy="199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Sprint 2: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3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find films by categories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8 Story Pts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3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search movies by titles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15 Story Pts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3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the films to be organized neat and aesthetically so that I can like and trust the website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15 Story Pts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0667" l="0" r="0" t="1066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25300" y="283675"/>
            <a:ext cx="39819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Sprints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25300" y="1373480"/>
            <a:ext cx="3981900" cy="295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Sprint 3: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6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log in to my account to keep track of the films I’ve watched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10 Story Pts</a:t>
            </a:r>
          </a:p>
          <a:p>
            <a:pPr indent="-323850" lvl="0" marL="457200" rtl="0">
              <a:spcBef>
                <a:spcPts val="0"/>
              </a:spcBef>
              <a:buSzPct val="107142"/>
              <a:buFont typeface="Calibri"/>
              <a:buAutoNum type="arabicPeriod" startAt="7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read/write reviews to discern which movies are worthwhile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15 Story Pts</a:t>
            </a:r>
          </a:p>
          <a:p>
            <a:pPr indent="-304800" lvl="0" marL="457200" rtl="0">
              <a:spcBef>
                <a:spcPts val="0"/>
              </a:spcBef>
              <a:buSzPct val="85714"/>
              <a:buFont typeface="Calibri"/>
              <a:buAutoNum type="arabicPeriod" startAt="7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return to the movie where I left off so that I don’t have to seek forward each time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10 Story Pts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09950" y="526350"/>
            <a:ext cx="7716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Technologies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Amazon Web Services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Ruby on Rails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JavaScript/JQuery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HTML/CSS (or Jade/SASS)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Swift/Xcode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Git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Slack/Asana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83200" y="1242100"/>
            <a:ext cx="82785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Video streaming is tough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Getting rights for movies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File storage/costs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The Film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