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.cityofchicago.org/Public-Safety/Crimes-2001-to-present/ijzp-q8t2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246d98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246d98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246d983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246d983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246d983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246d983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5246d983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5246d983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444bc16b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444bc16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444bc16b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444bc16b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x=88,y=116 most crimes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246d983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246d983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246d983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5246d983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6fdea1c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6fdea1c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45b4bc2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45b4bc2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246d983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246d98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https://data.cityofchicago.org/Public-Safety/Crimes-2001-to-present/ijzp-q8t2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246d983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246d983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44bc16b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44bc16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27.4% of crimes lead to an arrest. 13.3% of crimes are domestic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246d98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246d98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note </a:t>
            </a:r>
            <a:r>
              <a:rPr lang="en"/>
              <a:t>about</a:t>
            </a:r>
            <a:r>
              <a:rPr lang="en"/>
              <a:t> 2020 data not being complete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246d983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246d983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2004 had the most amount of arrests, where 2001 had the most crimes that were not arrested. 2005 had the highest percentage of crimes end in an arrest with 31.03%. 2017 had the least with 19.55%.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44bc16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44bc16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246d983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246d983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made case_number our primary key when first generating table it created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 Mafia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Clingman, </a:t>
            </a:r>
            <a:r>
              <a:rPr lang="en"/>
              <a:t>Andrew Couch, </a:t>
            </a:r>
            <a:r>
              <a:rPr lang="en"/>
              <a:t>Carter Hansen,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Shanker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375" y="457800"/>
            <a:ext cx="2269000" cy="22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Find the most dangerous and safe districts in Chicago (i.e., most and least crimes) and report their total crime counts.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556200" y="1938000"/>
            <a:ext cx="54015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SELECT DISTRICT, COUNT(*) AS CRIMES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FROM CHICAGO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GROUP BY DISTRICT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HAVING COUNT(*) = (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SELECT MAX(CRIMES)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FROM(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SELECT DISTRICT, COUNT(*) AS CRIMES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FROM CHICAGO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GROUP BY DISTRICT))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UNION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SELECT DISTRICT, COUNT(*) AS CRIMES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FROM CHICAGO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GROUP BY DISTRICT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HAVING COUNT(*) = (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SELECT MIN(CRIMES)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FROM(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SELECT DISTRICT, COUNT(*) AS CRIMES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FROM CHICAGO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       GROUP BY DISTRICT));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454700"/>
            <a:ext cx="2082875" cy="8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951125"/>
            <a:ext cx="85206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Analyze the monthly trend of crimes within a year and across different days of week.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311700" y="1607250"/>
            <a:ext cx="46023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EXTRACT(MONTH FROM CRIME_DATE) AS CRIME_MONTH,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COUNT(*) AS CRIMES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FROM CHICAGO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WHERE EXTRACT(YEAR FROM CRIME_DATE) = 2017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GROUP BY  EXTRACT(MONTH FROM CRIME_DATE)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ORDER BY CRIME_MONTH;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5002900" y="1546900"/>
            <a:ext cx="3892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SELECT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TO_CHAR(CRIME_DATE, 'd') as CRIME_DAY,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COUNT(*) AS CRIMES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FROM CHICAGO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WHERE EXTRACT(YEAR FROM CRIME_DATE) = 2017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GROUP BY  TO_CHAR(CRIME_DATE, 'd')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ORDER BY CRIME_DAY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3040575"/>
            <a:ext cx="3318181" cy="19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999" y="3040575"/>
            <a:ext cx="3304277" cy="19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Rank different types of crimes based on total counts.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12747" l="0" r="0" t="0"/>
          <a:stretch/>
        </p:blipFill>
        <p:spPr>
          <a:xfrm>
            <a:off x="5384250" y="1616625"/>
            <a:ext cx="3448050" cy="32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564375" y="1916200"/>
            <a:ext cx="39609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SELECT TYPE, COUNT(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) AS FREQUENCY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FROM CHICAGO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GROUP BY TYPE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ORDER BY FREQUENCY DESC;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Part of Question 4: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Find the geographic range of crimes in the dataset and define a bounding box.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MIN(LATITUDE) AS MIN_LAT, MAX(LATITUDE) AS MAX_LAT,MIN(LONGITUDE) AS MIN_LONG,MAX(LONGITUDE) AS MAX_LONG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CHICAGO;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75" y="2672600"/>
            <a:ext cx="44196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Part of Question 4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Partition the bounding box into equally-sized grids (5km by 5km). Match each crime in the data to a grid cell with x and y coordinates. Add them as two new columns in the table.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UPDATE CHICAGO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SET X_COORDINATE = FLOOR((LONGITUDE + 91.69)/.045), Y_COORDINATE = FLOOR((LATITUDE - 36.62)/.045)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WHERE LATITUDE IS NOT NULL;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COMMIT;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Generate a heatmap of crime over the grid. First generate a table with 3 columns x, y, and count.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TABLE CRIME_OVER_GRID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(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X_COORDINATE, Y_COORDINATE, COUNT(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AS TOTAL_COUNT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CHICAGO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BY X_COORDINATE, Y_COORDINATE);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775" y="2526125"/>
            <a:ext cx="5507051" cy="19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33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7: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5477925" y="63650"/>
            <a:ext cx="30000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DECLARE 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V_CRIME_LVL NUMBER;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V_AVG_CRIME_LVL NUMBER;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BEGIN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FOR i in 1..31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LOOP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FOR j in 0..23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LOOP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DECLARE 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CURSOR C_CRIME IS(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SELECT X_COORDINATE, Y_COORDINATE, CRIME_DATE, SUM(CRIME_LVL) AS CRIME_LVL 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FROM (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SELECT X_COORDINATE, Y_COORDINATE, CAST(CRIME_DATE AS DATE) AS CRIME_DATE,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CASE 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WHEN ARREST = 'true' THEN 2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ELSE 1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END AS CRIME_LVL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FROM CHICAGO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WHERE EXTRACT(YEAR FROM CRIME_DATE) = 2002 AND EXTRACT(MONTH FROM CRIME_DATE) = 1 AND EXTRACT(DAY FROM CRIME_DATE) = i AND EXTRACT(HOUR FROM CRIME_DATE) = j AND X_COORDINATE IS NOT NULL)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GROUP BY X_COORDINATE, Y_COORDINATE, CRIME_DATE);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BEGIN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FOR V_CRIME IN C_CRIME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LOOP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INSERT INTO CRIME VALUES(V_CRIME.X_COORDINATE, V_CRIME.Y_COORDINATE, V_CRIME.CRIME_DATE, V_CRIME.CRIME_LVL);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SELECT SUM(CRIME_LVL)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INTO V_CRIME_LVL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FROM CRIME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WHERE X_COORDINATE = V_CRIME.X_COORDINATE AND Y_COORDINATE = V_CRIME.Y_COORDINATE AND CRIME_DATE BETWEEN V_CRIME.CRIME_DATE - 1 AND V_CRIME.CRIME_DATE ;        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SELECT  AVG(CRIME_LVL) AS AVG_CRIME_LVL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INTO V_AVG_CRIME_LVL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FROM (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    SELECT X_COORDINATE, Y_COORDINATE, CRIME_DATE, SUM(CRIME_LVL) AS CRIME_LVL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    FROM (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        SELECT X_COORDINATE, Y_COORDINATE, CAST(CRIME_DATE AS DATE) AS CRIME_DATE,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        CASE 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        WHEN ARREST = 'true' THEN 2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        ELSE 1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        END AS CRIME_LVL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        FROM CHICAGO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        WHERE X_COORDINATE = V_CRIME.X_COORDINATE AND Y_COORDINATE = V_CRIME.Y_COORDINATE)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GROUP BY X_COORDINATE, Y_COORDINATE, CRIME_DATE)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GROUP BY X_COORDINATE, Y_COORDINATE;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UPDATE GRID 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SET CRIME_LVL = (V_CRIME_LVL/V_AVG_CRIME_LVL)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WHERE X_COORDINATE = V_CRIME.X_COORDINATE AND Y_COORDINATE = V_CRIME.Y_COORDINATE;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END LOOP;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END;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DBMS_OUTPUT.PUT_LINE('THE TOP 10 AREAS WITH THE HIGHEST CRIME LVL ON DAY ' || i || ' AND HOUR ' || j || ' ARE:');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DECLARE 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CURSOR C_GRID IS (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SELECT X_COORDINATE, Y_COORDINATE, CRIME_LVL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FROM(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SELECT X_COORDINATE, Y_COORDINATE, CAST(CRIME_LVL AS VARCHAR(10)) AS CRIME_LVL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FROM GRID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WHERE CRIME_LVL IS NOT NULL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ORDER BY CRIME_LVL DESC)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WHERE ROWNUM &lt;= 10);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BEGIN 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FOR V_GRID IN C_GRID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LOOP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    DBMS_OUTPUT.PUT_LINE('(' || V_GRID.X_COORDINATE || ',' ||  V_GRID.Y_COORDINATE || ') ' ||  'WITH CRIME LEVEL OF: ' || V_GRID.CRIME_LVL);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END LOOP;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END;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    END LOOP;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END LOOP;</a:t>
            </a:r>
            <a:endParaRPr sz="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END;</a:t>
            </a:r>
            <a:endParaRPr sz="400"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39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Critical level= number of crimes in last 24 hours / historical daily average crime count in same grid cell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Historical daily average crime count in same grid cell= number of total crimes in each grid/ total amount of days in each grid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loading- Getting the correct SQL format for all of the data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Date and Time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Working remotely to complete the project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Figuring out the correct PL syntax to write question 7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673250" y="3246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Agenda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953775" y="462175"/>
            <a:ext cx="4841100" cy="733200"/>
          </a:xfrm>
          <a:prstGeom prst="roundRect">
            <a:avLst>
              <a:gd fmla="val 16667" name="adj"/>
            </a:avLst>
          </a:prstGeom>
          <a:solidFill>
            <a:srgbClr val="639ED2"/>
          </a:solidFill>
          <a:ln cap="flat" cmpd="sng" w="9525">
            <a:solidFill>
              <a:srgbClr val="639E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 Overview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400" y="530275"/>
            <a:ext cx="672675" cy="6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3953775" y="1364200"/>
            <a:ext cx="4841100" cy="733200"/>
          </a:xfrm>
          <a:prstGeom prst="roundRect">
            <a:avLst>
              <a:gd fmla="val 16667" name="adj"/>
            </a:avLst>
          </a:prstGeom>
          <a:solidFill>
            <a:srgbClr val="639ED2"/>
          </a:solidFill>
          <a:ln cap="flat" cmpd="sng" w="9525">
            <a:solidFill>
              <a:srgbClr val="639E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Statistics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953775" y="2266225"/>
            <a:ext cx="4841100" cy="733200"/>
          </a:xfrm>
          <a:prstGeom prst="roundRect">
            <a:avLst>
              <a:gd fmla="val 16667" name="adj"/>
            </a:avLst>
          </a:prstGeom>
          <a:solidFill>
            <a:srgbClr val="639ED2"/>
          </a:solidFill>
          <a:ln cap="flat" cmpd="sng" w="9525">
            <a:solidFill>
              <a:srgbClr val="639E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Issues and Resolution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953775" y="4100550"/>
            <a:ext cx="4841100" cy="733200"/>
          </a:xfrm>
          <a:prstGeom prst="roundRect">
            <a:avLst>
              <a:gd fmla="val 16667" name="adj"/>
            </a:avLst>
          </a:prstGeom>
          <a:solidFill>
            <a:srgbClr val="639ED2"/>
          </a:solidFill>
          <a:ln cap="flat" cmpd="sng" w="9525">
            <a:solidFill>
              <a:srgbClr val="639E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3388" y="4161063"/>
            <a:ext cx="672675" cy="672675"/>
          </a:xfrm>
          <a:prstGeom prst="rect">
            <a:avLst/>
          </a:prstGeom>
          <a:noFill/>
          <a:ln cap="flat" cmpd="sng" w="9525">
            <a:solidFill>
              <a:srgbClr val="639ED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3374" y="1394463"/>
            <a:ext cx="672675" cy="6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953775" y="3213650"/>
            <a:ext cx="4841100" cy="733200"/>
          </a:xfrm>
          <a:prstGeom prst="roundRect">
            <a:avLst>
              <a:gd fmla="val 16667" name="adj"/>
            </a:avLst>
          </a:prstGeom>
          <a:solidFill>
            <a:srgbClr val="639ED2"/>
          </a:solidFill>
          <a:ln cap="flat" cmpd="sng" w="9525">
            <a:solidFill>
              <a:srgbClr val="639E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 and Results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3137" y="2258649"/>
            <a:ext cx="733200" cy="7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3375" y="3243925"/>
            <a:ext cx="672675" cy="6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 Crimes Database Information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37200" y="1017725"/>
            <a:ext cx="26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# Rows: 6,928,228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36 Unique Primary types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Latitude and longitude has 66,959 missing values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20 years unique (2001 to 2020)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60,633 unique blocks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507 unique description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210 unique location description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24 unique districts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272" y="1096684"/>
            <a:ext cx="5735576" cy="35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07100" y="898525"/>
            <a:ext cx="4433400" cy="4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CREATE TABLE CHICAGO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( CASE_NUMBER VARCHAR2(10 BYTE) NOT NULL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CRIME_DATE TIMESTAMP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BLOCK VARCHAR2(50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IUCR VARCHAR2(4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TYPE VARCHAR2(40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DESCRIPTION VARCHAR2(65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LOCATION_DESCRIPTION VARCHAR2(65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ARREST VARCHAR2(5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DOMESTIC VARCHAR2(5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BEAT VARCHAR2(4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DISTRICT VARCHAR2(3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WARD VARCHAR2(2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COMMUNITY_AREA VARCHAR2(2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FBI_CODE VARCHAR2(3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X_COORDINATE VARCHAR2(7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Y_COORDINATE VARCHAR2(7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YEAR VARCHAR2(4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UPDATED_ON DATE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LATITUDE FLOAT(13)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LONGITUDE FLOAT(13)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LOCATION VARCHAR2(50 BYTE)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, CONSTRAINT CHICAGO_PK PRIMARY KEY (CASE_NUMBER));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Statistics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Total true and false for arrest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SELECT ARREST,COUNT(ARREST) AS TOTAL 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FROM CHICAGO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GROUP BY ARREST;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Total true and false for domestic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SELECT DOMESTIC,COUNT(DOMESTIC) AS TOTAL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FROM CHICAGO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GROUP BY DOMESTIC;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300" y="1754300"/>
            <a:ext cx="1605536" cy="6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175" y="3407575"/>
            <a:ext cx="1731775" cy="6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Statistics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950600" y="1283625"/>
            <a:ext cx="23811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Total Crimes by Year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SELECT YEAR,COUNT(YEAR)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FROM CHICAGO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GROUP BY YEAR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ORDER BY YEAR ASC;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889963" y="2893800"/>
            <a:ext cx="36702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Top 5 </a:t>
            </a:r>
            <a:r>
              <a:rPr b="1" lang="en" sz="1500">
                <a:solidFill>
                  <a:srgbClr val="000000"/>
                </a:solidFill>
              </a:rPr>
              <a:t>Crimes that lead to Arrests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SELECT</a:t>
            </a:r>
            <a:r>
              <a:rPr lang="en" sz="1200">
                <a:solidFill>
                  <a:srgbClr val="000000"/>
                </a:solidFill>
              </a:rPr>
              <a:t>*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FROM (SELECT TYPE, COUNT(ARREST) AS TOTAL_ARRESTS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FROM CHICAGO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WHERE ARREST='TRUE'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GROUP BY TYPE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ORDER BY TOTAL_ARRESTS DESC)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WHERE ROWNUM &lt;= 5;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5" y="2817774"/>
            <a:ext cx="4069350" cy="21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913" y="547000"/>
            <a:ext cx="3448275" cy="217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Statistics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950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Arrest Data by Year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SELECT YEAR,SUM( CASE WHEN ARREST LIKE '%TRUE%' THEN 1 ELSE 0 END) AS TOTAL_ARRESTS,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SUM(CASE WHEN ARREST LIKE '%FALSE%' THEN 1 ELSE 0 END) AS TOTAL_NON_ARRESTS, ROUND(SUM( CASE WHEN ARREST LIKE '%TRUE%' THEN 1 ELSE 0 END)+SUM(CASE WHEN ARREST LIKE '%FALSE%' THEN 1 ELSE 0 END),2) AS TOTAL,ROUND(SUM( CASE WHEN ARREST LIKE '%TRUE%' THEN 1 ELSE 0 END)/(SUM( CASE WHEN ARREST LIKE '%TRUE%' THEN 1 ELSE 0 END)+SUM(CASE WHEN ARREST LIKE '%FALSE%' THEN 1 ELSE 0 END))</a:t>
            </a:r>
            <a:r>
              <a:rPr lang="en" sz="1100">
                <a:solidFill>
                  <a:srgbClr val="000000"/>
                </a:solidFill>
              </a:rPr>
              <a:t>*</a:t>
            </a:r>
            <a:r>
              <a:rPr lang="en" sz="1100">
                <a:solidFill>
                  <a:srgbClr val="000000"/>
                </a:solidFill>
              </a:rPr>
              <a:t>100,2) AS PERCENT_ARRESTED,ROUND(SUM(CASE WHEN ARREST LIKE '%FALSE%' THEN 1 ELSE 0 END)/(SUM( CASE WHEN ARREST LIKE '%TRUE%' THEN 1 ELSE 0 END)+SUM(CASE WHEN ARREST LIKE '%FALSE%' THEN 1 ELSE 0 END))</a:t>
            </a:r>
            <a:r>
              <a:rPr lang="en" sz="1100">
                <a:solidFill>
                  <a:srgbClr val="000000"/>
                </a:solidFill>
              </a:rPr>
              <a:t>*</a:t>
            </a:r>
            <a:r>
              <a:rPr lang="en" sz="1100">
                <a:solidFill>
                  <a:srgbClr val="000000"/>
                </a:solidFill>
              </a:rPr>
              <a:t>100,2) AS PERCENT_NOT_ARRESTED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FROM CHICAGO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GROUP BY YEAR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ORDER BY YEAR ASC;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125" y="2571750"/>
            <a:ext cx="3881324" cy="23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Statistics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41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Top 10 location description with most arrest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SELECT * FROM (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SELECT LOCATION_DESCRIPTION,COUNT(ARREST) AS TOTAL_ARREST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FROM CHICAGO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WHERE ARREST='TRUE'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GROUP BY LOCATION_DESCRIPTION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ORDER BY TOTAL_ARREST DESC)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WHERE ROWNUM &lt;=10;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700" y="1241000"/>
            <a:ext cx="4420500" cy="266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Issues and Resolution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017725"/>
            <a:ext cx="8520600" cy="4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Issues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Using ID as the primary key causes duplicates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Resolution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Since we used case_number as primary key beforehand this did not cause any duplicates in our data table. Only thing we had to do was get rid of the null values from case_number which only had 4 missing values.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CHICAGO AS ( SELECT CASE_NUMBER, CRIME_DATE, BLOCK, IUCR, TYPE, DESCRIPTION, LOCATION_DESCRIPTION, ARREST, DOMESTIC, BEAT, DISTRICT, WARD, COMMUNITY_AREA, FBI_CODE, X_COORDINATE, Y_COORDINATE, YEAR, UPDATED_ON, LATITUDE, LONGITUDE, LOCATION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CHICAGO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CASE_NUMBER IS NOT NULL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 CASE_NUMBER, CRIME_DATE, BLOCK, IUCR, TYPE, DESCRIPTION, LOCATION_DESCRIPTION, ARREST, DOMESTIC, BEAT, DISTRICT, WARD, COMMUNITY_AREA, FBI_CODE, X_COORDINATE, Y_COORDINATE, YEAR, UPDATED_ON, LATITUDE, LONGITUDE, LOCATION );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