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5313520-8322-47D2-94B9-5EDD8CAE4D4A}" type="datetimeFigureOut">
              <a:rPr lang="en-US" smtClean="0"/>
              <a:t>4/22/2016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CEDB213-A4CB-4096-80A0-C6C6969EC54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496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313520-8322-47D2-94B9-5EDD8CAE4D4A}"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DB213-A4CB-4096-80A0-C6C6969EC54B}" type="slidenum">
              <a:rPr lang="en-US" smtClean="0"/>
              <a:t>‹#›</a:t>
            </a:fld>
            <a:endParaRPr lang="en-US"/>
          </a:p>
        </p:txBody>
      </p:sp>
    </p:spTree>
    <p:extLst>
      <p:ext uri="{BB962C8B-B14F-4D97-AF65-F5344CB8AC3E}">
        <p14:creationId xmlns:p14="http://schemas.microsoft.com/office/powerpoint/2010/main" val="33819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313520-8322-47D2-94B9-5EDD8CAE4D4A}"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DB213-A4CB-4096-80A0-C6C6969EC54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913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313520-8322-47D2-94B9-5EDD8CAE4D4A}"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DB213-A4CB-4096-80A0-C6C6969EC54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8733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313520-8322-47D2-94B9-5EDD8CAE4D4A}"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DB213-A4CB-4096-80A0-C6C6969EC54B}" type="slidenum">
              <a:rPr lang="en-US" smtClean="0"/>
              <a:t>‹#›</a:t>
            </a:fld>
            <a:endParaRPr lang="en-US"/>
          </a:p>
        </p:txBody>
      </p:sp>
    </p:spTree>
    <p:extLst>
      <p:ext uri="{BB962C8B-B14F-4D97-AF65-F5344CB8AC3E}">
        <p14:creationId xmlns:p14="http://schemas.microsoft.com/office/powerpoint/2010/main" val="1416366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313520-8322-47D2-94B9-5EDD8CAE4D4A}"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DB213-A4CB-4096-80A0-C6C6969EC54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4343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313520-8322-47D2-94B9-5EDD8CAE4D4A}"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DB213-A4CB-4096-80A0-C6C6969EC54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8049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13520-8322-47D2-94B9-5EDD8CAE4D4A}"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DB213-A4CB-4096-80A0-C6C6969EC54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761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13520-8322-47D2-94B9-5EDD8CAE4D4A}"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DB213-A4CB-4096-80A0-C6C6969EC54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597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13520-8322-47D2-94B9-5EDD8CAE4D4A}"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DB213-A4CB-4096-80A0-C6C6969EC54B}" type="slidenum">
              <a:rPr lang="en-US" smtClean="0"/>
              <a:t>‹#›</a:t>
            </a:fld>
            <a:endParaRPr lang="en-US"/>
          </a:p>
        </p:txBody>
      </p:sp>
    </p:spTree>
    <p:extLst>
      <p:ext uri="{BB962C8B-B14F-4D97-AF65-F5344CB8AC3E}">
        <p14:creationId xmlns:p14="http://schemas.microsoft.com/office/powerpoint/2010/main" val="381625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313520-8322-47D2-94B9-5EDD8CAE4D4A}"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DB213-A4CB-4096-80A0-C6C6969EC54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3742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313520-8322-47D2-94B9-5EDD8CAE4D4A}"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DB213-A4CB-4096-80A0-C6C6969EC54B}" type="slidenum">
              <a:rPr lang="en-US" smtClean="0"/>
              <a:t>‹#›</a:t>
            </a:fld>
            <a:endParaRPr lang="en-US"/>
          </a:p>
        </p:txBody>
      </p:sp>
    </p:spTree>
    <p:extLst>
      <p:ext uri="{BB962C8B-B14F-4D97-AF65-F5344CB8AC3E}">
        <p14:creationId xmlns:p14="http://schemas.microsoft.com/office/powerpoint/2010/main" val="327110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313520-8322-47D2-94B9-5EDD8CAE4D4A}" type="datetimeFigureOut">
              <a:rPr lang="en-US" smtClean="0"/>
              <a:t>4/22/2016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DB213-A4CB-4096-80A0-C6C6969EC54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344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313520-8322-47D2-94B9-5EDD8CAE4D4A}" type="datetimeFigureOut">
              <a:rPr lang="en-US" smtClean="0"/>
              <a:t>4/22/2016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DB213-A4CB-4096-80A0-C6C6969EC54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912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13520-8322-47D2-94B9-5EDD8CAE4D4A}" type="datetimeFigureOut">
              <a:rPr lang="en-US" smtClean="0"/>
              <a:t>4/22/2016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EDB213-A4CB-4096-80A0-C6C6969EC54B}" type="slidenum">
              <a:rPr lang="en-US" smtClean="0"/>
              <a:t>‹#›</a:t>
            </a:fld>
            <a:endParaRPr lang="en-US"/>
          </a:p>
        </p:txBody>
      </p:sp>
    </p:spTree>
    <p:extLst>
      <p:ext uri="{BB962C8B-B14F-4D97-AF65-F5344CB8AC3E}">
        <p14:creationId xmlns:p14="http://schemas.microsoft.com/office/powerpoint/2010/main" val="4105130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313520-8322-47D2-94B9-5EDD8CAE4D4A}"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DB213-A4CB-4096-80A0-C6C6969EC54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013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313520-8322-47D2-94B9-5EDD8CAE4D4A}"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DB213-A4CB-4096-80A0-C6C6969EC54B}" type="slidenum">
              <a:rPr lang="en-US" smtClean="0"/>
              <a:t>‹#›</a:t>
            </a:fld>
            <a:endParaRPr lang="en-US"/>
          </a:p>
        </p:txBody>
      </p:sp>
    </p:spTree>
    <p:extLst>
      <p:ext uri="{BB962C8B-B14F-4D97-AF65-F5344CB8AC3E}">
        <p14:creationId xmlns:p14="http://schemas.microsoft.com/office/powerpoint/2010/main" val="3639131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313520-8322-47D2-94B9-5EDD8CAE4D4A}" type="datetimeFigureOut">
              <a:rPr lang="en-US" smtClean="0"/>
              <a:t>4/22/2016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EDB213-A4CB-4096-80A0-C6C6969EC54B}" type="slidenum">
              <a:rPr lang="en-US" smtClean="0"/>
              <a:t>‹#›</a:t>
            </a:fld>
            <a:endParaRPr lang="en-US"/>
          </a:p>
        </p:txBody>
      </p:sp>
    </p:spTree>
    <p:extLst>
      <p:ext uri="{BB962C8B-B14F-4D97-AF65-F5344CB8AC3E}">
        <p14:creationId xmlns:p14="http://schemas.microsoft.com/office/powerpoint/2010/main" val="193261441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4000" dirty="0"/>
              <a:t>Drug Monitoring in Hospitals</a:t>
            </a:r>
          </a:p>
        </p:txBody>
      </p:sp>
      <p:sp>
        <p:nvSpPr>
          <p:cNvPr id="3" name="Subtitle 2"/>
          <p:cNvSpPr>
            <a:spLocks noGrp="1"/>
          </p:cNvSpPr>
          <p:nvPr>
            <p:ph type="subTitle" idx="1"/>
          </p:nvPr>
        </p:nvSpPr>
        <p:spPr/>
        <p:txBody>
          <a:bodyPr/>
          <a:lstStyle/>
          <a:p>
            <a:pPr algn="l"/>
            <a:r>
              <a:rPr lang="en-US" dirty="0"/>
              <a:t>Jyoti Sharma</a:t>
            </a:r>
          </a:p>
          <a:p>
            <a:pPr algn="l"/>
            <a:r>
              <a:rPr lang="en-US" dirty="0"/>
              <a:t>001643410</a:t>
            </a:r>
          </a:p>
        </p:txBody>
      </p:sp>
    </p:spTree>
    <p:extLst>
      <p:ext uri="{BB962C8B-B14F-4D97-AF65-F5344CB8AC3E}">
        <p14:creationId xmlns:p14="http://schemas.microsoft.com/office/powerpoint/2010/main" val="3810176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95425" y="794095"/>
            <a:ext cx="8889643" cy="5354913"/>
          </a:xfrm>
          <a:prstGeom prst="rect">
            <a:avLst/>
          </a:prstGeom>
        </p:spPr>
      </p:pic>
    </p:spTree>
    <p:extLst>
      <p:ext uri="{BB962C8B-B14F-4D97-AF65-F5344CB8AC3E}">
        <p14:creationId xmlns:p14="http://schemas.microsoft.com/office/powerpoint/2010/main" val="273944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The Pharmacy in hospitals does not have security in terms of its drug.</a:t>
            </a:r>
          </a:p>
          <a:p>
            <a:r>
              <a:rPr lang="en-US" dirty="0"/>
              <a:t>There is generally no proper record of the drugs in the pharmacy, even if it does, any kind of drug can be given to anyone which can be misused as well.</a:t>
            </a:r>
          </a:p>
          <a:p>
            <a:endParaRPr lang="en-US" dirty="0"/>
          </a:p>
        </p:txBody>
      </p:sp>
    </p:spTree>
    <p:extLst>
      <p:ext uri="{BB962C8B-B14F-4D97-AF65-F5344CB8AC3E}">
        <p14:creationId xmlns:p14="http://schemas.microsoft.com/office/powerpoint/2010/main" val="278722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a:t>Electronically communicate the need of the medication/ prescription to both the Pharmacist and Patient.</a:t>
            </a:r>
          </a:p>
          <a:p>
            <a:r>
              <a:rPr lang="en-US" dirty="0"/>
              <a:t>The prescription status is not completed until the Patient confirms the completion.</a:t>
            </a:r>
          </a:p>
          <a:p>
            <a:r>
              <a:rPr lang="en-US" dirty="0"/>
              <a:t>The prescription is created by doctor only.</a:t>
            </a:r>
          </a:p>
          <a:p>
            <a:r>
              <a:rPr lang="en-US" dirty="0"/>
              <a:t>Employee activities should be captured in order to monitor them.</a:t>
            </a:r>
          </a:p>
          <a:p>
            <a:endParaRPr lang="en-US" dirty="0"/>
          </a:p>
        </p:txBody>
      </p:sp>
    </p:spTree>
    <p:extLst>
      <p:ext uri="{BB962C8B-B14F-4D97-AF65-F5344CB8AC3E}">
        <p14:creationId xmlns:p14="http://schemas.microsoft.com/office/powerpoint/2010/main" val="3032042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58957" y="703815"/>
            <a:ext cx="9601200" cy="555625"/>
          </a:xfrm>
        </p:spPr>
        <p:txBody>
          <a:bodyPr>
            <a:normAutofit fontScale="90000"/>
          </a:bodyPr>
          <a:lstStyle/>
          <a:p>
            <a:r>
              <a:rPr lang="en-US" dirty="0"/>
              <a:t>Object Model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756" y="1259440"/>
            <a:ext cx="10489095" cy="4886032"/>
          </a:xfrm>
          <a:prstGeom prst="rect">
            <a:avLst/>
          </a:prstGeom>
        </p:spPr>
      </p:pic>
    </p:spTree>
    <p:extLst>
      <p:ext uri="{BB962C8B-B14F-4D97-AF65-F5344CB8AC3E}">
        <p14:creationId xmlns:p14="http://schemas.microsoft.com/office/powerpoint/2010/main" val="107898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Screen shots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574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1550" y="719137"/>
            <a:ext cx="10248900" cy="5419725"/>
          </a:xfrm>
          <a:prstGeom prst="rect">
            <a:avLst/>
          </a:prstGeom>
        </p:spPr>
      </p:pic>
    </p:spTree>
    <p:extLst>
      <p:ext uri="{BB962C8B-B14F-4D97-AF65-F5344CB8AC3E}">
        <p14:creationId xmlns:p14="http://schemas.microsoft.com/office/powerpoint/2010/main" val="89899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5837" y="742950"/>
            <a:ext cx="10220325" cy="5372100"/>
          </a:xfrm>
          <a:prstGeom prst="rect">
            <a:avLst/>
          </a:prstGeom>
        </p:spPr>
      </p:pic>
    </p:spTree>
    <p:extLst>
      <p:ext uri="{BB962C8B-B14F-4D97-AF65-F5344CB8AC3E}">
        <p14:creationId xmlns:p14="http://schemas.microsoft.com/office/powerpoint/2010/main" val="22886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2852" y="1709530"/>
            <a:ext cx="5117617" cy="3391728"/>
          </a:xfrm>
          <a:prstGeom prst="rect">
            <a:avLst/>
          </a:prstGeom>
        </p:spPr>
      </p:pic>
      <p:pic>
        <p:nvPicPr>
          <p:cNvPr id="3" name="Picture 2"/>
          <p:cNvPicPr>
            <a:picLocks noChangeAspect="1"/>
          </p:cNvPicPr>
          <p:nvPr/>
        </p:nvPicPr>
        <p:blipFill>
          <a:blip r:embed="rId3"/>
          <a:stretch>
            <a:fillRect/>
          </a:stretch>
        </p:blipFill>
        <p:spPr>
          <a:xfrm>
            <a:off x="6241774" y="1709530"/>
            <a:ext cx="5128591" cy="3391728"/>
          </a:xfrm>
          <a:prstGeom prst="rect">
            <a:avLst/>
          </a:prstGeom>
        </p:spPr>
      </p:pic>
    </p:spTree>
    <p:extLst>
      <p:ext uri="{BB962C8B-B14F-4D97-AF65-F5344CB8AC3E}">
        <p14:creationId xmlns:p14="http://schemas.microsoft.com/office/powerpoint/2010/main" val="410043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7065" y="524806"/>
            <a:ext cx="5238748" cy="2799109"/>
          </a:xfrm>
          <a:prstGeom prst="rect">
            <a:avLst/>
          </a:prstGeom>
        </p:spPr>
      </p:pic>
      <p:pic>
        <p:nvPicPr>
          <p:cNvPr id="3" name="Picture 2"/>
          <p:cNvPicPr>
            <a:picLocks noChangeAspect="1"/>
          </p:cNvPicPr>
          <p:nvPr/>
        </p:nvPicPr>
        <p:blipFill>
          <a:blip r:embed="rId3"/>
          <a:stretch>
            <a:fillRect/>
          </a:stretch>
        </p:blipFill>
        <p:spPr>
          <a:xfrm>
            <a:off x="6095999" y="524807"/>
            <a:ext cx="5319301" cy="2799108"/>
          </a:xfrm>
          <a:prstGeom prst="rect">
            <a:avLst/>
          </a:prstGeom>
        </p:spPr>
      </p:pic>
      <p:pic>
        <p:nvPicPr>
          <p:cNvPr id="4" name="Picture 3"/>
          <p:cNvPicPr>
            <a:picLocks noChangeAspect="1"/>
          </p:cNvPicPr>
          <p:nvPr/>
        </p:nvPicPr>
        <p:blipFill>
          <a:blip r:embed="rId4"/>
          <a:stretch>
            <a:fillRect/>
          </a:stretch>
        </p:blipFill>
        <p:spPr>
          <a:xfrm>
            <a:off x="2697440" y="3323915"/>
            <a:ext cx="6157154" cy="2851599"/>
          </a:xfrm>
          <a:prstGeom prst="rect">
            <a:avLst/>
          </a:prstGeom>
        </p:spPr>
      </p:pic>
    </p:spTree>
    <p:extLst>
      <p:ext uri="{BB962C8B-B14F-4D97-AF65-F5344CB8AC3E}">
        <p14:creationId xmlns:p14="http://schemas.microsoft.com/office/powerpoint/2010/main" val="17960170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592</TotalTime>
  <Words>110</Words>
  <Application>Microsoft Office PowerPoint</Application>
  <PresentationFormat>Widescreen</PresentationFormat>
  <Paragraphs>13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Drug Monitoring in Hospitals</vt:lpstr>
      <vt:lpstr>Problem Statement</vt:lpstr>
      <vt:lpstr>Solution</vt:lpstr>
      <vt:lpstr>Object Model</vt:lpstr>
      <vt:lpstr>Screen shots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subhash sharma</dc:creator>
  <cp:lastModifiedBy>subhash sharma</cp:lastModifiedBy>
  <cp:revision>18</cp:revision>
  <dcterms:created xsi:type="dcterms:W3CDTF">2016-04-21T23:48:00Z</dcterms:created>
  <dcterms:modified xsi:type="dcterms:W3CDTF">2016-04-23T02:14:25Z</dcterms:modified>
</cp:coreProperties>
</file>