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Anton"/>
      <p:regular r:id="rId18"/>
    </p:embeddedFont>
    <p:embeddedFont>
      <p:font typeface="Catamaran"/>
      <p:regular r:id="rId19"/>
      <p:bold r:id="rId20"/>
    </p:embeddedFont>
    <p:embeddedFont>
      <p:font typeface="Bebas Neue"/>
      <p:regular r:id="rId21"/>
    </p:embeddedFont>
    <p:embeddedFont>
      <p:font typeface="PT Sans"/>
      <p:regular r:id="rId22"/>
      <p:bold r:id="rId23"/>
      <p:italic r:id="rId24"/>
      <p:boldItalic r:id="rId25"/>
    </p:embeddedFont>
    <p:embeddedFont>
      <p:font typeface="DM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0" roundtripDataSignature="AMtx7mimejMNOZYICzC3qRWY/0yMyAGH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EE27BFA-F54C-44CA-B659-6A3BCB2C0D78}">
  <a:tblStyle styleId="{CEE27BFA-F54C-44CA-B659-6A3BCB2C0D7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atamaran-bold.fntdata"/><Relationship Id="rId22" Type="http://schemas.openxmlformats.org/officeDocument/2006/relationships/font" Target="fonts/PTSans-regular.fntdata"/><Relationship Id="rId21" Type="http://schemas.openxmlformats.org/officeDocument/2006/relationships/font" Target="fonts/BebasNeue-regular.fntdata"/><Relationship Id="rId24" Type="http://schemas.openxmlformats.org/officeDocument/2006/relationships/font" Target="fonts/PTSans-italic.fntdata"/><Relationship Id="rId23" Type="http://schemas.openxmlformats.org/officeDocument/2006/relationships/font" Target="fonts/PT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DMSans-regular.fntdata"/><Relationship Id="rId25" Type="http://schemas.openxmlformats.org/officeDocument/2006/relationships/font" Target="fonts/PTSans-boldItalic.fntdata"/><Relationship Id="rId28" Type="http://schemas.openxmlformats.org/officeDocument/2006/relationships/font" Target="fonts/DMSans-italic.fntdata"/><Relationship Id="rId27" Type="http://schemas.openxmlformats.org/officeDocument/2006/relationships/font" Target="fonts/DMSans-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DMSans-boldItalic.fntdata"/><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Catamaran-regular.fntdata"/><Relationship Id="rId18" Type="http://schemas.openxmlformats.org/officeDocument/2006/relationships/font" Target="fonts/Anton-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5" name="Google Shape;82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0" name="Google Shape;90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3" name="Google Shape;92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1" name="Google Shape;83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7" name="Google Shape;83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3" name="Google Shape;84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1" name="Google Shape;85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2" name="Google Shape;87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0" name="Google Shape;88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7" name="Google Shape;88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3" name="Google Shape;89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image" Target="../media/image11.png"/><Relationship Id="rId6"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13"/>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 name="Google Shape;10;p13"/>
          <p:cNvGrpSpPr/>
          <p:nvPr/>
        </p:nvGrpSpPr>
        <p:grpSpPr>
          <a:xfrm flipH="1" rot="10800000">
            <a:off x="945475" y="3635250"/>
            <a:ext cx="2699775" cy="2633450"/>
            <a:chOff x="661125" y="2751225"/>
            <a:chExt cx="2699775" cy="2633450"/>
          </a:xfrm>
        </p:grpSpPr>
        <p:sp>
          <p:nvSpPr>
            <p:cNvPr id="11" name="Google Shape;11;p13"/>
            <p:cNvSpPr/>
            <p:nvPr/>
          </p:nvSpPr>
          <p:spPr>
            <a:xfrm>
              <a:off x="661125" y="2918175"/>
              <a:ext cx="78450" cy="888175"/>
            </a:xfrm>
            <a:custGeom>
              <a:rect b="b" l="l" r="r" t="t"/>
              <a:pathLst>
                <a:path extrusionOk="0" h="35527" w="3138">
                  <a:moveTo>
                    <a:pt x="1429" y="32996"/>
                  </a:moveTo>
                  <a:cubicBezTo>
                    <a:pt x="912" y="33169"/>
                    <a:pt x="534" y="33653"/>
                    <a:pt x="534" y="34228"/>
                  </a:cubicBezTo>
                  <a:cubicBezTo>
                    <a:pt x="534" y="34943"/>
                    <a:pt x="1117" y="35526"/>
                    <a:pt x="1840" y="35526"/>
                  </a:cubicBezTo>
                  <a:cubicBezTo>
                    <a:pt x="2555" y="35526"/>
                    <a:pt x="3138" y="34943"/>
                    <a:pt x="3138" y="34228"/>
                  </a:cubicBezTo>
                  <a:cubicBezTo>
                    <a:pt x="3138" y="33653"/>
                    <a:pt x="2768" y="33169"/>
                    <a:pt x="2243" y="32996"/>
                  </a:cubicBezTo>
                  <a:lnTo>
                    <a:pt x="2243" y="0"/>
                  </a:lnTo>
                  <a:lnTo>
                    <a:pt x="0" y="0"/>
                  </a:lnTo>
                  <a:lnTo>
                    <a:pt x="0" y="822"/>
                  </a:lnTo>
                  <a:lnTo>
                    <a:pt x="1429" y="822"/>
                  </a:ln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3"/>
            <p:cNvSpPr/>
            <p:nvPr/>
          </p:nvSpPr>
          <p:spPr>
            <a:xfrm>
              <a:off x="2366975" y="2751225"/>
              <a:ext cx="245625" cy="1823950"/>
            </a:xfrm>
            <a:custGeom>
              <a:rect b="b" l="l" r="r" t="t"/>
              <a:pathLst>
                <a:path extrusionOk="0" h="72958" w="9825">
                  <a:moveTo>
                    <a:pt x="822" y="0"/>
                  </a:moveTo>
                  <a:lnTo>
                    <a:pt x="1" y="0"/>
                  </a:lnTo>
                  <a:lnTo>
                    <a:pt x="1" y="13118"/>
                  </a:lnTo>
                  <a:lnTo>
                    <a:pt x="9003" y="22121"/>
                  </a:lnTo>
                  <a:lnTo>
                    <a:pt x="9003" y="49055"/>
                  </a:lnTo>
                  <a:lnTo>
                    <a:pt x="1627" y="56431"/>
                  </a:lnTo>
                  <a:lnTo>
                    <a:pt x="1627" y="70403"/>
                  </a:lnTo>
                  <a:cubicBezTo>
                    <a:pt x="1085" y="70559"/>
                    <a:pt x="682" y="71052"/>
                    <a:pt x="682" y="71652"/>
                  </a:cubicBezTo>
                  <a:cubicBezTo>
                    <a:pt x="682" y="72366"/>
                    <a:pt x="1266" y="72958"/>
                    <a:pt x="1988" y="72958"/>
                  </a:cubicBezTo>
                  <a:cubicBezTo>
                    <a:pt x="2711" y="72958"/>
                    <a:pt x="3294" y="72366"/>
                    <a:pt x="3294" y="71652"/>
                  </a:cubicBezTo>
                  <a:cubicBezTo>
                    <a:pt x="3294" y="71093"/>
                    <a:pt x="2941" y="70617"/>
                    <a:pt x="2440" y="70436"/>
                  </a:cubicBezTo>
                  <a:lnTo>
                    <a:pt x="2440" y="56768"/>
                  </a:lnTo>
                  <a:lnTo>
                    <a:pt x="9825" y="49392"/>
                  </a:lnTo>
                  <a:lnTo>
                    <a:pt x="9825" y="21784"/>
                  </a:lnTo>
                  <a:lnTo>
                    <a:pt x="822" y="12781"/>
                  </a:lnTo>
                  <a:lnTo>
                    <a:pt x="822" y="0"/>
                  </a:ln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3"/>
            <p:cNvSpPr/>
            <p:nvPr/>
          </p:nvSpPr>
          <p:spPr>
            <a:xfrm>
              <a:off x="2924300" y="2751225"/>
              <a:ext cx="264325" cy="2033625"/>
            </a:xfrm>
            <a:custGeom>
              <a:rect b="b" l="l" r="r" t="t"/>
              <a:pathLst>
                <a:path extrusionOk="0" h="81345" w="10573">
                  <a:moveTo>
                    <a:pt x="9751" y="23591"/>
                  </a:moveTo>
                  <a:lnTo>
                    <a:pt x="896" y="23591"/>
                  </a:lnTo>
                  <a:lnTo>
                    <a:pt x="896" y="78806"/>
                  </a:lnTo>
                  <a:cubicBezTo>
                    <a:pt x="370" y="78979"/>
                    <a:pt x="1" y="79463"/>
                    <a:pt x="1" y="80038"/>
                  </a:cubicBezTo>
                  <a:cubicBezTo>
                    <a:pt x="1" y="80753"/>
                    <a:pt x="584" y="81344"/>
                    <a:pt x="1298" y="81344"/>
                  </a:cubicBezTo>
                  <a:cubicBezTo>
                    <a:pt x="2021" y="81344"/>
                    <a:pt x="2605" y="80753"/>
                    <a:pt x="2605" y="80038"/>
                  </a:cubicBezTo>
                  <a:cubicBezTo>
                    <a:pt x="2605" y="79463"/>
                    <a:pt x="2227" y="78979"/>
                    <a:pt x="1709" y="78806"/>
                  </a:cubicBezTo>
                  <a:lnTo>
                    <a:pt x="1709" y="24404"/>
                  </a:lnTo>
                  <a:lnTo>
                    <a:pt x="10572" y="24404"/>
                  </a:lnTo>
                  <a:lnTo>
                    <a:pt x="10572" y="0"/>
                  </a:lnTo>
                  <a:lnTo>
                    <a:pt x="9751" y="0"/>
                  </a:ln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3"/>
            <p:cNvSpPr/>
            <p:nvPr/>
          </p:nvSpPr>
          <p:spPr>
            <a:xfrm>
              <a:off x="661125" y="4193000"/>
              <a:ext cx="136575" cy="1191675"/>
            </a:xfrm>
            <a:custGeom>
              <a:rect b="b" l="l" r="r" t="t"/>
              <a:pathLst>
                <a:path extrusionOk="0" h="47667" w="5463">
                  <a:moveTo>
                    <a:pt x="4567" y="45129"/>
                  </a:moveTo>
                  <a:lnTo>
                    <a:pt x="4567" y="0"/>
                  </a:lnTo>
                  <a:lnTo>
                    <a:pt x="0" y="0"/>
                  </a:lnTo>
                  <a:lnTo>
                    <a:pt x="0" y="822"/>
                  </a:lnTo>
                  <a:lnTo>
                    <a:pt x="3746" y="822"/>
                  </a:lnTo>
                  <a:lnTo>
                    <a:pt x="3746" y="45129"/>
                  </a:lnTo>
                  <a:cubicBezTo>
                    <a:pt x="3228" y="45301"/>
                    <a:pt x="2850" y="45786"/>
                    <a:pt x="2850" y="46361"/>
                  </a:cubicBezTo>
                  <a:cubicBezTo>
                    <a:pt x="2850" y="47084"/>
                    <a:pt x="3434" y="47667"/>
                    <a:pt x="4157" y="47667"/>
                  </a:cubicBezTo>
                  <a:cubicBezTo>
                    <a:pt x="4879" y="47667"/>
                    <a:pt x="5463" y="47084"/>
                    <a:pt x="5463" y="46361"/>
                  </a:cubicBezTo>
                  <a:cubicBezTo>
                    <a:pt x="5463" y="45786"/>
                    <a:pt x="5085" y="45301"/>
                    <a:pt x="4567" y="45129"/>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3"/>
            <p:cNvSpPr/>
            <p:nvPr/>
          </p:nvSpPr>
          <p:spPr>
            <a:xfrm>
              <a:off x="661125" y="4097725"/>
              <a:ext cx="210700" cy="779125"/>
            </a:xfrm>
            <a:custGeom>
              <a:rect b="b" l="l" r="r" t="t"/>
              <a:pathLst>
                <a:path extrusionOk="0" h="31165" w="8428">
                  <a:moveTo>
                    <a:pt x="7532" y="28626"/>
                  </a:moveTo>
                  <a:lnTo>
                    <a:pt x="7532" y="0"/>
                  </a:lnTo>
                  <a:lnTo>
                    <a:pt x="0" y="0"/>
                  </a:lnTo>
                  <a:lnTo>
                    <a:pt x="0" y="813"/>
                  </a:lnTo>
                  <a:lnTo>
                    <a:pt x="6711" y="813"/>
                  </a:lnTo>
                  <a:lnTo>
                    <a:pt x="6711" y="28626"/>
                  </a:lnTo>
                  <a:cubicBezTo>
                    <a:pt x="6194" y="28799"/>
                    <a:pt x="5816" y="29283"/>
                    <a:pt x="5816" y="29858"/>
                  </a:cubicBezTo>
                  <a:cubicBezTo>
                    <a:pt x="5816" y="30581"/>
                    <a:pt x="6399" y="31164"/>
                    <a:pt x="7122" y="31164"/>
                  </a:cubicBezTo>
                  <a:cubicBezTo>
                    <a:pt x="7845" y="31164"/>
                    <a:pt x="8428" y="30581"/>
                    <a:pt x="8428" y="29858"/>
                  </a:cubicBezTo>
                  <a:cubicBezTo>
                    <a:pt x="8428" y="29283"/>
                    <a:pt x="8050" y="28799"/>
                    <a:pt x="7532" y="28626"/>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3"/>
            <p:cNvSpPr/>
            <p:nvPr/>
          </p:nvSpPr>
          <p:spPr>
            <a:xfrm>
              <a:off x="661125" y="3995450"/>
              <a:ext cx="293250" cy="1116525"/>
            </a:xfrm>
            <a:custGeom>
              <a:rect b="b" l="l" r="r" t="t"/>
              <a:pathLst>
                <a:path extrusionOk="0" h="44661" w="11730">
                  <a:moveTo>
                    <a:pt x="10835" y="42122"/>
                  </a:moveTo>
                  <a:lnTo>
                    <a:pt x="10835" y="0"/>
                  </a:lnTo>
                  <a:lnTo>
                    <a:pt x="0" y="0"/>
                  </a:lnTo>
                  <a:lnTo>
                    <a:pt x="0" y="814"/>
                  </a:lnTo>
                  <a:lnTo>
                    <a:pt x="10021" y="814"/>
                  </a:lnTo>
                  <a:lnTo>
                    <a:pt x="10021" y="42122"/>
                  </a:lnTo>
                  <a:cubicBezTo>
                    <a:pt x="9496" y="42295"/>
                    <a:pt x="9126" y="42780"/>
                    <a:pt x="9126" y="43355"/>
                  </a:cubicBezTo>
                  <a:cubicBezTo>
                    <a:pt x="9126" y="44077"/>
                    <a:pt x="9709" y="44661"/>
                    <a:pt x="10424" y="44661"/>
                  </a:cubicBezTo>
                  <a:cubicBezTo>
                    <a:pt x="11147" y="44661"/>
                    <a:pt x="11730" y="44077"/>
                    <a:pt x="11730" y="43355"/>
                  </a:cubicBezTo>
                  <a:cubicBezTo>
                    <a:pt x="11730" y="42780"/>
                    <a:pt x="11352" y="42295"/>
                    <a:pt x="10835" y="42122"/>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3"/>
            <p:cNvSpPr/>
            <p:nvPr/>
          </p:nvSpPr>
          <p:spPr>
            <a:xfrm>
              <a:off x="661125" y="3906725"/>
              <a:ext cx="388750" cy="833775"/>
            </a:xfrm>
            <a:custGeom>
              <a:rect b="b" l="l" r="r" t="t"/>
              <a:pathLst>
                <a:path extrusionOk="0" h="33351" w="15550">
                  <a:moveTo>
                    <a:pt x="14654" y="30812"/>
                  </a:moveTo>
                  <a:lnTo>
                    <a:pt x="14654" y="1"/>
                  </a:lnTo>
                  <a:lnTo>
                    <a:pt x="0" y="1"/>
                  </a:lnTo>
                  <a:lnTo>
                    <a:pt x="0" y="822"/>
                  </a:lnTo>
                  <a:lnTo>
                    <a:pt x="13833" y="822"/>
                  </a:lnTo>
                  <a:lnTo>
                    <a:pt x="13833" y="30812"/>
                  </a:lnTo>
                  <a:cubicBezTo>
                    <a:pt x="13315" y="30985"/>
                    <a:pt x="12946" y="31469"/>
                    <a:pt x="12946" y="32044"/>
                  </a:cubicBezTo>
                  <a:cubicBezTo>
                    <a:pt x="12946" y="32767"/>
                    <a:pt x="13529" y="33350"/>
                    <a:pt x="14243" y="33350"/>
                  </a:cubicBezTo>
                  <a:cubicBezTo>
                    <a:pt x="14966" y="33350"/>
                    <a:pt x="15549" y="32767"/>
                    <a:pt x="15549" y="32044"/>
                  </a:cubicBezTo>
                  <a:cubicBezTo>
                    <a:pt x="15549" y="31469"/>
                    <a:pt x="15172" y="30985"/>
                    <a:pt x="14654" y="30812"/>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3"/>
            <p:cNvSpPr/>
            <p:nvPr/>
          </p:nvSpPr>
          <p:spPr>
            <a:xfrm>
              <a:off x="661125" y="2832325"/>
              <a:ext cx="487100" cy="2112700"/>
            </a:xfrm>
            <a:custGeom>
              <a:rect b="b" l="l" r="r" t="t"/>
              <a:pathLst>
                <a:path extrusionOk="0" h="84508" w="19484">
                  <a:moveTo>
                    <a:pt x="18589" y="81969"/>
                  </a:moveTo>
                  <a:lnTo>
                    <a:pt x="18589" y="39724"/>
                  </a:lnTo>
                  <a:lnTo>
                    <a:pt x="5191" y="39724"/>
                  </a:lnTo>
                  <a:lnTo>
                    <a:pt x="5191" y="1"/>
                  </a:lnTo>
                  <a:lnTo>
                    <a:pt x="0" y="1"/>
                  </a:lnTo>
                  <a:lnTo>
                    <a:pt x="0" y="814"/>
                  </a:lnTo>
                  <a:lnTo>
                    <a:pt x="4370" y="814"/>
                  </a:lnTo>
                  <a:lnTo>
                    <a:pt x="4370" y="40546"/>
                  </a:lnTo>
                  <a:lnTo>
                    <a:pt x="17767" y="40546"/>
                  </a:lnTo>
                  <a:lnTo>
                    <a:pt x="17767" y="81969"/>
                  </a:lnTo>
                  <a:cubicBezTo>
                    <a:pt x="17250" y="82142"/>
                    <a:pt x="16872" y="82626"/>
                    <a:pt x="16872" y="83201"/>
                  </a:cubicBezTo>
                  <a:cubicBezTo>
                    <a:pt x="16872" y="83924"/>
                    <a:pt x="17463" y="84507"/>
                    <a:pt x="18178" y="84507"/>
                  </a:cubicBezTo>
                  <a:cubicBezTo>
                    <a:pt x="18901" y="84507"/>
                    <a:pt x="19484" y="83924"/>
                    <a:pt x="19484" y="83201"/>
                  </a:cubicBezTo>
                  <a:cubicBezTo>
                    <a:pt x="19484" y="82626"/>
                    <a:pt x="19106" y="82142"/>
                    <a:pt x="18589" y="81969"/>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3"/>
            <p:cNvSpPr/>
            <p:nvPr/>
          </p:nvSpPr>
          <p:spPr>
            <a:xfrm>
              <a:off x="861750" y="2751225"/>
              <a:ext cx="410725" cy="2406750"/>
            </a:xfrm>
            <a:custGeom>
              <a:rect b="b" l="l" r="r" t="t"/>
              <a:pathLst>
                <a:path extrusionOk="0" h="96270" w="16429">
                  <a:moveTo>
                    <a:pt x="15533" y="93731"/>
                  </a:moveTo>
                  <a:lnTo>
                    <a:pt x="15533" y="38730"/>
                  </a:lnTo>
                  <a:lnTo>
                    <a:pt x="822" y="38730"/>
                  </a:lnTo>
                  <a:lnTo>
                    <a:pt x="822" y="0"/>
                  </a:lnTo>
                  <a:lnTo>
                    <a:pt x="0" y="0"/>
                  </a:lnTo>
                  <a:lnTo>
                    <a:pt x="0" y="39543"/>
                  </a:lnTo>
                  <a:lnTo>
                    <a:pt x="14720" y="39543"/>
                  </a:lnTo>
                  <a:lnTo>
                    <a:pt x="14720" y="93731"/>
                  </a:lnTo>
                  <a:cubicBezTo>
                    <a:pt x="14202" y="93904"/>
                    <a:pt x="13825" y="94388"/>
                    <a:pt x="13825" y="94963"/>
                  </a:cubicBezTo>
                  <a:cubicBezTo>
                    <a:pt x="13825" y="95686"/>
                    <a:pt x="14408" y="96270"/>
                    <a:pt x="15131" y="96270"/>
                  </a:cubicBezTo>
                  <a:cubicBezTo>
                    <a:pt x="15845" y="96270"/>
                    <a:pt x="16429" y="95686"/>
                    <a:pt x="16429" y="94963"/>
                  </a:cubicBezTo>
                  <a:cubicBezTo>
                    <a:pt x="16429" y="94388"/>
                    <a:pt x="16051" y="93904"/>
                    <a:pt x="15533" y="93731"/>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3"/>
            <p:cNvSpPr/>
            <p:nvPr/>
          </p:nvSpPr>
          <p:spPr>
            <a:xfrm>
              <a:off x="949025" y="2751225"/>
              <a:ext cx="421200" cy="1823950"/>
            </a:xfrm>
            <a:custGeom>
              <a:rect b="b" l="l" r="r" t="t"/>
              <a:pathLst>
                <a:path extrusionOk="0" h="72958" w="16848">
                  <a:moveTo>
                    <a:pt x="15952" y="70420"/>
                  </a:moveTo>
                  <a:lnTo>
                    <a:pt x="15952" y="33924"/>
                  </a:lnTo>
                  <a:lnTo>
                    <a:pt x="822" y="33924"/>
                  </a:lnTo>
                  <a:lnTo>
                    <a:pt x="822" y="0"/>
                  </a:lnTo>
                  <a:lnTo>
                    <a:pt x="0" y="0"/>
                  </a:lnTo>
                  <a:lnTo>
                    <a:pt x="0" y="34738"/>
                  </a:lnTo>
                  <a:lnTo>
                    <a:pt x="15139" y="34738"/>
                  </a:lnTo>
                  <a:lnTo>
                    <a:pt x="15139" y="70420"/>
                  </a:lnTo>
                  <a:cubicBezTo>
                    <a:pt x="14621" y="70592"/>
                    <a:pt x="14244" y="71077"/>
                    <a:pt x="14244" y="71652"/>
                  </a:cubicBezTo>
                  <a:cubicBezTo>
                    <a:pt x="14244" y="72375"/>
                    <a:pt x="14827" y="72958"/>
                    <a:pt x="15550" y="72958"/>
                  </a:cubicBezTo>
                  <a:cubicBezTo>
                    <a:pt x="16264" y="72958"/>
                    <a:pt x="16847" y="72375"/>
                    <a:pt x="16847" y="71652"/>
                  </a:cubicBezTo>
                  <a:cubicBezTo>
                    <a:pt x="16847" y="71077"/>
                    <a:pt x="16470" y="70592"/>
                    <a:pt x="15952" y="70420"/>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3"/>
            <p:cNvSpPr/>
            <p:nvPr/>
          </p:nvSpPr>
          <p:spPr>
            <a:xfrm>
              <a:off x="1249050" y="2751225"/>
              <a:ext cx="264500" cy="561050"/>
            </a:xfrm>
            <a:custGeom>
              <a:rect b="b" l="l" r="r" t="t"/>
              <a:pathLst>
                <a:path extrusionOk="0" h="22442" w="10580">
                  <a:moveTo>
                    <a:pt x="9274" y="22441"/>
                  </a:moveTo>
                  <a:cubicBezTo>
                    <a:pt x="9997" y="22441"/>
                    <a:pt x="10580" y="21850"/>
                    <a:pt x="10580" y="21135"/>
                  </a:cubicBezTo>
                  <a:cubicBezTo>
                    <a:pt x="10580" y="20412"/>
                    <a:pt x="9997" y="19829"/>
                    <a:pt x="9274" y="19829"/>
                  </a:cubicBezTo>
                  <a:cubicBezTo>
                    <a:pt x="8600" y="19829"/>
                    <a:pt x="8050" y="20338"/>
                    <a:pt x="7984" y="20995"/>
                  </a:cubicBezTo>
                  <a:lnTo>
                    <a:pt x="822" y="20995"/>
                  </a:lnTo>
                  <a:lnTo>
                    <a:pt x="822" y="0"/>
                  </a:lnTo>
                  <a:lnTo>
                    <a:pt x="0" y="0"/>
                  </a:lnTo>
                  <a:lnTo>
                    <a:pt x="0" y="21817"/>
                  </a:lnTo>
                  <a:lnTo>
                    <a:pt x="8165" y="21817"/>
                  </a:lnTo>
                  <a:cubicBezTo>
                    <a:pt x="8395" y="22187"/>
                    <a:pt x="8806" y="22433"/>
                    <a:pt x="9274" y="22441"/>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3"/>
            <p:cNvSpPr/>
            <p:nvPr/>
          </p:nvSpPr>
          <p:spPr>
            <a:xfrm>
              <a:off x="1966325" y="2751225"/>
              <a:ext cx="65325" cy="499650"/>
            </a:xfrm>
            <a:custGeom>
              <a:rect b="b" l="l" r="r" t="t"/>
              <a:pathLst>
                <a:path extrusionOk="0" h="19986" w="2613">
                  <a:moveTo>
                    <a:pt x="1718" y="17447"/>
                  </a:moveTo>
                  <a:lnTo>
                    <a:pt x="1718" y="0"/>
                  </a:lnTo>
                  <a:lnTo>
                    <a:pt x="896" y="0"/>
                  </a:lnTo>
                  <a:lnTo>
                    <a:pt x="896" y="17447"/>
                  </a:lnTo>
                  <a:cubicBezTo>
                    <a:pt x="379" y="17619"/>
                    <a:pt x="1" y="18104"/>
                    <a:pt x="1" y="18679"/>
                  </a:cubicBezTo>
                  <a:cubicBezTo>
                    <a:pt x="1" y="19402"/>
                    <a:pt x="584" y="19985"/>
                    <a:pt x="1307" y="19985"/>
                  </a:cubicBezTo>
                  <a:cubicBezTo>
                    <a:pt x="2030" y="19985"/>
                    <a:pt x="2613" y="19402"/>
                    <a:pt x="2613" y="18679"/>
                  </a:cubicBezTo>
                  <a:cubicBezTo>
                    <a:pt x="2613" y="18104"/>
                    <a:pt x="2235" y="17619"/>
                    <a:pt x="1718" y="17447"/>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3"/>
            <p:cNvSpPr/>
            <p:nvPr/>
          </p:nvSpPr>
          <p:spPr>
            <a:xfrm>
              <a:off x="2491225" y="2751225"/>
              <a:ext cx="370275" cy="226925"/>
            </a:xfrm>
            <a:custGeom>
              <a:rect b="b" l="l" r="r" t="t"/>
              <a:pathLst>
                <a:path extrusionOk="0" h="9077" w="14811">
                  <a:moveTo>
                    <a:pt x="1306" y="9077"/>
                  </a:moveTo>
                  <a:cubicBezTo>
                    <a:pt x="1881" y="9077"/>
                    <a:pt x="2366" y="8699"/>
                    <a:pt x="2538" y="8181"/>
                  </a:cubicBezTo>
                  <a:lnTo>
                    <a:pt x="14810" y="8181"/>
                  </a:lnTo>
                  <a:lnTo>
                    <a:pt x="14810" y="0"/>
                  </a:lnTo>
                  <a:lnTo>
                    <a:pt x="13989" y="0"/>
                  </a:lnTo>
                  <a:lnTo>
                    <a:pt x="13989" y="7360"/>
                  </a:lnTo>
                  <a:lnTo>
                    <a:pt x="2538" y="7360"/>
                  </a:lnTo>
                  <a:cubicBezTo>
                    <a:pt x="2366" y="6843"/>
                    <a:pt x="1881" y="6465"/>
                    <a:pt x="1306" y="6465"/>
                  </a:cubicBezTo>
                  <a:cubicBezTo>
                    <a:pt x="592" y="6465"/>
                    <a:pt x="0" y="7048"/>
                    <a:pt x="0" y="7771"/>
                  </a:cubicBezTo>
                  <a:cubicBezTo>
                    <a:pt x="0" y="8494"/>
                    <a:pt x="583" y="9077"/>
                    <a:pt x="1306" y="9077"/>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3"/>
            <p:cNvSpPr/>
            <p:nvPr/>
          </p:nvSpPr>
          <p:spPr>
            <a:xfrm>
              <a:off x="2491225" y="2751225"/>
              <a:ext cx="298600" cy="123850"/>
            </a:xfrm>
            <a:custGeom>
              <a:rect b="b" l="l" r="r" t="t"/>
              <a:pathLst>
                <a:path extrusionOk="0" h="4954" w="11944">
                  <a:moveTo>
                    <a:pt x="1306" y="4953"/>
                  </a:moveTo>
                  <a:cubicBezTo>
                    <a:pt x="1881" y="4953"/>
                    <a:pt x="2366" y="4584"/>
                    <a:pt x="2538" y="4058"/>
                  </a:cubicBezTo>
                  <a:lnTo>
                    <a:pt x="11943" y="4058"/>
                  </a:lnTo>
                  <a:lnTo>
                    <a:pt x="11943" y="0"/>
                  </a:lnTo>
                  <a:lnTo>
                    <a:pt x="11122" y="0"/>
                  </a:lnTo>
                  <a:lnTo>
                    <a:pt x="11122" y="3245"/>
                  </a:lnTo>
                  <a:lnTo>
                    <a:pt x="2538" y="3245"/>
                  </a:lnTo>
                  <a:cubicBezTo>
                    <a:pt x="2366" y="2727"/>
                    <a:pt x="1881" y="2349"/>
                    <a:pt x="1306" y="2349"/>
                  </a:cubicBezTo>
                  <a:cubicBezTo>
                    <a:pt x="592" y="2349"/>
                    <a:pt x="0" y="2933"/>
                    <a:pt x="0" y="3655"/>
                  </a:cubicBezTo>
                  <a:cubicBezTo>
                    <a:pt x="0" y="4370"/>
                    <a:pt x="583" y="4953"/>
                    <a:pt x="1306" y="4953"/>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3"/>
            <p:cNvSpPr/>
            <p:nvPr/>
          </p:nvSpPr>
          <p:spPr>
            <a:xfrm>
              <a:off x="1328100" y="2751225"/>
              <a:ext cx="333525" cy="123850"/>
            </a:xfrm>
            <a:custGeom>
              <a:rect b="b" l="l" r="r" t="t"/>
              <a:pathLst>
                <a:path extrusionOk="0" h="4954" w="13341">
                  <a:moveTo>
                    <a:pt x="1307" y="4953"/>
                  </a:moveTo>
                  <a:cubicBezTo>
                    <a:pt x="1882" y="4953"/>
                    <a:pt x="2366" y="4584"/>
                    <a:pt x="2539" y="4058"/>
                  </a:cubicBezTo>
                  <a:lnTo>
                    <a:pt x="13340" y="4058"/>
                  </a:lnTo>
                  <a:lnTo>
                    <a:pt x="13340" y="0"/>
                  </a:lnTo>
                  <a:lnTo>
                    <a:pt x="12519" y="0"/>
                  </a:lnTo>
                  <a:lnTo>
                    <a:pt x="12519" y="3245"/>
                  </a:lnTo>
                  <a:lnTo>
                    <a:pt x="2539" y="3245"/>
                  </a:lnTo>
                  <a:cubicBezTo>
                    <a:pt x="2366" y="2727"/>
                    <a:pt x="1882" y="2349"/>
                    <a:pt x="1307" y="2349"/>
                  </a:cubicBezTo>
                  <a:cubicBezTo>
                    <a:pt x="584" y="2349"/>
                    <a:pt x="1" y="2933"/>
                    <a:pt x="1" y="3655"/>
                  </a:cubicBezTo>
                  <a:cubicBezTo>
                    <a:pt x="1" y="4370"/>
                    <a:pt x="584" y="4953"/>
                    <a:pt x="1307" y="4953"/>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3"/>
            <p:cNvSpPr/>
            <p:nvPr/>
          </p:nvSpPr>
          <p:spPr>
            <a:xfrm>
              <a:off x="1045750" y="2751225"/>
              <a:ext cx="421600" cy="1989275"/>
            </a:xfrm>
            <a:custGeom>
              <a:rect b="b" l="l" r="r" t="t"/>
              <a:pathLst>
                <a:path extrusionOk="0" h="79571" w="16864">
                  <a:moveTo>
                    <a:pt x="15968" y="77032"/>
                  </a:moveTo>
                  <a:lnTo>
                    <a:pt x="15968" y="29628"/>
                  </a:lnTo>
                  <a:lnTo>
                    <a:pt x="822" y="29628"/>
                  </a:lnTo>
                  <a:lnTo>
                    <a:pt x="822" y="0"/>
                  </a:lnTo>
                  <a:lnTo>
                    <a:pt x="0" y="0"/>
                  </a:lnTo>
                  <a:lnTo>
                    <a:pt x="0" y="30442"/>
                  </a:lnTo>
                  <a:lnTo>
                    <a:pt x="15155" y="30442"/>
                  </a:lnTo>
                  <a:lnTo>
                    <a:pt x="15155" y="77032"/>
                  </a:lnTo>
                  <a:cubicBezTo>
                    <a:pt x="14638" y="77205"/>
                    <a:pt x="14260" y="77689"/>
                    <a:pt x="14260" y="78264"/>
                  </a:cubicBezTo>
                  <a:cubicBezTo>
                    <a:pt x="14260" y="78987"/>
                    <a:pt x="14843" y="79570"/>
                    <a:pt x="15566" y="79570"/>
                  </a:cubicBezTo>
                  <a:cubicBezTo>
                    <a:pt x="16280" y="79570"/>
                    <a:pt x="16864" y="78987"/>
                    <a:pt x="16864" y="78264"/>
                  </a:cubicBezTo>
                  <a:cubicBezTo>
                    <a:pt x="16864" y="77689"/>
                    <a:pt x="16486" y="77205"/>
                    <a:pt x="15977" y="77032"/>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3"/>
            <p:cNvSpPr/>
            <p:nvPr/>
          </p:nvSpPr>
          <p:spPr>
            <a:xfrm>
              <a:off x="1158675" y="2751225"/>
              <a:ext cx="426350" cy="2248225"/>
            </a:xfrm>
            <a:custGeom>
              <a:rect b="b" l="l" r="r" t="t"/>
              <a:pathLst>
                <a:path extrusionOk="0" h="89929" w="17054">
                  <a:moveTo>
                    <a:pt x="16158" y="87398"/>
                  </a:moveTo>
                  <a:lnTo>
                    <a:pt x="16158" y="25226"/>
                  </a:lnTo>
                  <a:lnTo>
                    <a:pt x="822" y="25226"/>
                  </a:lnTo>
                  <a:lnTo>
                    <a:pt x="822" y="0"/>
                  </a:lnTo>
                  <a:lnTo>
                    <a:pt x="1" y="0"/>
                  </a:lnTo>
                  <a:lnTo>
                    <a:pt x="1" y="26039"/>
                  </a:lnTo>
                  <a:lnTo>
                    <a:pt x="15345" y="26039"/>
                  </a:lnTo>
                  <a:lnTo>
                    <a:pt x="15345" y="87398"/>
                  </a:lnTo>
                  <a:cubicBezTo>
                    <a:pt x="14819" y="87571"/>
                    <a:pt x="14449" y="88047"/>
                    <a:pt x="14449" y="88630"/>
                  </a:cubicBezTo>
                  <a:cubicBezTo>
                    <a:pt x="14449" y="89345"/>
                    <a:pt x="15033" y="89928"/>
                    <a:pt x="15747" y="89928"/>
                  </a:cubicBezTo>
                  <a:cubicBezTo>
                    <a:pt x="16470" y="89928"/>
                    <a:pt x="17053" y="89345"/>
                    <a:pt x="17053" y="88630"/>
                  </a:cubicBezTo>
                  <a:cubicBezTo>
                    <a:pt x="17053" y="88047"/>
                    <a:pt x="16676" y="87571"/>
                    <a:pt x="16158" y="87398"/>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3"/>
            <p:cNvSpPr/>
            <p:nvPr/>
          </p:nvSpPr>
          <p:spPr>
            <a:xfrm>
              <a:off x="1353975" y="2751225"/>
              <a:ext cx="389575" cy="1484725"/>
            </a:xfrm>
            <a:custGeom>
              <a:rect b="b" l="l" r="r" t="t"/>
              <a:pathLst>
                <a:path extrusionOk="0" h="59389" w="15583">
                  <a:moveTo>
                    <a:pt x="14671" y="56850"/>
                  </a:moveTo>
                  <a:lnTo>
                    <a:pt x="14671" y="26022"/>
                  </a:lnTo>
                  <a:lnTo>
                    <a:pt x="822" y="12174"/>
                  </a:lnTo>
                  <a:lnTo>
                    <a:pt x="822" y="7713"/>
                  </a:lnTo>
                  <a:lnTo>
                    <a:pt x="15229" y="7713"/>
                  </a:lnTo>
                  <a:lnTo>
                    <a:pt x="15229" y="0"/>
                  </a:lnTo>
                  <a:lnTo>
                    <a:pt x="14408" y="0"/>
                  </a:lnTo>
                  <a:lnTo>
                    <a:pt x="14408" y="6892"/>
                  </a:lnTo>
                  <a:lnTo>
                    <a:pt x="1" y="6892"/>
                  </a:lnTo>
                  <a:lnTo>
                    <a:pt x="1" y="12510"/>
                  </a:lnTo>
                  <a:lnTo>
                    <a:pt x="13849" y="26359"/>
                  </a:lnTo>
                  <a:lnTo>
                    <a:pt x="13849" y="56858"/>
                  </a:lnTo>
                  <a:cubicBezTo>
                    <a:pt x="13340" y="57031"/>
                    <a:pt x="12979" y="57515"/>
                    <a:pt x="12979" y="58082"/>
                  </a:cubicBezTo>
                  <a:cubicBezTo>
                    <a:pt x="12979" y="58805"/>
                    <a:pt x="13554" y="59388"/>
                    <a:pt x="14277" y="59388"/>
                  </a:cubicBezTo>
                  <a:cubicBezTo>
                    <a:pt x="14999" y="59388"/>
                    <a:pt x="15583" y="58805"/>
                    <a:pt x="15583" y="58082"/>
                  </a:cubicBezTo>
                  <a:cubicBezTo>
                    <a:pt x="15583" y="57499"/>
                    <a:pt x="15197" y="57014"/>
                    <a:pt x="14671" y="56850"/>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3"/>
            <p:cNvSpPr/>
            <p:nvPr/>
          </p:nvSpPr>
          <p:spPr>
            <a:xfrm>
              <a:off x="1502025" y="2751225"/>
              <a:ext cx="382600" cy="1870775"/>
            </a:xfrm>
            <a:custGeom>
              <a:rect b="b" l="l" r="r" t="t"/>
              <a:pathLst>
                <a:path extrusionOk="0" h="74831" w="15304">
                  <a:moveTo>
                    <a:pt x="14408" y="72293"/>
                  </a:moveTo>
                  <a:lnTo>
                    <a:pt x="14408" y="24971"/>
                  </a:lnTo>
                  <a:lnTo>
                    <a:pt x="1980" y="12543"/>
                  </a:lnTo>
                  <a:lnTo>
                    <a:pt x="12856" y="12543"/>
                  </a:lnTo>
                  <a:lnTo>
                    <a:pt x="12856" y="0"/>
                  </a:lnTo>
                  <a:lnTo>
                    <a:pt x="12035" y="0"/>
                  </a:lnTo>
                  <a:lnTo>
                    <a:pt x="12035" y="11730"/>
                  </a:lnTo>
                  <a:lnTo>
                    <a:pt x="1" y="11730"/>
                  </a:lnTo>
                  <a:lnTo>
                    <a:pt x="13587" y="25308"/>
                  </a:lnTo>
                  <a:lnTo>
                    <a:pt x="13587" y="72293"/>
                  </a:lnTo>
                  <a:cubicBezTo>
                    <a:pt x="13069" y="72465"/>
                    <a:pt x="12692" y="72950"/>
                    <a:pt x="12692" y="73525"/>
                  </a:cubicBezTo>
                  <a:cubicBezTo>
                    <a:pt x="12692" y="74247"/>
                    <a:pt x="13283" y="74831"/>
                    <a:pt x="13998" y="74831"/>
                  </a:cubicBezTo>
                  <a:cubicBezTo>
                    <a:pt x="14721" y="74831"/>
                    <a:pt x="15304" y="74247"/>
                    <a:pt x="15304" y="73525"/>
                  </a:cubicBezTo>
                  <a:cubicBezTo>
                    <a:pt x="15304" y="72950"/>
                    <a:pt x="14926" y="72465"/>
                    <a:pt x="14408" y="72293"/>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3"/>
            <p:cNvSpPr/>
            <p:nvPr/>
          </p:nvSpPr>
          <p:spPr>
            <a:xfrm>
              <a:off x="1725450" y="2751225"/>
              <a:ext cx="288975" cy="1665425"/>
            </a:xfrm>
            <a:custGeom>
              <a:rect b="b" l="l" r="r" t="t"/>
              <a:pathLst>
                <a:path extrusionOk="0" h="66617" w="11559">
                  <a:moveTo>
                    <a:pt x="10663" y="64078"/>
                  </a:moveTo>
                  <a:lnTo>
                    <a:pt x="10663" y="24774"/>
                  </a:lnTo>
                  <a:lnTo>
                    <a:pt x="1972" y="16092"/>
                  </a:lnTo>
                  <a:lnTo>
                    <a:pt x="7673" y="16092"/>
                  </a:lnTo>
                  <a:lnTo>
                    <a:pt x="7673" y="0"/>
                  </a:lnTo>
                  <a:lnTo>
                    <a:pt x="6851" y="0"/>
                  </a:lnTo>
                  <a:lnTo>
                    <a:pt x="6851" y="15270"/>
                  </a:lnTo>
                  <a:lnTo>
                    <a:pt x="1" y="15270"/>
                  </a:lnTo>
                  <a:lnTo>
                    <a:pt x="9841" y="25111"/>
                  </a:lnTo>
                  <a:lnTo>
                    <a:pt x="9841" y="64078"/>
                  </a:lnTo>
                  <a:cubicBezTo>
                    <a:pt x="9324" y="64251"/>
                    <a:pt x="8946" y="64736"/>
                    <a:pt x="8946" y="65311"/>
                  </a:cubicBezTo>
                  <a:cubicBezTo>
                    <a:pt x="8946" y="66033"/>
                    <a:pt x="9529" y="66617"/>
                    <a:pt x="10252" y="66617"/>
                  </a:cubicBezTo>
                  <a:cubicBezTo>
                    <a:pt x="10975" y="66617"/>
                    <a:pt x="11558" y="66033"/>
                    <a:pt x="11558" y="65311"/>
                  </a:cubicBezTo>
                  <a:cubicBezTo>
                    <a:pt x="11558" y="64736"/>
                    <a:pt x="11180" y="64251"/>
                    <a:pt x="10663" y="64078"/>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3"/>
            <p:cNvSpPr/>
            <p:nvPr/>
          </p:nvSpPr>
          <p:spPr>
            <a:xfrm>
              <a:off x="2128975" y="2751225"/>
              <a:ext cx="197150" cy="2033425"/>
            </a:xfrm>
            <a:custGeom>
              <a:rect b="b" l="l" r="r" t="t"/>
              <a:pathLst>
                <a:path extrusionOk="0" h="81337" w="7886">
                  <a:moveTo>
                    <a:pt x="1684" y="78798"/>
                  </a:moveTo>
                  <a:lnTo>
                    <a:pt x="1684" y="49318"/>
                  </a:lnTo>
                  <a:lnTo>
                    <a:pt x="7886" y="43116"/>
                  </a:lnTo>
                  <a:lnTo>
                    <a:pt x="7886" y="25061"/>
                  </a:lnTo>
                  <a:lnTo>
                    <a:pt x="1339" y="18515"/>
                  </a:lnTo>
                  <a:lnTo>
                    <a:pt x="1339" y="0"/>
                  </a:lnTo>
                  <a:lnTo>
                    <a:pt x="518" y="0"/>
                  </a:lnTo>
                  <a:lnTo>
                    <a:pt x="518" y="18852"/>
                  </a:lnTo>
                  <a:lnTo>
                    <a:pt x="7065" y="25398"/>
                  </a:lnTo>
                  <a:lnTo>
                    <a:pt x="7065" y="42779"/>
                  </a:lnTo>
                  <a:lnTo>
                    <a:pt x="863" y="48981"/>
                  </a:lnTo>
                  <a:lnTo>
                    <a:pt x="863" y="78815"/>
                  </a:lnTo>
                  <a:cubicBezTo>
                    <a:pt x="362" y="78995"/>
                    <a:pt x="0" y="79472"/>
                    <a:pt x="0" y="80038"/>
                  </a:cubicBezTo>
                  <a:cubicBezTo>
                    <a:pt x="0" y="80753"/>
                    <a:pt x="584" y="81336"/>
                    <a:pt x="1307" y="81336"/>
                  </a:cubicBezTo>
                  <a:cubicBezTo>
                    <a:pt x="2021" y="81336"/>
                    <a:pt x="2604" y="80753"/>
                    <a:pt x="2604" y="80038"/>
                  </a:cubicBezTo>
                  <a:cubicBezTo>
                    <a:pt x="2604" y="79447"/>
                    <a:pt x="2218" y="78962"/>
                    <a:pt x="1684" y="78798"/>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3"/>
            <p:cNvSpPr/>
            <p:nvPr/>
          </p:nvSpPr>
          <p:spPr>
            <a:xfrm>
              <a:off x="2048075" y="2751225"/>
              <a:ext cx="194275" cy="2304475"/>
            </a:xfrm>
            <a:custGeom>
              <a:rect b="b" l="l" r="r" t="t"/>
              <a:pathLst>
                <a:path extrusionOk="0" h="92179" w="7771">
                  <a:moveTo>
                    <a:pt x="1709" y="89641"/>
                  </a:moveTo>
                  <a:lnTo>
                    <a:pt x="1709" y="47133"/>
                  </a:lnTo>
                  <a:lnTo>
                    <a:pt x="7771" y="41071"/>
                  </a:lnTo>
                  <a:lnTo>
                    <a:pt x="7771" y="26540"/>
                  </a:lnTo>
                  <a:lnTo>
                    <a:pt x="1380" y="20149"/>
                  </a:lnTo>
                  <a:lnTo>
                    <a:pt x="1380" y="0"/>
                  </a:lnTo>
                  <a:lnTo>
                    <a:pt x="559" y="0"/>
                  </a:lnTo>
                  <a:lnTo>
                    <a:pt x="559" y="20486"/>
                  </a:lnTo>
                  <a:lnTo>
                    <a:pt x="6949" y="26877"/>
                  </a:lnTo>
                  <a:lnTo>
                    <a:pt x="6949" y="40734"/>
                  </a:lnTo>
                  <a:lnTo>
                    <a:pt x="895" y="46796"/>
                  </a:lnTo>
                  <a:lnTo>
                    <a:pt x="895" y="89641"/>
                  </a:lnTo>
                  <a:cubicBezTo>
                    <a:pt x="370" y="89813"/>
                    <a:pt x="0" y="90298"/>
                    <a:pt x="0" y="90873"/>
                  </a:cubicBezTo>
                  <a:cubicBezTo>
                    <a:pt x="0" y="91596"/>
                    <a:pt x="583" y="92179"/>
                    <a:pt x="1298" y="92179"/>
                  </a:cubicBezTo>
                  <a:cubicBezTo>
                    <a:pt x="2021" y="92179"/>
                    <a:pt x="2604" y="91596"/>
                    <a:pt x="2604" y="90873"/>
                  </a:cubicBezTo>
                  <a:cubicBezTo>
                    <a:pt x="2604" y="90298"/>
                    <a:pt x="2226" y="89813"/>
                    <a:pt x="1709" y="89641"/>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3"/>
            <p:cNvSpPr/>
            <p:nvPr/>
          </p:nvSpPr>
          <p:spPr>
            <a:xfrm>
              <a:off x="2216650" y="2751225"/>
              <a:ext cx="202300" cy="2193800"/>
            </a:xfrm>
            <a:custGeom>
              <a:rect b="b" l="l" r="r" t="t"/>
              <a:pathLst>
                <a:path extrusionOk="0" h="87752" w="8092">
                  <a:moveTo>
                    <a:pt x="1685" y="85205"/>
                  </a:moveTo>
                  <a:lnTo>
                    <a:pt x="1685" y="52012"/>
                  </a:lnTo>
                  <a:lnTo>
                    <a:pt x="8092" y="45605"/>
                  </a:lnTo>
                  <a:lnTo>
                    <a:pt x="8092" y="23254"/>
                  </a:lnTo>
                  <a:lnTo>
                    <a:pt x="1028" y="16190"/>
                  </a:lnTo>
                  <a:lnTo>
                    <a:pt x="1028" y="0"/>
                  </a:lnTo>
                  <a:lnTo>
                    <a:pt x="206" y="0"/>
                  </a:lnTo>
                  <a:lnTo>
                    <a:pt x="206" y="16535"/>
                  </a:lnTo>
                  <a:lnTo>
                    <a:pt x="7270" y="23591"/>
                  </a:lnTo>
                  <a:lnTo>
                    <a:pt x="7270" y="45268"/>
                  </a:lnTo>
                  <a:lnTo>
                    <a:pt x="863" y="51675"/>
                  </a:lnTo>
                  <a:lnTo>
                    <a:pt x="863" y="85222"/>
                  </a:lnTo>
                  <a:cubicBezTo>
                    <a:pt x="362" y="85402"/>
                    <a:pt x="1" y="85879"/>
                    <a:pt x="1" y="86445"/>
                  </a:cubicBezTo>
                  <a:cubicBezTo>
                    <a:pt x="1" y="87168"/>
                    <a:pt x="584" y="87751"/>
                    <a:pt x="1307" y="87751"/>
                  </a:cubicBezTo>
                  <a:cubicBezTo>
                    <a:pt x="2030" y="87751"/>
                    <a:pt x="2613" y="87168"/>
                    <a:pt x="2613" y="86445"/>
                  </a:cubicBezTo>
                  <a:cubicBezTo>
                    <a:pt x="2613" y="85854"/>
                    <a:pt x="2219" y="85369"/>
                    <a:pt x="1685" y="85205"/>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3"/>
            <p:cNvSpPr/>
            <p:nvPr/>
          </p:nvSpPr>
          <p:spPr>
            <a:xfrm>
              <a:off x="2292025" y="2751225"/>
              <a:ext cx="225100" cy="1702800"/>
            </a:xfrm>
            <a:custGeom>
              <a:rect b="b" l="l" r="r" t="t"/>
              <a:pathLst>
                <a:path extrusionOk="0" h="68112" w="9004">
                  <a:moveTo>
                    <a:pt x="2744" y="65606"/>
                  </a:moveTo>
                  <a:lnTo>
                    <a:pt x="2744" y="53909"/>
                  </a:lnTo>
                  <a:lnTo>
                    <a:pt x="9003" y="47650"/>
                  </a:lnTo>
                  <a:lnTo>
                    <a:pt x="9003" y="22597"/>
                  </a:lnTo>
                  <a:lnTo>
                    <a:pt x="822" y="14416"/>
                  </a:lnTo>
                  <a:lnTo>
                    <a:pt x="822" y="0"/>
                  </a:lnTo>
                  <a:lnTo>
                    <a:pt x="0" y="0"/>
                  </a:lnTo>
                  <a:lnTo>
                    <a:pt x="0" y="14761"/>
                  </a:lnTo>
                  <a:lnTo>
                    <a:pt x="8182" y="22942"/>
                  </a:lnTo>
                  <a:lnTo>
                    <a:pt x="8182" y="47313"/>
                  </a:lnTo>
                  <a:lnTo>
                    <a:pt x="1931" y="53564"/>
                  </a:lnTo>
                  <a:lnTo>
                    <a:pt x="1931" y="65549"/>
                  </a:lnTo>
                  <a:cubicBezTo>
                    <a:pt x="1372" y="65697"/>
                    <a:pt x="953" y="66206"/>
                    <a:pt x="953" y="66806"/>
                  </a:cubicBezTo>
                  <a:cubicBezTo>
                    <a:pt x="953" y="67528"/>
                    <a:pt x="1536" y="68112"/>
                    <a:pt x="2259" y="68112"/>
                  </a:cubicBezTo>
                  <a:cubicBezTo>
                    <a:pt x="2974" y="68112"/>
                    <a:pt x="3565" y="67528"/>
                    <a:pt x="3565" y="66806"/>
                  </a:cubicBezTo>
                  <a:cubicBezTo>
                    <a:pt x="3565" y="66263"/>
                    <a:pt x="3220" y="65795"/>
                    <a:pt x="2744" y="65598"/>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3"/>
            <p:cNvSpPr/>
            <p:nvPr/>
          </p:nvSpPr>
          <p:spPr>
            <a:xfrm>
              <a:off x="2668425" y="2751225"/>
              <a:ext cx="257750" cy="1525575"/>
            </a:xfrm>
            <a:custGeom>
              <a:rect b="b" l="l" r="r" t="t"/>
              <a:pathLst>
                <a:path extrusionOk="0" h="61023" w="10310">
                  <a:moveTo>
                    <a:pt x="1709" y="58485"/>
                  </a:moveTo>
                  <a:lnTo>
                    <a:pt x="1709" y="12272"/>
                  </a:lnTo>
                  <a:lnTo>
                    <a:pt x="10310" y="12272"/>
                  </a:lnTo>
                  <a:lnTo>
                    <a:pt x="10310" y="0"/>
                  </a:lnTo>
                  <a:lnTo>
                    <a:pt x="9488" y="0"/>
                  </a:lnTo>
                  <a:lnTo>
                    <a:pt x="9488" y="11451"/>
                  </a:lnTo>
                  <a:lnTo>
                    <a:pt x="896" y="11451"/>
                  </a:lnTo>
                  <a:lnTo>
                    <a:pt x="896" y="58493"/>
                  </a:lnTo>
                  <a:cubicBezTo>
                    <a:pt x="371" y="58665"/>
                    <a:pt x="1" y="59142"/>
                    <a:pt x="1" y="59725"/>
                  </a:cubicBezTo>
                  <a:cubicBezTo>
                    <a:pt x="1" y="60440"/>
                    <a:pt x="584" y="61023"/>
                    <a:pt x="1299" y="61023"/>
                  </a:cubicBezTo>
                  <a:cubicBezTo>
                    <a:pt x="2022" y="61023"/>
                    <a:pt x="2605" y="60440"/>
                    <a:pt x="2605" y="59725"/>
                  </a:cubicBezTo>
                  <a:cubicBezTo>
                    <a:pt x="2605" y="59142"/>
                    <a:pt x="2227" y="58665"/>
                    <a:pt x="1709" y="58493"/>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3"/>
            <p:cNvSpPr/>
            <p:nvPr/>
          </p:nvSpPr>
          <p:spPr>
            <a:xfrm>
              <a:off x="2746875" y="2751225"/>
              <a:ext cx="267800" cy="1743875"/>
            </a:xfrm>
            <a:custGeom>
              <a:rect b="b" l="l" r="r" t="t"/>
              <a:pathLst>
                <a:path extrusionOk="0" h="69755" w="10712">
                  <a:moveTo>
                    <a:pt x="1717" y="67216"/>
                  </a:moveTo>
                  <a:lnTo>
                    <a:pt x="1717" y="16092"/>
                  </a:lnTo>
                  <a:lnTo>
                    <a:pt x="10712" y="16092"/>
                  </a:lnTo>
                  <a:lnTo>
                    <a:pt x="10712" y="0"/>
                  </a:lnTo>
                  <a:lnTo>
                    <a:pt x="9899" y="0"/>
                  </a:lnTo>
                  <a:lnTo>
                    <a:pt x="9899" y="15270"/>
                  </a:lnTo>
                  <a:lnTo>
                    <a:pt x="896" y="15270"/>
                  </a:lnTo>
                  <a:lnTo>
                    <a:pt x="896" y="67216"/>
                  </a:lnTo>
                  <a:cubicBezTo>
                    <a:pt x="379" y="67389"/>
                    <a:pt x="1" y="67873"/>
                    <a:pt x="1" y="68448"/>
                  </a:cubicBezTo>
                  <a:cubicBezTo>
                    <a:pt x="1" y="69163"/>
                    <a:pt x="584" y="69754"/>
                    <a:pt x="1307" y="69754"/>
                  </a:cubicBezTo>
                  <a:cubicBezTo>
                    <a:pt x="2030" y="69754"/>
                    <a:pt x="2613" y="69163"/>
                    <a:pt x="2613" y="68448"/>
                  </a:cubicBezTo>
                  <a:cubicBezTo>
                    <a:pt x="2613" y="67873"/>
                    <a:pt x="2235" y="67389"/>
                    <a:pt x="1717" y="67216"/>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3"/>
            <p:cNvSpPr/>
            <p:nvPr/>
          </p:nvSpPr>
          <p:spPr>
            <a:xfrm>
              <a:off x="2842375" y="2751225"/>
              <a:ext cx="250750" cy="1627850"/>
            </a:xfrm>
            <a:custGeom>
              <a:rect b="b" l="l" r="r" t="t"/>
              <a:pathLst>
                <a:path extrusionOk="0" h="65114" w="10030">
                  <a:moveTo>
                    <a:pt x="1717" y="62575"/>
                  </a:moveTo>
                  <a:lnTo>
                    <a:pt x="1717" y="20043"/>
                  </a:lnTo>
                  <a:lnTo>
                    <a:pt x="10030" y="20043"/>
                  </a:lnTo>
                  <a:lnTo>
                    <a:pt x="10030" y="0"/>
                  </a:lnTo>
                  <a:lnTo>
                    <a:pt x="9216" y="0"/>
                  </a:lnTo>
                  <a:lnTo>
                    <a:pt x="9216" y="19221"/>
                  </a:lnTo>
                  <a:lnTo>
                    <a:pt x="896" y="19221"/>
                  </a:lnTo>
                  <a:lnTo>
                    <a:pt x="896" y="62575"/>
                  </a:lnTo>
                  <a:cubicBezTo>
                    <a:pt x="378" y="62748"/>
                    <a:pt x="0" y="63232"/>
                    <a:pt x="0" y="63807"/>
                  </a:cubicBezTo>
                  <a:cubicBezTo>
                    <a:pt x="0" y="64530"/>
                    <a:pt x="583" y="65113"/>
                    <a:pt x="1306" y="65113"/>
                  </a:cubicBezTo>
                  <a:cubicBezTo>
                    <a:pt x="2029" y="65113"/>
                    <a:pt x="2612" y="64530"/>
                    <a:pt x="2612" y="63807"/>
                  </a:cubicBezTo>
                  <a:cubicBezTo>
                    <a:pt x="2612" y="63232"/>
                    <a:pt x="2234" y="62748"/>
                    <a:pt x="1717" y="62575"/>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3"/>
            <p:cNvSpPr/>
            <p:nvPr/>
          </p:nvSpPr>
          <p:spPr>
            <a:xfrm>
              <a:off x="3227600" y="2751225"/>
              <a:ext cx="65125" cy="1413050"/>
            </a:xfrm>
            <a:custGeom>
              <a:rect b="b" l="l" r="r" t="t"/>
              <a:pathLst>
                <a:path extrusionOk="0" h="56522" w="2605">
                  <a:moveTo>
                    <a:pt x="1709" y="53992"/>
                  </a:moveTo>
                  <a:lnTo>
                    <a:pt x="1709" y="0"/>
                  </a:lnTo>
                  <a:lnTo>
                    <a:pt x="896" y="0"/>
                  </a:lnTo>
                  <a:lnTo>
                    <a:pt x="896" y="53992"/>
                  </a:lnTo>
                  <a:cubicBezTo>
                    <a:pt x="379" y="54164"/>
                    <a:pt x="1" y="54649"/>
                    <a:pt x="1" y="55224"/>
                  </a:cubicBezTo>
                  <a:cubicBezTo>
                    <a:pt x="1" y="55938"/>
                    <a:pt x="584" y="56521"/>
                    <a:pt x="1307" y="56521"/>
                  </a:cubicBezTo>
                  <a:cubicBezTo>
                    <a:pt x="2022" y="56521"/>
                    <a:pt x="2605" y="55938"/>
                    <a:pt x="2605" y="55224"/>
                  </a:cubicBezTo>
                  <a:cubicBezTo>
                    <a:pt x="2605" y="54649"/>
                    <a:pt x="2235" y="54164"/>
                    <a:pt x="1718" y="53992"/>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3"/>
            <p:cNvSpPr/>
            <p:nvPr/>
          </p:nvSpPr>
          <p:spPr>
            <a:xfrm>
              <a:off x="3295775" y="2751225"/>
              <a:ext cx="65125" cy="1089200"/>
            </a:xfrm>
            <a:custGeom>
              <a:rect b="b" l="l" r="r" t="t"/>
              <a:pathLst>
                <a:path extrusionOk="0" h="43568" w="2605">
                  <a:moveTo>
                    <a:pt x="1709" y="41038"/>
                  </a:moveTo>
                  <a:lnTo>
                    <a:pt x="1709" y="0"/>
                  </a:lnTo>
                  <a:lnTo>
                    <a:pt x="896" y="0"/>
                  </a:lnTo>
                  <a:lnTo>
                    <a:pt x="896" y="41038"/>
                  </a:lnTo>
                  <a:cubicBezTo>
                    <a:pt x="379" y="41210"/>
                    <a:pt x="1" y="41695"/>
                    <a:pt x="1" y="42270"/>
                  </a:cubicBezTo>
                  <a:cubicBezTo>
                    <a:pt x="1" y="42985"/>
                    <a:pt x="584" y="43568"/>
                    <a:pt x="1307" y="43568"/>
                  </a:cubicBezTo>
                  <a:cubicBezTo>
                    <a:pt x="2022" y="43568"/>
                    <a:pt x="2605" y="42985"/>
                    <a:pt x="2605" y="42270"/>
                  </a:cubicBezTo>
                  <a:cubicBezTo>
                    <a:pt x="2605" y="41695"/>
                    <a:pt x="2227" y="41210"/>
                    <a:pt x="1709" y="41038"/>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 name="Google Shape;40;p13"/>
          <p:cNvGrpSpPr/>
          <p:nvPr/>
        </p:nvGrpSpPr>
        <p:grpSpPr>
          <a:xfrm rot="10800000">
            <a:off x="6915345" y="-13"/>
            <a:ext cx="1548637" cy="3324214"/>
            <a:chOff x="5452016" y="2824589"/>
            <a:chExt cx="689908" cy="1480917"/>
          </a:xfrm>
        </p:grpSpPr>
        <p:sp>
          <p:nvSpPr>
            <p:cNvPr id="41" name="Google Shape;41;p13"/>
            <p:cNvSpPr/>
            <p:nvPr/>
          </p:nvSpPr>
          <p:spPr>
            <a:xfrm rot="-5400000">
              <a:off x="5392462" y="3556043"/>
              <a:ext cx="1325804" cy="173120"/>
            </a:xfrm>
            <a:custGeom>
              <a:rect b="b" l="l" r="r" t="t"/>
              <a:pathLst>
                <a:path extrusionOk="0" h="3980" w="3048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3"/>
            <p:cNvSpPr/>
            <p:nvPr/>
          </p:nvSpPr>
          <p:spPr>
            <a:xfrm rot="-5400000">
              <a:off x="5265885" y="3473528"/>
              <a:ext cx="1480916" cy="183037"/>
            </a:xfrm>
            <a:custGeom>
              <a:rect b="b" l="l" r="r" t="t"/>
              <a:pathLst>
                <a:path extrusionOk="0" h="4208" w="34046">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3"/>
            <p:cNvSpPr/>
            <p:nvPr/>
          </p:nvSpPr>
          <p:spPr>
            <a:xfrm rot="-5400000">
              <a:off x="5330414" y="3589558"/>
              <a:ext cx="1245768" cy="186126"/>
            </a:xfrm>
            <a:custGeom>
              <a:rect b="b" l="l" r="r" t="t"/>
              <a:pathLst>
                <a:path extrusionOk="0" h="4279" w="2864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3"/>
            <p:cNvSpPr/>
            <p:nvPr/>
          </p:nvSpPr>
          <p:spPr>
            <a:xfrm rot="-5400000">
              <a:off x="5370411" y="3676053"/>
              <a:ext cx="1059686" cy="199219"/>
            </a:xfrm>
            <a:custGeom>
              <a:rect b="b" l="l" r="r" t="t"/>
              <a:pathLst>
                <a:path extrusionOk="0" h="4580" w="24362">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3"/>
            <p:cNvSpPr/>
            <p:nvPr/>
          </p:nvSpPr>
          <p:spPr>
            <a:xfrm rot="-5400000">
              <a:off x="5334134" y="3789929"/>
              <a:ext cx="935588" cy="95564"/>
            </a:xfrm>
            <a:custGeom>
              <a:rect b="b" l="l" r="r" t="t"/>
              <a:pathLst>
                <a:path extrusionOk="0" h="2197" w="21509">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3"/>
            <p:cNvSpPr/>
            <p:nvPr/>
          </p:nvSpPr>
          <p:spPr>
            <a:xfrm rot="-5400000">
              <a:off x="5331634" y="3818442"/>
              <a:ext cx="868602" cy="105525"/>
            </a:xfrm>
            <a:custGeom>
              <a:rect b="b" l="l" r="r" t="t"/>
              <a:pathLst>
                <a:path extrusionOk="0" h="2426" w="19969">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3"/>
            <p:cNvSpPr/>
            <p:nvPr/>
          </p:nvSpPr>
          <p:spPr>
            <a:xfrm rot="-5400000">
              <a:off x="5163516" y="3683817"/>
              <a:ext cx="1119234" cy="124142"/>
            </a:xfrm>
            <a:custGeom>
              <a:rect b="b" l="l" r="r" t="t"/>
              <a:pathLst>
                <a:path extrusionOk="0" h="2854" w="25731">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3"/>
            <p:cNvSpPr/>
            <p:nvPr/>
          </p:nvSpPr>
          <p:spPr>
            <a:xfrm rot="-5400000">
              <a:off x="5189572" y="3740886"/>
              <a:ext cx="982130" cy="147109"/>
            </a:xfrm>
            <a:custGeom>
              <a:rect b="b" l="l" r="r" t="t"/>
              <a:pathLst>
                <a:path extrusionOk="0" h="3382" w="22579">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3"/>
            <p:cNvSpPr/>
            <p:nvPr/>
          </p:nvSpPr>
          <p:spPr>
            <a:xfrm rot="-5400000">
              <a:off x="5194836" y="3787124"/>
              <a:ext cx="868602" cy="168161"/>
            </a:xfrm>
            <a:custGeom>
              <a:rect b="b" l="l" r="r" t="t"/>
              <a:pathLst>
                <a:path extrusionOk="0" h="3866" w="19969">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3"/>
            <p:cNvSpPr/>
            <p:nvPr/>
          </p:nvSpPr>
          <p:spPr>
            <a:xfrm rot="-5400000">
              <a:off x="5215324" y="3849151"/>
              <a:ext cx="733977" cy="178731"/>
            </a:xfrm>
            <a:custGeom>
              <a:rect b="b" l="l" r="r" t="t"/>
              <a:pathLst>
                <a:path extrusionOk="0" h="4109" w="16874">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3"/>
            <p:cNvSpPr/>
            <p:nvPr/>
          </p:nvSpPr>
          <p:spPr>
            <a:xfrm rot="-5400000">
              <a:off x="5841900" y="4018530"/>
              <a:ext cx="465336" cy="108613"/>
            </a:xfrm>
            <a:custGeom>
              <a:rect b="b" l="l" r="r" t="t"/>
              <a:pathLst>
                <a:path extrusionOk="0" h="2497" w="10698">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3"/>
            <p:cNvSpPr/>
            <p:nvPr/>
          </p:nvSpPr>
          <p:spPr>
            <a:xfrm rot="-5400000">
              <a:off x="5874501" y="4051132"/>
              <a:ext cx="431191" cy="77556"/>
            </a:xfrm>
            <a:custGeom>
              <a:rect b="b" l="l" r="r" t="t"/>
              <a:pathLst>
                <a:path extrusionOk="0" h="1783" w="9913">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3"/>
            <p:cNvSpPr/>
            <p:nvPr/>
          </p:nvSpPr>
          <p:spPr>
            <a:xfrm rot="-5400000">
              <a:off x="5229613" y="3907503"/>
              <a:ext cx="620405" cy="175599"/>
            </a:xfrm>
            <a:custGeom>
              <a:rect b="b" l="l" r="r" t="t"/>
              <a:pathLst>
                <a:path extrusionOk="0" h="4037" w="14263">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 name="Google Shape;54;p13"/>
          <p:cNvGrpSpPr/>
          <p:nvPr/>
        </p:nvGrpSpPr>
        <p:grpSpPr>
          <a:xfrm rot="-5400000">
            <a:off x="7189311" y="2653816"/>
            <a:ext cx="298167" cy="3611351"/>
            <a:chOff x="9" y="2835115"/>
            <a:chExt cx="134668" cy="1631070"/>
          </a:xfrm>
        </p:grpSpPr>
        <p:sp>
          <p:nvSpPr>
            <p:cNvPr id="55" name="Google Shape;55;p13"/>
            <p:cNvSpPr/>
            <p:nvPr/>
          </p:nvSpPr>
          <p:spPr>
            <a:xfrm rot="-5400000">
              <a:off x="-655129" y="3676378"/>
              <a:ext cx="1497053" cy="82558"/>
            </a:xfrm>
            <a:custGeom>
              <a:rect b="b" l="l" r="r" t="t"/>
              <a:pathLst>
                <a:path extrusionOk="0" h="1898" w="34417">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3"/>
            <p:cNvSpPr/>
            <p:nvPr/>
          </p:nvSpPr>
          <p:spPr>
            <a:xfrm rot="-5400000">
              <a:off x="-420003" y="3973575"/>
              <a:ext cx="912621" cy="72597"/>
            </a:xfrm>
            <a:custGeom>
              <a:rect b="b" l="l" r="r" t="t"/>
              <a:pathLst>
                <a:path extrusionOk="0" h="1669" w="20981">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3"/>
            <p:cNvSpPr/>
            <p:nvPr/>
          </p:nvSpPr>
          <p:spPr>
            <a:xfrm rot="-5400000">
              <a:off x="-388076" y="4029078"/>
              <a:ext cx="843156" cy="31057"/>
            </a:xfrm>
            <a:custGeom>
              <a:rect b="b" l="l" r="r" t="t"/>
              <a:pathLst>
                <a:path extrusionOk="0" h="714" w="19384">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3"/>
            <p:cNvSpPr/>
            <p:nvPr/>
          </p:nvSpPr>
          <p:spPr>
            <a:xfrm rot="-5400000">
              <a:off x="-758457" y="3604107"/>
              <a:ext cx="1631069" cy="93085"/>
            </a:xfrm>
            <a:custGeom>
              <a:rect b="b" l="l" r="r" t="t"/>
              <a:pathLst>
                <a:path extrusionOk="0" h="2140" w="37498">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13"/>
          <p:cNvSpPr txBox="1"/>
          <p:nvPr>
            <p:ph type="ctrTitle"/>
          </p:nvPr>
        </p:nvSpPr>
        <p:spPr>
          <a:xfrm>
            <a:off x="713225" y="835700"/>
            <a:ext cx="5243700" cy="1718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60" name="Google Shape;60;p13"/>
          <p:cNvSpPr txBox="1"/>
          <p:nvPr>
            <p:ph idx="1" type="subTitle"/>
          </p:nvPr>
        </p:nvSpPr>
        <p:spPr>
          <a:xfrm>
            <a:off x="713225" y="2554100"/>
            <a:ext cx="5243700" cy="369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53" name="Shape 253"/>
        <p:cNvGrpSpPr/>
        <p:nvPr/>
      </p:nvGrpSpPr>
      <p:grpSpPr>
        <a:xfrm>
          <a:off x="0" y="0"/>
          <a:ext cx="0" cy="0"/>
          <a:chOff x="0" y="0"/>
          <a:chExt cx="0" cy="0"/>
        </a:xfrm>
      </p:grpSpPr>
      <p:sp>
        <p:nvSpPr>
          <p:cNvPr id="254" name="Google Shape;254;p22"/>
          <p:cNvSpPr/>
          <p:nvPr>
            <p:ph idx="2" type="pic"/>
          </p:nvPr>
        </p:nvSpPr>
        <p:spPr>
          <a:xfrm>
            <a:off x="0" y="0"/>
            <a:ext cx="9144000" cy="5143500"/>
          </a:xfrm>
          <a:prstGeom prst="rect">
            <a:avLst/>
          </a:prstGeom>
          <a:noFill/>
          <a:ln>
            <a:noFill/>
          </a:ln>
        </p:spPr>
      </p:sp>
      <p:sp>
        <p:nvSpPr>
          <p:cNvPr id="255" name="Google Shape;255;p22"/>
          <p:cNvSpPr txBox="1"/>
          <p:nvPr>
            <p:ph type="title"/>
          </p:nvPr>
        </p:nvSpPr>
        <p:spPr>
          <a:xfrm>
            <a:off x="720000" y="3862050"/>
            <a:ext cx="7704000" cy="572700"/>
          </a:xfrm>
          <a:prstGeom prst="rect">
            <a:avLst/>
          </a:prstGeom>
          <a:solidFill>
            <a:schemeClr val="lt1"/>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56" name="Shape 256"/>
        <p:cNvGrpSpPr/>
        <p:nvPr/>
      </p:nvGrpSpPr>
      <p:grpSpPr>
        <a:xfrm>
          <a:off x="0" y="0"/>
          <a:ext cx="0" cy="0"/>
          <a:chOff x="0" y="0"/>
          <a:chExt cx="0" cy="0"/>
        </a:xfrm>
      </p:grpSpPr>
      <p:sp>
        <p:nvSpPr>
          <p:cNvPr id="257" name="Google Shape;257;p23"/>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8" name="Google Shape;258;p23"/>
          <p:cNvGrpSpPr/>
          <p:nvPr/>
        </p:nvGrpSpPr>
        <p:grpSpPr>
          <a:xfrm>
            <a:off x="6819198" y="4072480"/>
            <a:ext cx="506139" cy="2197918"/>
            <a:chOff x="4792514" y="2979701"/>
            <a:chExt cx="305307" cy="1325804"/>
          </a:xfrm>
        </p:grpSpPr>
        <p:sp>
          <p:nvSpPr>
            <p:cNvPr id="259" name="Google Shape;259;p23"/>
            <p:cNvSpPr/>
            <p:nvPr/>
          </p:nvSpPr>
          <p:spPr>
            <a:xfrm rot="-5400000">
              <a:off x="4409125" y="3616809"/>
              <a:ext cx="1266256" cy="111136"/>
            </a:xfrm>
            <a:custGeom>
              <a:rect b="b" l="l" r="r" t="t"/>
              <a:pathLst>
                <a:path extrusionOk="0" h="2555" w="29111">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3"/>
            <p:cNvSpPr/>
            <p:nvPr/>
          </p:nvSpPr>
          <p:spPr>
            <a:xfrm rot="-5400000">
              <a:off x="4335310" y="3589536"/>
              <a:ext cx="1325804" cy="106134"/>
            </a:xfrm>
            <a:custGeom>
              <a:rect b="b" l="l" r="r" t="t"/>
              <a:pathLst>
                <a:path extrusionOk="0" h="2440" w="3048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3"/>
            <p:cNvSpPr/>
            <p:nvPr/>
          </p:nvSpPr>
          <p:spPr>
            <a:xfrm rot="-5400000">
              <a:off x="4348012" y="3656827"/>
              <a:ext cx="1196790" cy="100566"/>
            </a:xfrm>
            <a:custGeom>
              <a:rect b="b" l="l" r="r" t="t"/>
              <a:pathLst>
                <a:path extrusionOk="0" h="2312" w="27514">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3"/>
            <p:cNvSpPr/>
            <p:nvPr/>
          </p:nvSpPr>
          <p:spPr>
            <a:xfrm rot="-5400000">
              <a:off x="4316977" y="3695300"/>
              <a:ext cx="1119234" cy="101175"/>
            </a:xfrm>
            <a:custGeom>
              <a:rect b="b" l="l" r="r" t="t"/>
              <a:pathLst>
                <a:path extrusionOk="0" h="2326" w="25731">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3"/>
            <p:cNvSpPr/>
            <p:nvPr/>
          </p:nvSpPr>
          <p:spPr>
            <a:xfrm rot="-5400000">
              <a:off x="4328765" y="3810699"/>
              <a:ext cx="958554" cy="31057"/>
            </a:xfrm>
            <a:custGeom>
              <a:rect b="b" l="l" r="r" t="t"/>
              <a:pathLst>
                <a:path extrusionOk="0" h="714" w="22037">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4" name="Google Shape;264;p23"/>
          <p:cNvGrpSpPr/>
          <p:nvPr/>
        </p:nvGrpSpPr>
        <p:grpSpPr>
          <a:xfrm>
            <a:off x="2805095" y="3403370"/>
            <a:ext cx="793059" cy="2575416"/>
            <a:chOff x="6278982" y="2751992"/>
            <a:chExt cx="478381" cy="1553514"/>
          </a:xfrm>
        </p:grpSpPr>
        <p:sp>
          <p:nvSpPr>
            <p:cNvPr id="265" name="Google Shape;265;p23"/>
            <p:cNvSpPr/>
            <p:nvPr/>
          </p:nvSpPr>
          <p:spPr>
            <a:xfrm rot="-5400000">
              <a:off x="6192439" y="3740581"/>
              <a:ext cx="1059686" cy="70161"/>
            </a:xfrm>
            <a:custGeom>
              <a:rect b="b" l="l" r="r" t="t"/>
              <a:pathLst>
                <a:path extrusionOk="0" h="1613" w="24362">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3"/>
            <p:cNvSpPr/>
            <p:nvPr/>
          </p:nvSpPr>
          <p:spPr>
            <a:xfrm rot="-5400000">
              <a:off x="6010359" y="3607522"/>
              <a:ext cx="1325804" cy="70161"/>
            </a:xfrm>
            <a:custGeom>
              <a:rect b="b" l="l" r="r" t="t"/>
              <a:pathLst>
                <a:path extrusionOk="0" h="1613" w="3048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3"/>
            <p:cNvSpPr/>
            <p:nvPr/>
          </p:nvSpPr>
          <p:spPr>
            <a:xfrm rot="-5400000">
              <a:off x="6022147" y="3665853"/>
              <a:ext cx="1214755" cy="64550"/>
            </a:xfrm>
            <a:custGeom>
              <a:rect b="b" l="l" r="r" t="t"/>
              <a:pathLst>
                <a:path extrusionOk="0" h="1484" w="27927">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3"/>
            <p:cNvSpPr/>
            <p:nvPr/>
          </p:nvSpPr>
          <p:spPr>
            <a:xfrm rot="-5400000">
              <a:off x="5843461" y="3619310"/>
              <a:ext cx="1279305" cy="93085"/>
            </a:xfrm>
            <a:custGeom>
              <a:rect b="b" l="l" r="r" t="t"/>
              <a:pathLst>
                <a:path extrusionOk="0" h="2140" w="29411">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3"/>
            <p:cNvSpPr/>
            <p:nvPr/>
          </p:nvSpPr>
          <p:spPr>
            <a:xfrm rot="-5400000">
              <a:off x="5753204" y="3565025"/>
              <a:ext cx="1374825" cy="106134"/>
            </a:xfrm>
            <a:custGeom>
              <a:rect b="b" l="l" r="r" t="t"/>
              <a:pathLst>
                <a:path extrusionOk="0" h="2440" w="31607">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3"/>
            <p:cNvSpPr/>
            <p:nvPr/>
          </p:nvSpPr>
          <p:spPr>
            <a:xfrm rot="-5400000">
              <a:off x="5618885" y="3466677"/>
              <a:ext cx="1553513" cy="124142"/>
            </a:xfrm>
            <a:custGeom>
              <a:rect b="b" l="l" r="r" t="t"/>
              <a:pathLst>
                <a:path extrusionOk="0" h="2854" w="35715">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3"/>
            <p:cNvSpPr/>
            <p:nvPr/>
          </p:nvSpPr>
          <p:spPr>
            <a:xfrm rot="-5400000">
              <a:off x="5790418" y="3674835"/>
              <a:ext cx="1119234" cy="142106"/>
            </a:xfrm>
            <a:custGeom>
              <a:rect b="b" l="l" r="r" t="t"/>
              <a:pathLst>
                <a:path extrusionOk="0" h="3267" w="25731">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3"/>
            <p:cNvSpPr/>
            <p:nvPr/>
          </p:nvSpPr>
          <p:spPr>
            <a:xfrm rot="-5400000">
              <a:off x="6430370" y="3978513"/>
              <a:ext cx="620405" cy="33580"/>
            </a:xfrm>
            <a:custGeom>
              <a:rect b="b" l="l" r="r" t="t"/>
              <a:pathLst>
                <a:path extrusionOk="0" h="772" w="14263">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3"/>
            <p:cNvSpPr/>
            <p:nvPr/>
          </p:nvSpPr>
          <p:spPr>
            <a:xfrm rot="-5400000">
              <a:off x="5858989" y="3544234"/>
              <a:ext cx="1460429" cy="62114"/>
            </a:xfrm>
            <a:custGeom>
              <a:rect b="b" l="l" r="r" t="t"/>
              <a:pathLst>
                <a:path extrusionOk="0" h="1428" w="33575">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4" name="Google Shape;274;p23"/>
          <p:cNvGrpSpPr/>
          <p:nvPr/>
        </p:nvGrpSpPr>
        <p:grpSpPr>
          <a:xfrm>
            <a:off x="1818651" y="3523721"/>
            <a:ext cx="1143730" cy="2455064"/>
            <a:chOff x="5452016" y="2824589"/>
            <a:chExt cx="689908" cy="1480917"/>
          </a:xfrm>
        </p:grpSpPr>
        <p:sp>
          <p:nvSpPr>
            <p:cNvPr id="275" name="Google Shape;275;p23"/>
            <p:cNvSpPr/>
            <p:nvPr/>
          </p:nvSpPr>
          <p:spPr>
            <a:xfrm rot="-5400000">
              <a:off x="5392462" y="3556043"/>
              <a:ext cx="1325804" cy="173120"/>
            </a:xfrm>
            <a:custGeom>
              <a:rect b="b" l="l" r="r" t="t"/>
              <a:pathLst>
                <a:path extrusionOk="0" h="3980" w="3048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3"/>
            <p:cNvSpPr/>
            <p:nvPr/>
          </p:nvSpPr>
          <p:spPr>
            <a:xfrm rot="-5400000">
              <a:off x="5265885" y="3473528"/>
              <a:ext cx="1480916" cy="183037"/>
            </a:xfrm>
            <a:custGeom>
              <a:rect b="b" l="l" r="r" t="t"/>
              <a:pathLst>
                <a:path extrusionOk="0" h="4208" w="34046">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3"/>
            <p:cNvSpPr/>
            <p:nvPr/>
          </p:nvSpPr>
          <p:spPr>
            <a:xfrm rot="-5400000">
              <a:off x="5330414" y="3589558"/>
              <a:ext cx="1245768" cy="186126"/>
            </a:xfrm>
            <a:custGeom>
              <a:rect b="b" l="l" r="r" t="t"/>
              <a:pathLst>
                <a:path extrusionOk="0" h="4279" w="2864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3"/>
            <p:cNvSpPr/>
            <p:nvPr/>
          </p:nvSpPr>
          <p:spPr>
            <a:xfrm rot="-5400000">
              <a:off x="5370411" y="3676053"/>
              <a:ext cx="1059686" cy="199219"/>
            </a:xfrm>
            <a:custGeom>
              <a:rect b="b" l="l" r="r" t="t"/>
              <a:pathLst>
                <a:path extrusionOk="0" h="4580" w="24362">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3"/>
            <p:cNvSpPr/>
            <p:nvPr/>
          </p:nvSpPr>
          <p:spPr>
            <a:xfrm rot="-5400000">
              <a:off x="5334134" y="3789929"/>
              <a:ext cx="935588" cy="95564"/>
            </a:xfrm>
            <a:custGeom>
              <a:rect b="b" l="l" r="r" t="t"/>
              <a:pathLst>
                <a:path extrusionOk="0" h="2197" w="21509">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3"/>
            <p:cNvSpPr/>
            <p:nvPr/>
          </p:nvSpPr>
          <p:spPr>
            <a:xfrm rot="-5400000">
              <a:off x="5331634" y="3818442"/>
              <a:ext cx="868602" cy="105525"/>
            </a:xfrm>
            <a:custGeom>
              <a:rect b="b" l="l" r="r" t="t"/>
              <a:pathLst>
                <a:path extrusionOk="0" h="2426" w="19969">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3"/>
            <p:cNvSpPr/>
            <p:nvPr/>
          </p:nvSpPr>
          <p:spPr>
            <a:xfrm rot="-5400000">
              <a:off x="5163516" y="3683817"/>
              <a:ext cx="1119234" cy="124142"/>
            </a:xfrm>
            <a:custGeom>
              <a:rect b="b" l="l" r="r" t="t"/>
              <a:pathLst>
                <a:path extrusionOk="0" h="2854" w="25731">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3"/>
            <p:cNvSpPr/>
            <p:nvPr/>
          </p:nvSpPr>
          <p:spPr>
            <a:xfrm rot="-5400000">
              <a:off x="5189572" y="3740886"/>
              <a:ext cx="982130" cy="147109"/>
            </a:xfrm>
            <a:custGeom>
              <a:rect b="b" l="l" r="r" t="t"/>
              <a:pathLst>
                <a:path extrusionOk="0" h="3382" w="22579">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3"/>
            <p:cNvSpPr/>
            <p:nvPr/>
          </p:nvSpPr>
          <p:spPr>
            <a:xfrm rot="-5400000">
              <a:off x="5194836" y="3787124"/>
              <a:ext cx="868602" cy="168161"/>
            </a:xfrm>
            <a:custGeom>
              <a:rect b="b" l="l" r="r" t="t"/>
              <a:pathLst>
                <a:path extrusionOk="0" h="3866" w="19969">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3"/>
            <p:cNvSpPr/>
            <p:nvPr/>
          </p:nvSpPr>
          <p:spPr>
            <a:xfrm rot="-5400000">
              <a:off x="5215324" y="3849151"/>
              <a:ext cx="733977" cy="178731"/>
            </a:xfrm>
            <a:custGeom>
              <a:rect b="b" l="l" r="r" t="t"/>
              <a:pathLst>
                <a:path extrusionOk="0" h="4109" w="16874">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3"/>
            <p:cNvSpPr/>
            <p:nvPr/>
          </p:nvSpPr>
          <p:spPr>
            <a:xfrm rot="-5400000">
              <a:off x="5841900" y="4018530"/>
              <a:ext cx="465336" cy="108613"/>
            </a:xfrm>
            <a:custGeom>
              <a:rect b="b" l="l" r="r" t="t"/>
              <a:pathLst>
                <a:path extrusionOk="0" h="2497" w="10698">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3"/>
            <p:cNvSpPr/>
            <p:nvPr/>
          </p:nvSpPr>
          <p:spPr>
            <a:xfrm rot="-5400000">
              <a:off x="5874501" y="4051132"/>
              <a:ext cx="431191" cy="77556"/>
            </a:xfrm>
            <a:custGeom>
              <a:rect b="b" l="l" r="r" t="t"/>
              <a:pathLst>
                <a:path extrusionOk="0" h="1783" w="9913">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3"/>
            <p:cNvSpPr/>
            <p:nvPr/>
          </p:nvSpPr>
          <p:spPr>
            <a:xfrm rot="-5400000">
              <a:off x="5229613" y="3907503"/>
              <a:ext cx="620405" cy="175599"/>
            </a:xfrm>
            <a:custGeom>
              <a:rect b="b" l="l" r="r" t="t"/>
              <a:pathLst>
                <a:path extrusionOk="0" h="4037" w="14263">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8" name="Google Shape;288;p23"/>
          <p:cNvGrpSpPr/>
          <p:nvPr/>
        </p:nvGrpSpPr>
        <p:grpSpPr>
          <a:xfrm>
            <a:off x="3662200" y="3600880"/>
            <a:ext cx="728235" cy="2377905"/>
            <a:chOff x="6961407" y="2871131"/>
            <a:chExt cx="439278" cy="1434375"/>
          </a:xfrm>
        </p:grpSpPr>
        <p:sp>
          <p:nvSpPr>
            <p:cNvPr id="289" name="Google Shape;289;p23"/>
            <p:cNvSpPr/>
            <p:nvPr/>
          </p:nvSpPr>
          <p:spPr>
            <a:xfrm rot="-5400000">
              <a:off x="6647504" y="3552324"/>
              <a:ext cx="1374825" cy="131536"/>
            </a:xfrm>
            <a:custGeom>
              <a:rect b="b" l="l" r="r" t="t"/>
              <a:pathLst>
                <a:path extrusionOk="0" h="3024" w="31607">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3"/>
            <p:cNvSpPr/>
            <p:nvPr/>
          </p:nvSpPr>
          <p:spPr>
            <a:xfrm rot="-5400000">
              <a:off x="6677278" y="3618071"/>
              <a:ext cx="1230283" cy="144586"/>
            </a:xfrm>
            <a:custGeom>
              <a:rect b="b" l="l" r="r" t="t"/>
              <a:pathLst>
                <a:path extrusionOk="0" h="3324" w="28284">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3"/>
            <p:cNvSpPr/>
            <p:nvPr/>
          </p:nvSpPr>
          <p:spPr>
            <a:xfrm rot="-5400000">
              <a:off x="6529931" y="3512306"/>
              <a:ext cx="1434374" cy="152024"/>
            </a:xfrm>
            <a:custGeom>
              <a:rect b="b" l="l" r="r" t="t"/>
              <a:pathLst>
                <a:path extrusionOk="0" h="3495" w="32976">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3"/>
            <p:cNvSpPr/>
            <p:nvPr/>
          </p:nvSpPr>
          <p:spPr>
            <a:xfrm rot="-5400000">
              <a:off x="6645331" y="3671116"/>
              <a:ext cx="1098138" cy="170641"/>
            </a:xfrm>
            <a:custGeom>
              <a:rect b="b" l="l" r="r" t="t"/>
              <a:pathLst>
                <a:path extrusionOk="0" h="3923" w="25246">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3"/>
            <p:cNvSpPr/>
            <p:nvPr/>
          </p:nvSpPr>
          <p:spPr>
            <a:xfrm rot="-5400000">
              <a:off x="6506661" y="3582076"/>
              <a:ext cx="1284264" cy="162594"/>
            </a:xfrm>
            <a:custGeom>
              <a:rect b="b" l="l" r="r" t="t"/>
              <a:pathLst>
                <a:path extrusionOk="0" h="3738" w="29525">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3"/>
            <p:cNvSpPr/>
            <p:nvPr/>
          </p:nvSpPr>
          <p:spPr>
            <a:xfrm rot="-5400000">
              <a:off x="6617711" y="3742147"/>
              <a:ext cx="953596" cy="173120"/>
            </a:xfrm>
            <a:custGeom>
              <a:rect b="b" l="l" r="r" t="t"/>
              <a:pathLst>
                <a:path extrusionOk="0" h="3980" w="21923">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3"/>
            <p:cNvSpPr/>
            <p:nvPr/>
          </p:nvSpPr>
          <p:spPr>
            <a:xfrm rot="-5400000">
              <a:off x="6516884" y="3690342"/>
              <a:ext cx="1059686" cy="170641"/>
            </a:xfrm>
            <a:custGeom>
              <a:rect b="b" l="l" r="r" t="t"/>
              <a:pathLst>
                <a:path extrusionOk="0" h="3923" w="24362">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6" name="Google Shape;296;p23"/>
          <p:cNvGrpSpPr/>
          <p:nvPr/>
        </p:nvGrpSpPr>
        <p:grpSpPr>
          <a:xfrm>
            <a:off x="4454483" y="3699598"/>
            <a:ext cx="651152" cy="2279188"/>
            <a:chOff x="7780935" y="2930680"/>
            <a:chExt cx="392780" cy="1374826"/>
          </a:xfrm>
        </p:grpSpPr>
        <p:sp>
          <p:nvSpPr>
            <p:cNvPr id="297" name="Google Shape;297;p23"/>
            <p:cNvSpPr/>
            <p:nvPr/>
          </p:nvSpPr>
          <p:spPr>
            <a:xfrm rot="-5400000">
              <a:off x="7866274" y="3998065"/>
              <a:ext cx="449808" cy="165073"/>
            </a:xfrm>
            <a:custGeom>
              <a:rect b="b" l="l" r="r" t="t"/>
              <a:pathLst>
                <a:path extrusionOk="0" h="3795" w="10341">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3"/>
            <p:cNvSpPr/>
            <p:nvPr/>
          </p:nvSpPr>
          <p:spPr>
            <a:xfrm rot="-5400000">
              <a:off x="7822212" y="3954002"/>
              <a:ext cx="498829" cy="204177"/>
            </a:xfrm>
            <a:custGeom>
              <a:rect b="b" l="l" r="r" t="t"/>
              <a:pathLst>
                <a:path extrusionOk="0" h="4694" w="11468">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3"/>
            <p:cNvSpPr/>
            <p:nvPr/>
          </p:nvSpPr>
          <p:spPr>
            <a:xfrm rot="-5400000">
              <a:off x="7418033" y="3559740"/>
              <a:ext cx="1266256" cy="225274"/>
            </a:xfrm>
            <a:custGeom>
              <a:rect b="b" l="l" r="r" t="t"/>
              <a:pathLst>
                <a:path extrusionOk="0" h="5179" w="29111">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3"/>
            <p:cNvSpPr/>
            <p:nvPr/>
          </p:nvSpPr>
          <p:spPr>
            <a:xfrm rot="-5400000">
              <a:off x="7317206" y="3505455"/>
              <a:ext cx="1374825" cy="225274"/>
            </a:xfrm>
            <a:custGeom>
              <a:rect b="b" l="l" r="r" t="t"/>
              <a:pathLst>
                <a:path extrusionOk="0" h="5179" w="31607">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3"/>
            <p:cNvSpPr/>
            <p:nvPr/>
          </p:nvSpPr>
          <p:spPr>
            <a:xfrm rot="-5400000">
              <a:off x="7374298" y="3624573"/>
              <a:ext cx="1144680" cy="217183"/>
            </a:xfrm>
            <a:custGeom>
              <a:rect b="b" l="l" r="r" t="t"/>
              <a:pathLst>
                <a:path extrusionOk="0" h="4993" w="26316">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3"/>
            <p:cNvSpPr/>
            <p:nvPr/>
          </p:nvSpPr>
          <p:spPr>
            <a:xfrm rot="-5400000">
              <a:off x="7256398" y="3576791"/>
              <a:ext cx="1253250" cy="204177"/>
            </a:xfrm>
            <a:custGeom>
              <a:rect b="b" l="l" r="r" t="t"/>
              <a:pathLst>
                <a:path extrusionOk="0" h="4694" w="28812">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3" name="Google Shape;303;p23"/>
          <p:cNvGrpSpPr/>
          <p:nvPr/>
        </p:nvGrpSpPr>
        <p:grpSpPr>
          <a:xfrm>
            <a:off x="5169695" y="3421397"/>
            <a:ext cx="793063" cy="2849001"/>
            <a:chOff x="8623428" y="2586962"/>
            <a:chExt cx="478382" cy="1718544"/>
          </a:xfrm>
        </p:grpSpPr>
        <p:sp>
          <p:nvSpPr>
            <p:cNvPr id="304" name="Google Shape;304;p23"/>
            <p:cNvSpPr/>
            <p:nvPr/>
          </p:nvSpPr>
          <p:spPr>
            <a:xfrm rot="-5400000">
              <a:off x="8267028" y="3481249"/>
              <a:ext cx="1527458" cy="121054"/>
            </a:xfrm>
            <a:custGeom>
              <a:rect b="b" l="l" r="r" t="t"/>
              <a:pathLst>
                <a:path extrusionOk="0" h="2783" w="35116">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3"/>
            <p:cNvSpPr/>
            <p:nvPr/>
          </p:nvSpPr>
          <p:spPr>
            <a:xfrm rot="-5400000">
              <a:off x="8122184" y="3470418"/>
              <a:ext cx="1506971" cy="163203"/>
            </a:xfrm>
            <a:custGeom>
              <a:rect b="b" l="l" r="r" t="t"/>
              <a:pathLst>
                <a:path extrusionOk="0" h="3752" w="34645">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3"/>
            <p:cNvSpPr/>
            <p:nvPr/>
          </p:nvSpPr>
          <p:spPr>
            <a:xfrm rot="-5400000">
              <a:off x="8039648" y="3426986"/>
              <a:ext cx="1578959" cy="178079"/>
            </a:xfrm>
            <a:custGeom>
              <a:rect b="b" l="l" r="r" t="t"/>
              <a:pathLst>
                <a:path extrusionOk="0" h="4094" w="3630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3"/>
            <p:cNvSpPr/>
            <p:nvPr/>
          </p:nvSpPr>
          <p:spPr>
            <a:xfrm rot="-5400000">
              <a:off x="8073163" y="3501432"/>
              <a:ext cx="1413930" cy="194216"/>
            </a:xfrm>
            <a:custGeom>
              <a:rect b="b" l="l" r="r" t="t"/>
              <a:pathLst>
                <a:path extrusionOk="0" h="4465" w="32506">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3"/>
            <p:cNvSpPr/>
            <p:nvPr/>
          </p:nvSpPr>
          <p:spPr>
            <a:xfrm rot="-5400000">
              <a:off x="8472362" y="4017291"/>
              <a:ext cx="439281" cy="137148"/>
            </a:xfrm>
            <a:custGeom>
              <a:rect b="b" l="l" r="r" t="t"/>
              <a:pathLst>
                <a:path extrusionOk="0" h="3153" w="10099">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3"/>
            <p:cNvSpPr/>
            <p:nvPr/>
          </p:nvSpPr>
          <p:spPr>
            <a:xfrm rot="-5400000">
              <a:off x="8472688" y="3978513"/>
              <a:ext cx="477733" cy="176252"/>
            </a:xfrm>
            <a:custGeom>
              <a:rect b="b" l="l" r="r" t="t"/>
              <a:pathLst>
                <a:path extrusionOk="0" h="4052" w="10983">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3"/>
            <p:cNvSpPr/>
            <p:nvPr/>
          </p:nvSpPr>
          <p:spPr>
            <a:xfrm rot="-5400000">
              <a:off x="8182970" y="3430727"/>
              <a:ext cx="1620499" cy="129057"/>
            </a:xfrm>
            <a:custGeom>
              <a:rect b="b" l="l" r="r" t="t"/>
              <a:pathLst>
                <a:path extrusionOk="0" h="2967" w="37255">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3"/>
            <p:cNvSpPr/>
            <p:nvPr/>
          </p:nvSpPr>
          <p:spPr>
            <a:xfrm rot="-5400000">
              <a:off x="8089908" y="3371157"/>
              <a:ext cx="1718543" cy="150153"/>
            </a:xfrm>
            <a:custGeom>
              <a:rect b="b" l="l" r="r" t="t"/>
              <a:pathLst>
                <a:path extrusionOk="0" h="3452" w="39509">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3"/>
            <p:cNvSpPr/>
            <p:nvPr/>
          </p:nvSpPr>
          <p:spPr>
            <a:xfrm rot="-5400000">
              <a:off x="8069444" y="3539297"/>
              <a:ext cx="1330763" cy="201654"/>
            </a:xfrm>
            <a:custGeom>
              <a:rect b="b" l="l" r="r" t="t"/>
              <a:pathLst>
                <a:path extrusionOk="0" h="4636" w="30594">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3"/>
            <p:cNvSpPr/>
            <p:nvPr/>
          </p:nvSpPr>
          <p:spPr>
            <a:xfrm rot="-5400000">
              <a:off x="8940152" y="3389472"/>
              <a:ext cx="230232" cy="93085"/>
            </a:xfrm>
            <a:custGeom>
              <a:rect b="b" l="l" r="r" t="t"/>
              <a:pathLst>
                <a:path extrusionOk="0" h="2140" w="5293">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3"/>
            <p:cNvSpPr/>
            <p:nvPr/>
          </p:nvSpPr>
          <p:spPr>
            <a:xfrm rot="-5400000">
              <a:off x="8976450" y="3345735"/>
              <a:ext cx="196696" cy="54024"/>
            </a:xfrm>
            <a:custGeom>
              <a:rect b="b" l="l" r="r" t="t"/>
              <a:pathLst>
                <a:path extrusionOk="0" h="1242" w="4522">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5" name="Google Shape;315;p23"/>
          <p:cNvGrpSpPr/>
          <p:nvPr/>
        </p:nvGrpSpPr>
        <p:grpSpPr>
          <a:xfrm>
            <a:off x="6005249" y="3407992"/>
            <a:ext cx="771433" cy="2862406"/>
            <a:chOff x="4128096" y="2589446"/>
            <a:chExt cx="465335" cy="1726630"/>
          </a:xfrm>
        </p:grpSpPr>
        <p:sp>
          <p:nvSpPr>
            <p:cNvPr id="316" name="Google Shape;316;p23"/>
            <p:cNvSpPr/>
            <p:nvPr/>
          </p:nvSpPr>
          <p:spPr>
            <a:xfrm rot="-5400000">
              <a:off x="4350516" y="3592343"/>
              <a:ext cx="447328" cy="38495"/>
            </a:xfrm>
            <a:custGeom>
              <a:rect b="b" l="l" r="r" t="t"/>
              <a:pathLst>
                <a:path extrusionOk="0" h="885" w="10284">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3"/>
            <p:cNvSpPr/>
            <p:nvPr/>
          </p:nvSpPr>
          <p:spPr>
            <a:xfrm rot="-5400000">
              <a:off x="4258650" y="2857151"/>
              <a:ext cx="602484" cy="67073"/>
            </a:xfrm>
            <a:custGeom>
              <a:rect b="b" l="l" r="r" t="t"/>
              <a:pathLst>
                <a:path extrusionOk="0" h="1542" w="13851">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3"/>
            <p:cNvSpPr/>
            <p:nvPr/>
          </p:nvSpPr>
          <p:spPr>
            <a:xfrm rot="-5400000">
              <a:off x="4342753" y="2990231"/>
              <a:ext cx="395827" cy="105525"/>
            </a:xfrm>
            <a:custGeom>
              <a:rect b="b" l="l" r="r" t="t"/>
              <a:pathLst>
                <a:path extrusionOk="0" h="2426" w="910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3"/>
            <p:cNvSpPr/>
            <p:nvPr/>
          </p:nvSpPr>
          <p:spPr>
            <a:xfrm rot="-5400000">
              <a:off x="4236967" y="2935946"/>
              <a:ext cx="565859" cy="147065"/>
            </a:xfrm>
            <a:custGeom>
              <a:rect b="b" l="l" r="r" t="t"/>
              <a:pathLst>
                <a:path extrusionOk="0" h="3381" w="13009">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3"/>
            <p:cNvSpPr/>
            <p:nvPr/>
          </p:nvSpPr>
          <p:spPr>
            <a:xfrm rot="-5400000">
              <a:off x="4284728" y="3027769"/>
              <a:ext cx="421317" cy="196087"/>
            </a:xfrm>
            <a:custGeom>
              <a:rect b="b" l="l" r="r" t="t"/>
              <a:pathLst>
                <a:path extrusionOk="0" h="4508" w="9686">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3"/>
            <p:cNvSpPr/>
            <p:nvPr/>
          </p:nvSpPr>
          <p:spPr>
            <a:xfrm rot="-5400000">
              <a:off x="3936988" y="3222875"/>
              <a:ext cx="1067777" cy="245108"/>
            </a:xfrm>
            <a:custGeom>
              <a:rect b="b" l="l" r="r" t="t"/>
              <a:pathLst>
                <a:path extrusionOk="0" h="5635" w="24548">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3"/>
            <p:cNvSpPr/>
            <p:nvPr/>
          </p:nvSpPr>
          <p:spPr>
            <a:xfrm rot="-5400000">
              <a:off x="3583049" y="3406216"/>
              <a:ext cx="1613105" cy="206613"/>
            </a:xfrm>
            <a:custGeom>
              <a:rect b="b" l="l" r="r" t="t"/>
              <a:pathLst>
                <a:path extrusionOk="0" h="4750" w="37085">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3"/>
            <p:cNvSpPr/>
            <p:nvPr/>
          </p:nvSpPr>
          <p:spPr>
            <a:xfrm rot="-5400000">
              <a:off x="3683572" y="3550758"/>
              <a:ext cx="1318409" cy="212224"/>
            </a:xfrm>
            <a:custGeom>
              <a:rect b="b" l="l" r="r" t="t"/>
              <a:pathLst>
                <a:path extrusionOk="0" h="4879" w="3031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3"/>
            <p:cNvSpPr/>
            <p:nvPr/>
          </p:nvSpPr>
          <p:spPr>
            <a:xfrm rot="-5400000">
              <a:off x="3890469" y="3910287"/>
              <a:ext cx="679996" cy="131580"/>
            </a:xfrm>
            <a:custGeom>
              <a:rect b="b" l="l" r="r" t="t"/>
              <a:pathLst>
                <a:path extrusionOk="0" h="3025" w="15633">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23"/>
            <p:cNvSpPr/>
            <p:nvPr/>
          </p:nvSpPr>
          <p:spPr>
            <a:xfrm rot="-5400000">
              <a:off x="3593294" y="3509501"/>
              <a:ext cx="1400924" cy="212224"/>
            </a:xfrm>
            <a:custGeom>
              <a:rect b="b" l="l" r="r" t="t"/>
              <a:pathLst>
                <a:path extrusionOk="0" h="4879" w="32207">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3"/>
            <p:cNvSpPr/>
            <p:nvPr/>
          </p:nvSpPr>
          <p:spPr>
            <a:xfrm rot="-5400000">
              <a:off x="3468913" y="3442188"/>
              <a:ext cx="1533069" cy="214704"/>
            </a:xfrm>
            <a:custGeom>
              <a:rect b="b" l="l" r="r" t="t"/>
              <a:pathLst>
                <a:path extrusionOk="0" h="4936" w="35245">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7" name="Google Shape;327;p23"/>
          <p:cNvSpPr txBox="1"/>
          <p:nvPr>
            <p:ph hasCustomPrompt="1" type="title"/>
          </p:nvPr>
        </p:nvSpPr>
        <p:spPr>
          <a:xfrm>
            <a:off x="1984800" y="1438700"/>
            <a:ext cx="5174400" cy="117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9600"/>
              <a:buNone/>
              <a:defRPr sz="6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328" name="Google Shape;328;p23"/>
          <p:cNvSpPr txBox="1"/>
          <p:nvPr>
            <p:ph idx="1" type="subTitle"/>
          </p:nvPr>
        </p:nvSpPr>
        <p:spPr>
          <a:xfrm>
            <a:off x="1984800" y="2491950"/>
            <a:ext cx="5174400" cy="41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329" name="Shape 329"/>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330" name="Shape 330"/>
        <p:cNvGrpSpPr/>
        <p:nvPr/>
      </p:nvGrpSpPr>
      <p:grpSpPr>
        <a:xfrm>
          <a:off x="0" y="0"/>
          <a:ext cx="0" cy="0"/>
          <a:chOff x="0" y="0"/>
          <a:chExt cx="0" cy="0"/>
        </a:xfrm>
      </p:grpSpPr>
      <p:sp>
        <p:nvSpPr>
          <p:cNvPr id="331" name="Google Shape;331;p25"/>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2" name="Google Shape;332;p25"/>
          <p:cNvGrpSpPr/>
          <p:nvPr/>
        </p:nvGrpSpPr>
        <p:grpSpPr>
          <a:xfrm>
            <a:off x="405347" y="2571756"/>
            <a:ext cx="994044" cy="3212280"/>
            <a:chOff x="2474121" y="2891575"/>
            <a:chExt cx="439279" cy="1419541"/>
          </a:xfrm>
        </p:grpSpPr>
        <p:sp>
          <p:nvSpPr>
            <p:cNvPr id="333" name="Google Shape;333;p25"/>
            <p:cNvSpPr/>
            <p:nvPr/>
          </p:nvSpPr>
          <p:spPr>
            <a:xfrm rot="-5400000">
              <a:off x="1917918" y="3535251"/>
              <a:ext cx="1419541" cy="132189"/>
            </a:xfrm>
            <a:custGeom>
              <a:rect b="b" l="l" r="r" t="t"/>
              <a:pathLst>
                <a:path extrusionOk="0" h="3039" w="32635">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25"/>
            <p:cNvSpPr/>
            <p:nvPr/>
          </p:nvSpPr>
          <p:spPr>
            <a:xfrm rot="-5400000">
              <a:off x="2568095" y="3965811"/>
              <a:ext cx="504441" cy="186169"/>
            </a:xfrm>
            <a:custGeom>
              <a:rect b="b" l="l" r="r" t="t"/>
              <a:pathLst>
                <a:path extrusionOk="0" h="4280" w="11597">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5"/>
            <p:cNvSpPr/>
            <p:nvPr/>
          </p:nvSpPr>
          <p:spPr>
            <a:xfrm rot="-5400000">
              <a:off x="2612136" y="4009852"/>
              <a:ext cx="452331" cy="150197"/>
            </a:xfrm>
            <a:custGeom>
              <a:rect b="b" l="l" r="r" t="t"/>
              <a:pathLst>
                <a:path extrusionOk="0" h="3453" w="10399">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5"/>
            <p:cNvSpPr/>
            <p:nvPr/>
          </p:nvSpPr>
          <p:spPr>
            <a:xfrm rot="-5400000">
              <a:off x="2177879" y="3666157"/>
              <a:ext cx="1160818" cy="129101"/>
            </a:xfrm>
            <a:custGeom>
              <a:rect b="b" l="l" r="r" t="t"/>
              <a:pathLst>
                <a:path extrusionOk="0" h="2968" w="26687">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25"/>
            <p:cNvSpPr/>
            <p:nvPr/>
          </p:nvSpPr>
          <p:spPr>
            <a:xfrm rot="-5400000">
              <a:off x="2081076" y="3607849"/>
              <a:ext cx="1271867" cy="134668"/>
            </a:xfrm>
            <a:custGeom>
              <a:rect b="b" l="l" r="r" t="t"/>
              <a:pathLst>
                <a:path extrusionOk="0" h="3096" w="2924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25"/>
            <p:cNvSpPr/>
            <p:nvPr/>
          </p:nvSpPr>
          <p:spPr>
            <a:xfrm rot="-5400000">
              <a:off x="2065591" y="3641342"/>
              <a:ext cx="1212319" cy="127230"/>
            </a:xfrm>
            <a:custGeom>
              <a:rect b="b" l="l" r="r" t="t"/>
              <a:pathLst>
                <a:path extrusionOk="0" h="2925" w="27871">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25"/>
            <p:cNvSpPr/>
            <p:nvPr/>
          </p:nvSpPr>
          <p:spPr>
            <a:xfrm rot="-5400000">
              <a:off x="1972508" y="3742473"/>
              <a:ext cx="1103749" cy="33537"/>
            </a:xfrm>
            <a:custGeom>
              <a:rect b="b" l="l" r="r" t="t"/>
              <a:pathLst>
                <a:path extrusionOk="0" h="771" w="25375">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25"/>
            <p:cNvSpPr/>
            <p:nvPr/>
          </p:nvSpPr>
          <p:spPr>
            <a:xfrm rot="-5400000">
              <a:off x="2020290" y="3823748"/>
              <a:ext cx="941199" cy="33537"/>
            </a:xfrm>
            <a:custGeom>
              <a:rect b="b" l="l" r="r" t="t"/>
              <a:pathLst>
                <a:path extrusionOk="0" h="771" w="21638">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1" name="Google Shape;341;p25"/>
          <p:cNvGrpSpPr/>
          <p:nvPr/>
        </p:nvGrpSpPr>
        <p:grpSpPr>
          <a:xfrm rot="-5400000">
            <a:off x="8584963" y="164005"/>
            <a:ext cx="1220921" cy="2928361"/>
            <a:chOff x="3117443" y="2754472"/>
            <a:chExt cx="648977" cy="1556645"/>
          </a:xfrm>
        </p:grpSpPr>
        <p:sp>
          <p:nvSpPr>
            <p:cNvPr id="342" name="Google Shape;342;p25"/>
            <p:cNvSpPr/>
            <p:nvPr/>
          </p:nvSpPr>
          <p:spPr>
            <a:xfrm rot="-5400000">
              <a:off x="2522788" y="3592320"/>
              <a:ext cx="1313451" cy="124142"/>
            </a:xfrm>
            <a:custGeom>
              <a:rect b="b" l="l" r="r" t="t"/>
              <a:pathLst>
                <a:path extrusionOk="0" h="2854" w="30196">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25"/>
            <p:cNvSpPr/>
            <p:nvPr/>
          </p:nvSpPr>
          <p:spPr>
            <a:xfrm rot="-5400000">
              <a:off x="3104412" y="3972336"/>
              <a:ext cx="644024" cy="33537"/>
            </a:xfrm>
            <a:custGeom>
              <a:rect b="b" l="l" r="r" t="t"/>
              <a:pathLst>
                <a:path extrusionOk="0" h="771" w="14806">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25"/>
            <p:cNvSpPr/>
            <p:nvPr/>
          </p:nvSpPr>
          <p:spPr>
            <a:xfrm rot="-5400000">
              <a:off x="3456174" y="4000870"/>
              <a:ext cx="452331" cy="168161"/>
            </a:xfrm>
            <a:custGeom>
              <a:rect b="b" l="l" r="r" t="t"/>
              <a:pathLst>
                <a:path extrusionOk="0" h="3866" w="10399">
                  <a:moveTo>
                    <a:pt x="1" y="1"/>
                  </a:moveTo>
                  <a:lnTo>
                    <a:pt x="1" y="243"/>
                  </a:lnTo>
                  <a:lnTo>
                    <a:pt x="9928" y="243"/>
                  </a:lnTo>
                  <a:lnTo>
                    <a:pt x="9928" y="3153"/>
                  </a:lnTo>
                  <a:cubicBezTo>
                    <a:pt x="9757" y="3153"/>
                    <a:pt x="9628" y="3338"/>
                    <a:pt x="9628" y="3509"/>
                  </a:cubicBezTo>
                  <a:cubicBezTo>
                    <a:pt x="9628" y="3695"/>
                    <a:pt x="9814" y="3866"/>
                    <a:pt x="10042" y="3866"/>
                  </a:cubicBezTo>
                  <a:cubicBezTo>
                    <a:pt x="10227" y="3866"/>
                    <a:pt x="10398" y="3695"/>
                    <a:pt x="10398" y="3509"/>
                  </a:cubicBezTo>
                  <a:cubicBezTo>
                    <a:pt x="10398" y="3338"/>
                    <a:pt x="10284" y="3153"/>
                    <a:pt x="10170" y="3153"/>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5"/>
            <p:cNvSpPr/>
            <p:nvPr/>
          </p:nvSpPr>
          <p:spPr>
            <a:xfrm rot="-5400000">
              <a:off x="3085206" y="3642908"/>
              <a:ext cx="1140330" cy="196087"/>
            </a:xfrm>
            <a:custGeom>
              <a:rect b="b" l="l" r="r" t="t"/>
              <a:pathLst>
                <a:path extrusionOk="0" h="4508" w="26216">
                  <a:moveTo>
                    <a:pt x="25859" y="0"/>
                  </a:moveTo>
                  <a:cubicBezTo>
                    <a:pt x="25674" y="0"/>
                    <a:pt x="25560" y="114"/>
                    <a:pt x="25503" y="229"/>
                  </a:cubicBezTo>
                  <a:lnTo>
                    <a:pt x="16531" y="229"/>
                  </a:lnTo>
                  <a:lnTo>
                    <a:pt x="12481" y="4279"/>
                  </a:lnTo>
                  <a:lnTo>
                    <a:pt x="11240" y="4279"/>
                  </a:lnTo>
                  <a:lnTo>
                    <a:pt x="11240" y="57"/>
                  </a:lnTo>
                  <a:lnTo>
                    <a:pt x="1" y="57"/>
                  </a:lnTo>
                  <a:lnTo>
                    <a:pt x="1" y="286"/>
                  </a:lnTo>
                  <a:lnTo>
                    <a:pt x="10997" y="286"/>
                  </a:lnTo>
                  <a:lnTo>
                    <a:pt x="10997" y="4507"/>
                  </a:lnTo>
                  <a:lnTo>
                    <a:pt x="12609" y="4507"/>
                  </a:lnTo>
                  <a:lnTo>
                    <a:pt x="16645" y="471"/>
                  </a:lnTo>
                  <a:lnTo>
                    <a:pt x="25503" y="471"/>
                  </a:lnTo>
                  <a:cubicBezTo>
                    <a:pt x="25560" y="642"/>
                    <a:pt x="25674" y="771"/>
                    <a:pt x="25859" y="771"/>
                  </a:cubicBezTo>
                  <a:cubicBezTo>
                    <a:pt x="26087" y="771"/>
                    <a:pt x="26216" y="585"/>
                    <a:pt x="26216" y="357"/>
                  </a:cubicBezTo>
                  <a:cubicBezTo>
                    <a:pt x="26216" y="171"/>
                    <a:pt x="26087" y="0"/>
                    <a:pt x="2585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5"/>
            <p:cNvSpPr/>
            <p:nvPr/>
          </p:nvSpPr>
          <p:spPr>
            <a:xfrm rot="-5400000">
              <a:off x="2913348" y="3546126"/>
              <a:ext cx="1336374" cy="193607"/>
            </a:xfrm>
            <a:custGeom>
              <a:rect b="b" l="l" r="r" t="t"/>
              <a:pathLst>
                <a:path extrusionOk="0" h="4451" w="30723">
                  <a:moveTo>
                    <a:pt x="30309" y="1"/>
                  </a:moveTo>
                  <a:cubicBezTo>
                    <a:pt x="30195" y="1"/>
                    <a:pt x="30010" y="115"/>
                    <a:pt x="29953" y="300"/>
                  </a:cubicBezTo>
                  <a:lnTo>
                    <a:pt x="16232" y="300"/>
                  </a:lnTo>
                  <a:lnTo>
                    <a:pt x="12609" y="3866"/>
                  </a:lnTo>
                  <a:lnTo>
                    <a:pt x="12609" y="714"/>
                  </a:lnTo>
                  <a:lnTo>
                    <a:pt x="1" y="714"/>
                  </a:lnTo>
                  <a:lnTo>
                    <a:pt x="1" y="956"/>
                  </a:lnTo>
                  <a:lnTo>
                    <a:pt x="12367" y="956"/>
                  </a:lnTo>
                  <a:lnTo>
                    <a:pt x="12367" y="4451"/>
                  </a:lnTo>
                  <a:lnTo>
                    <a:pt x="16346" y="528"/>
                  </a:lnTo>
                  <a:lnTo>
                    <a:pt x="29953" y="528"/>
                  </a:lnTo>
                  <a:cubicBezTo>
                    <a:pt x="30010" y="657"/>
                    <a:pt x="30195" y="771"/>
                    <a:pt x="30309" y="771"/>
                  </a:cubicBezTo>
                  <a:cubicBezTo>
                    <a:pt x="30552" y="771"/>
                    <a:pt x="30723" y="600"/>
                    <a:pt x="30723" y="414"/>
                  </a:cubicBezTo>
                  <a:cubicBezTo>
                    <a:pt x="30723" y="172"/>
                    <a:pt x="30552" y="1"/>
                    <a:pt x="3030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25"/>
            <p:cNvSpPr/>
            <p:nvPr/>
          </p:nvSpPr>
          <p:spPr>
            <a:xfrm rot="-5400000">
              <a:off x="2875811" y="3622116"/>
              <a:ext cx="1233415" cy="144586"/>
            </a:xfrm>
            <a:custGeom>
              <a:rect b="b" l="l" r="r" t="t"/>
              <a:pathLst>
                <a:path extrusionOk="0" h="3324" w="28356">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25"/>
            <p:cNvSpPr/>
            <p:nvPr/>
          </p:nvSpPr>
          <p:spPr>
            <a:xfrm rot="-5400000">
              <a:off x="2601887" y="3552324"/>
              <a:ext cx="1419541" cy="98043"/>
            </a:xfrm>
            <a:custGeom>
              <a:rect b="b" l="l" r="r" t="t"/>
              <a:pathLst>
                <a:path extrusionOk="0" h="2254" w="32635">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25"/>
            <p:cNvSpPr/>
            <p:nvPr/>
          </p:nvSpPr>
          <p:spPr>
            <a:xfrm rot="-5400000">
              <a:off x="2574592" y="3483446"/>
              <a:ext cx="1556645" cy="98696"/>
            </a:xfrm>
            <a:custGeom>
              <a:rect b="b" l="l" r="r" t="t"/>
              <a:pathLst>
                <a:path extrusionOk="0" h="2269" w="35787">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25"/>
            <p:cNvSpPr/>
            <p:nvPr/>
          </p:nvSpPr>
          <p:spPr>
            <a:xfrm rot="-5400000">
              <a:off x="2516589" y="3511045"/>
              <a:ext cx="1499576" cy="100566"/>
            </a:xfrm>
            <a:custGeom>
              <a:rect b="b" l="l" r="r" t="t"/>
              <a:pathLst>
                <a:path extrusionOk="0" h="2312" w="34475">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25"/>
            <p:cNvSpPr/>
            <p:nvPr/>
          </p:nvSpPr>
          <p:spPr>
            <a:xfrm rot="-5400000">
              <a:off x="2595407" y="3628314"/>
              <a:ext cx="1251380" cy="114224"/>
            </a:xfrm>
            <a:custGeom>
              <a:rect b="b" l="l" r="r" t="t"/>
              <a:pathLst>
                <a:path extrusionOk="0" h="2626" w="28769">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2" name="Google Shape;352;p2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353" name="Google Shape;353;p25"/>
          <p:cNvSpPr txBox="1"/>
          <p:nvPr>
            <p:ph idx="1" type="subTitle"/>
          </p:nvPr>
        </p:nvSpPr>
        <p:spPr>
          <a:xfrm>
            <a:off x="1761313" y="2277409"/>
            <a:ext cx="2523900" cy="604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4" name="Google Shape;354;p25"/>
          <p:cNvSpPr txBox="1"/>
          <p:nvPr>
            <p:ph idx="2" type="subTitle"/>
          </p:nvPr>
        </p:nvSpPr>
        <p:spPr>
          <a:xfrm>
            <a:off x="4858838" y="2277409"/>
            <a:ext cx="2523900" cy="604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5" name="Google Shape;355;p25"/>
          <p:cNvSpPr txBox="1"/>
          <p:nvPr>
            <p:ph idx="3" type="subTitle"/>
          </p:nvPr>
        </p:nvSpPr>
        <p:spPr>
          <a:xfrm>
            <a:off x="1761313" y="3973584"/>
            <a:ext cx="2523900" cy="604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6" name="Google Shape;356;p25"/>
          <p:cNvSpPr txBox="1"/>
          <p:nvPr>
            <p:ph idx="4" type="subTitle"/>
          </p:nvPr>
        </p:nvSpPr>
        <p:spPr>
          <a:xfrm>
            <a:off x="4858838" y="3973584"/>
            <a:ext cx="2523900" cy="604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7" name="Google Shape;357;p25"/>
          <p:cNvSpPr txBox="1"/>
          <p:nvPr>
            <p:ph idx="5" type="title"/>
          </p:nvPr>
        </p:nvSpPr>
        <p:spPr>
          <a:xfrm>
            <a:off x="2639386" y="1295400"/>
            <a:ext cx="767100" cy="55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58" name="Google Shape;358;p25"/>
          <p:cNvSpPr txBox="1"/>
          <p:nvPr>
            <p:ph idx="6" type="title"/>
          </p:nvPr>
        </p:nvSpPr>
        <p:spPr>
          <a:xfrm>
            <a:off x="2639386" y="3016825"/>
            <a:ext cx="767100" cy="55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59" name="Google Shape;359;p25"/>
          <p:cNvSpPr txBox="1"/>
          <p:nvPr>
            <p:ph idx="7" type="title"/>
          </p:nvPr>
        </p:nvSpPr>
        <p:spPr>
          <a:xfrm>
            <a:off x="5736911" y="1295400"/>
            <a:ext cx="767100" cy="55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60" name="Google Shape;360;p25"/>
          <p:cNvSpPr txBox="1"/>
          <p:nvPr>
            <p:ph idx="8" type="title"/>
          </p:nvPr>
        </p:nvSpPr>
        <p:spPr>
          <a:xfrm>
            <a:off x="5736911" y="3016825"/>
            <a:ext cx="767100" cy="55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61" name="Google Shape;361;p25"/>
          <p:cNvSpPr txBox="1"/>
          <p:nvPr>
            <p:ph idx="9" type="subTitle"/>
          </p:nvPr>
        </p:nvSpPr>
        <p:spPr>
          <a:xfrm>
            <a:off x="1761325" y="1851000"/>
            <a:ext cx="2523900" cy="515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62" name="Google Shape;362;p25"/>
          <p:cNvSpPr txBox="1"/>
          <p:nvPr>
            <p:ph idx="13" type="subTitle"/>
          </p:nvPr>
        </p:nvSpPr>
        <p:spPr>
          <a:xfrm>
            <a:off x="4858851" y="1851000"/>
            <a:ext cx="2523900" cy="515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63" name="Google Shape;363;p25"/>
          <p:cNvSpPr txBox="1"/>
          <p:nvPr>
            <p:ph idx="14" type="subTitle"/>
          </p:nvPr>
        </p:nvSpPr>
        <p:spPr>
          <a:xfrm>
            <a:off x="1761325" y="3547175"/>
            <a:ext cx="2523900" cy="515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64" name="Google Shape;364;p25"/>
          <p:cNvSpPr txBox="1"/>
          <p:nvPr>
            <p:ph idx="15" type="subTitle"/>
          </p:nvPr>
        </p:nvSpPr>
        <p:spPr>
          <a:xfrm>
            <a:off x="4858851" y="3547175"/>
            <a:ext cx="2523900" cy="515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365" name="Shape 365"/>
        <p:cNvGrpSpPr/>
        <p:nvPr/>
      </p:nvGrpSpPr>
      <p:grpSpPr>
        <a:xfrm>
          <a:off x="0" y="0"/>
          <a:ext cx="0" cy="0"/>
          <a:chOff x="0" y="0"/>
          <a:chExt cx="0" cy="0"/>
        </a:xfrm>
      </p:grpSpPr>
      <p:sp>
        <p:nvSpPr>
          <p:cNvPr id="366" name="Google Shape;366;p26"/>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7" name="Google Shape;367;p26"/>
          <p:cNvGrpSpPr/>
          <p:nvPr/>
        </p:nvGrpSpPr>
        <p:grpSpPr>
          <a:xfrm>
            <a:off x="6244512" y="3338568"/>
            <a:ext cx="1206866" cy="2539996"/>
            <a:chOff x="1390914" y="2912671"/>
            <a:chExt cx="664463" cy="1398446"/>
          </a:xfrm>
        </p:grpSpPr>
        <p:sp>
          <p:nvSpPr>
            <p:cNvPr id="368" name="Google Shape;368;p26"/>
            <p:cNvSpPr/>
            <p:nvPr/>
          </p:nvSpPr>
          <p:spPr>
            <a:xfrm rot="-5400000">
              <a:off x="1296281" y="3552020"/>
              <a:ext cx="1292963" cy="225230"/>
            </a:xfrm>
            <a:custGeom>
              <a:rect b="b" l="l" r="r" t="t"/>
              <a:pathLst>
                <a:path extrusionOk="0" h="5178" w="29725">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26"/>
            <p:cNvSpPr/>
            <p:nvPr/>
          </p:nvSpPr>
          <p:spPr>
            <a:xfrm rot="-5400000">
              <a:off x="1295063" y="3592342"/>
              <a:ext cx="1215407" cy="222142"/>
            </a:xfrm>
            <a:custGeom>
              <a:rect b="b" l="l" r="r" t="t"/>
              <a:pathLst>
                <a:path extrusionOk="0" h="5107" w="27942">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26"/>
            <p:cNvSpPr/>
            <p:nvPr/>
          </p:nvSpPr>
          <p:spPr>
            <a:xfrm rot="-5400000">
              <a:off x="1190518" y="3668963"/>
              <a:ext cx="1163297" cy="121010"/>
            </a:xfrm>
            <a:custGeom>
              <a:rect b="b" l="l" r="r" t="t"/>
              <a:pathLst>
                <a:path extrusionOk="0" h="2782" w="26744">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26"/>
            <p:cNvSpPr/>
            <p:nvPr/>
          </p:nvSpPr>
          <p:spPr>
            <a:xfrm rot="-5400000">
              <a:off x="1172533" y="3722921"/>
              <a:ext cx="1034240" cy="142150"/>
            </a:xfrm>
            <a:custGeom>
              <a:rect b="b" l="l" r="r" t="t"/>
              <a:pathLst>
                <a:path extrusionOk="0" h="3268" w="23777">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26"/>
            <p:cNvSpPr/>
            <p:nvPr/>
          </p:nvSpPr>
          <p:spPr>
            <a:xfrm rot="-5400000">
              <a:off x="1371361" y="4014833"/>
              <a:ext cx="455419" cy="137148"/>
            </a:xfrm>
            <a:custGeom>
              <a:rect b="b" l="l" r="r" t="t"/>
              <a:pathLst>
                <a:path extrusionOk="0" h="3153" w="1047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26"/>
            <p:cNvSpPr/>
            <p:nvPr/>
          </p:nvSpPr>
          <p:spPr>
            <a:xfrm rot="-5400000">
              <a:off x="1624774" y="4028143"/>
              <a:ext cx="498873" cy="67073"/>
            </a:xfrm>
            <a:custGeom>
              <a:rect b="b" l="l" r="r" t="t"/>
              <a:pathLst>
                <a:path extrusionOk="0" h="1542" w="11469">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26"/>
            <p:cNvSpPr/>
            <p:nvPr/>
          </p:nvSpPr>
          <p:spPr>
            <a:xfrm rot="-5400000">
              <a:off x="1622294" y="3989082"/>
              <a:ext cx="540413" cy="103655"/>
            </a:xfrm>
            <a:custGeom>
              <a:rect b="b" l="l" r="r" t="t"/>
              <a:pathLst>
                <a:path extrusionOk="0" h="2383" w="12424">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26"/>
            <p:cNvSpPr/>
            <p:nvPr/>
          </p:nvSpPr>
          <p:spPr>
            <a:xfrm rot="-5400000">
              <a:off x="1618271" y="3949043"/>
              <a:ext cx="584476" cy="139670"/>
            </a:xfrm>
            <a:custGeom>
              <a:rect b="b" l="l" r="r" t="t"/>
              <a:pathLst>
                <a:path extrusionOk="0" h="3211" w="13437">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26"/>
            <p:cNvSpPr/>
            <p:nvPr/>
          </p:nvSpPr>
          <p:spPr>
            <a:xfrm rot="-5400000">
              <a:off x="1336628" y="3980100"/>
              <a:ext cx="491391" cy="170641"/>
            </a:xfrm>
            <a:custGeom>
              <a:rect b="b" l="l" r="r" t="t"/>
              <a:pathLst>
                <a:path extrusionOk="0" h="3923" w="11297">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26"/>
            <p:cNvSpPr/>
            <p:nvPr/>
          </p:nvSpPr>
          <p:spPr>
            <a:xfrm rot="-5400000">
              <a:off x="1071705" y="3588601"/>
              <a:ext cx="1315930" cy="129101"/>
            </a:xfrm>
            <a:custGeom>
              <a:rect b="b" l="l" r="r" t="t"/>
              <a:pathLst>
                <a:path extrusionOk="0" h="2968" w="30253">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26"/>
            <p:cNvSpPr/>
            <p:nvPr/>
          </p:nvSpPr>
          <p:spPr>
            <a:xfrm rot="-5400000">
              <a:off x="1008135" y="3602585"/>
              <a:ext cx="1253859" cy="163203"/>
            </a:xfrm>
            <a:custGeom>
              <a:rect b="b" l="l" r="r" t="t"/>
              <a:pathLst>
                <a:path extrusionOk="0" h="3752" w="28826">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26"/>
            <p:cNvSpPr/>
            <p:nvPr/>
          </p:nvSpPr>
          <p:spPr>
            <a:xfrm rot="-5400000">
              <a:off x="911354" y="3681359"/>
              <a:ext cx="1109317" cy="150197"/>
            </a:xfrm>
            <a:custGeom>
              <a:rect b="b" l="l" r="r" t="t"/>
              <a:pathLst>
                <a:path extrusionOk="0" h="3453" w="25503">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26"/>
            <p:cNvSpPr/>
            <p:nvPr/>
          </p:nvSpPr>
          <p:spPr>
            <a:xfrm rot="-5400000">
              <a:off x="862332" y="3518809"/>
              <a:ext cx="1398445" cy="186169"/>
            </a:xfrm>
            <a:custGeom>
              <a:rect b="b" l="l" r="r" t="t"/>
              <a:pathLst>
                <a:path extrusionOk="0" h="4280" w="3215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6"/>
            <p:cNvSpPr/>
            <p:nvPr/>
          </p:nvSpPr>
          <p:spPr>
            <a:xfrm rot="-5400000">
              <a:off x="868857" y="3571876"/>
              <a:ext cx="1302881" cy="175599"/>
            </a:xfrm>
            <a:custGeom>
              <a:rect b="b" l="l" r="r" t="t"/>
              <a:pathLst>
                <a:path extrusionOk="0" h="4037" w="29953">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2" name="Google Shape;382;p26"/>
          <p:cNvGrpSpPr/>
          <p:nvPr/>
        </p:nvGrpSpPr>
        <p:grpSpPr>
          <a:xfrm rot="-5400000">
            <a:off x="8258356" y="631052"/>
            <a:ext cx="771580" cy="2505663"/>
            <a:chOff x="6278982" y="2751992"/>
            <a:chExt cx="478381" cy="1553514"/>
          </a:xfrm>
        </p:grpSpPr>
        <p:sp>
          <p:nvSpPr>
            <p:cNvPr id="383" name="Google Shape;383;p26"/>
            <p:cNvSpPr/>
            <p:nvPr/>
          </p:nvSpPr>
          <p:spPr>
            <a:xfrm rot="-5400000">
              <a:off x="6192439" y="3740581"/>
              <a:ext cx="1059686" cy="70161"/>
            </a:xfrm>
            <a:custGeom>
              <a:rect b="b" l="l" r="r" t="t"/>
              <a:pathLst>
                <a:path extrusionOk="0" h="1613" w="24362">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26"/>
            <p:cNvSpPr/>
            <p:nvPr/>
          </p:nvSpPr>
          <p:spPr>
            <a:xfrm rot="-5400000">
              <a:off x="6010359" y="3607522"/>
              <a:ext cx="1325804" cy="70161"/>
            </a:xfrm>
            <a:custGeom>
              <a:rect b="b" l="l" r="r" t="t"/>
              <a:pathLst>
                <a:path extrusionOk="0" h="1613" w="3048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26"/>
            <p:cNvSpPr/>
            <p:nvPr/>
          </p:nvSpPr>
          <p:spPr>
            <a:xfrm rot="-5400000">
              <a:off x="6022147" y="3665853"/>
              <a:ext cx="1214755" cy="64550"/>
            </a:xfrm>
            <a:custGeom>
              <a:rect b="b" l="l" r="r" t="t"/>
              <a:pathLst>
                <a:path extrusionOk="0" h="1484" w="27927">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26"/>
            <p:cNvSpPr/>
            <p:nvPr/>
          </p:nvSpPr>
          <p:spPr>
            <a:xfrm rot="-5400000">
              <a:off x="5843461" y="3619310"/>
              <a:ext cx="1279305" cy="93085"/>
            </a:xfrm>
            <a:custGeom>
              <a:rect b="b" l="l" r="r" t="t"/>
              <a:pathLst>
                <a:path extrusionOk="0" h="2140" w="29411">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26"/>
            <p:cNvSpPr/>
            <p:nvPr/>
          </p:nvSpPr>
          <p:spPr>
            <a:xfrm rot="-5400000">
              <a:off x="5753204" y="3565025"/>
              <a:ext cx="1374825" cy="106134"/>
            </a:xfrm>
            <a:custGeom>
              <a:rect b="b" l="l" r="r" t="t"/>
              <a:pathLst>
                <a:path extrusionOk="0" h="2440" w="31607">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26"/>
            <p:cNvSpPr/>
            <p:nvPr/>
          </p:nvSpPr>
          <p:spPr>
            <a:xfrm rot="-5400000">
              <a:off x="5618885" y="3466677"/>
              <a:ext cx="1553513" cy="124142"/>
            </a:xfrm>
            <a:custGeom>
              <a:rect b="b" l="l" r="r" t="t"/>
              <a:pathLst>
                <a:path extrusionOk="0" h="2854" w="35715">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26"/>
            <p:cNvSpPr/>
            <p:nvPr/>
          </p:nvSpPr>
          <p:spPr>
            <a:xfrm rot="-5400000">
              <a:off x="5790418" y="3674835"/>
              <a:ext cx="1119234" cy="142106"/>
            </a:xfrm>
            <a:custGeom>
              <a:rect b="b" l="l" r="r" t="t"/>
              <a:pathLst>
                <a:path extrusionOk="0" h="3267" w="25731">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26"/>
            <p:cNvSpPr/>
            <p:nvPr/>
          </p:nvSpPr>
          <p:spPr>
            <a:xfrm rot="-5400000">
              <a:off x="6430370" y="3978513"/>
              <a:ext cx="620405" cy="33580"/>
            </a:xfrm>
            <a:custGeom>
              <a:rect b="b" l="l" r="r" t="t"/>
              <a:pathLst>
                <a:path extrusionOk="0" h="772" w="14263">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26"/>
            <p:cNvSpPr/>
            <p:nvPr/>
          </p:nvSpPr>
          <p:spPr>
            <a:xfrm rot="-5400000">
              <a:off x="5858989" y="3544234"/>
              <a:ext cx="1460429" cy="62114"/>
            </a:xfrm>
            <a:custGeom>
              <a:rect b="b" l="l" r="r" t="t"/>
              <a:pathLst>
                <a:path extrusionOk="0" h="1428" w="33575">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2" name="Google Shape;392;p26"/>
          <p:cNvGrpSpPr/>
          <p:nvPr/>
        </p:nvGrpSpPr>
        <p:grpSpPr>
          <a:xfrm rot="-5400000">
            <a:off x="8420278" y="-126854"/>
            <a:ext cx="708512" cy="2313502"/>
            <a:chOff x="6961407" y="2871131"/>
            <a:chExt cx="439278" cy="1434375"/>
          </a:xfrm>
        </p:grpSpPr>
        <p:sp>
          <p:nvSpPr>
            <p:cNvPr id="393" name="Google Shape;393;p26"/>
            <p:cNvSpPr/>
            <p:nvPr/>
          </p:nvSpPr>
          <p:spPr>
            <a:xfrm rot="-5400000">
              <a:off x="6647504" y="3552324"/>
              <a:ext cx="1374825" cy="131536"/>
            </a:xfrm>
            <a:custGeom>
              <a:rect b="b" l="l" r="r" t="t"/>
              <a:pathLst>
                <a:path extrusionOk="0" h="3024" w="31607">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26"/>
            <p:cNvSpPr/>
            <p:nvPr/>
          </p:nvSpPr>
          <p:spPr>
            <a:xfrm rot="-5400000">
              <a:off x="6677278" y="3618071"/>
              <a:ext cx="1230283" cy="144586"/>
            </a:xfrm>
            <a:custGeom>
              <a:rect b="b" l="l" r="r" t="t"/>
              <a:pathLst>
                <a:path extrusionOk="0" h="3324" w="28284">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26"/>
            <p:cNvSpPr/>
            <p:nvPr/>
          </p:nvSpPr>
          <p:spPr>
            <a:xfrm rot="-5400000">
              <a:off x="6529931" y="3512306"/>
              <a:ext cx="1434374" cy="152024"/>
            </a:xfrm>
            <a:custGeom>
              <a:rect b="b" l="l" r="r" t="t"/>
              <a:pathLst>
                <a:path extrusionOk="0" h="3495" w="32976">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26"/>
            <p:cNvSpPr/>
            <p:nvPr/>
          </p:nvSpPr>
          <p:spPr>
            <a:xfrm rot="-5400000">
              <a:off x="6645331" y="3671116"/>
              <a:ext cx="1098138" cy="170641"/>
            </a:xfrm>
            <a:custGeom>
              <a:rect b="b" l="l" r="r" t="t"/>
              <a:pathLst>
                <a:path extrusionOk="0" h="3923" w="25246">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26"/>
            <p:cNvSpPr/>
            <p:nvPr/>
          </p:nvSpPr>
          <p:spPr>
            <a:xfrm rot="-5400000">
              <a:off x="6506661" y="3582076"/>
              <a:ext cx="1284264" cy="162594"/>
            </a:xfrm>
            <a:custGeom>
              <a:rect b="b" l="l" r="r" t="t"/>
              <a:pathLst>
                <a:path extrusionOk="0" h="3738" w="29525">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26"/>
            <p:cNvSpPr/>
            <p:nvPr/>
          </p:nvSpPr>
          <p:spPr>
            <a:xfrm rot="-5400000">
              <a:off x="6617711" y="3742147"/>
              <a:ext cx="953596" cy="173120"/>
            </a:xfrm>
            <a:custGeom>
              <a:rect b="b" l="l" r="r" t="t"/>
              <a:pathLst>
                <a:path extrusionOk="0" h="3980" w="21923">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26"/>
            <p:cNvSpPr/>
            <p:nvPr/>
          </p:nvSpPr>
          <p:spPr>
            <a:xfrm rot="-5400000">
              <a:off x="6516884" y="3690342"/>
              <a:ext cx="1059686" cy="170641"/>
            </a:xfrm>
            <a:custGeom>
              <a:rect b="b" l="l" r="r" t="t"/>
              <a:pathLst>
                <a:path extrusionOk="0" h="3923" w="24362">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0" name="Google Shape;400;p26"/>
          <p:cNvGrpSpPr/>
          <p:nvPr/>
        </p:nvGrpSpPr>
        <p:grpSpPr>
          <a:xfrm rot="10800000">
            <a:off x="438851" y="-4"/>
            <a:ext cx="274371" cy="3323142"/>
            <a:chOff x="9" y="2835115"/>
            <a:chExt cx="134668" cy="1631070"/>
          </a:xfrm>
        </p:grpSpPr>
        <p:sp>
          <p:nvSpPr>
            <p:cNvPr id="401" name="Google Shape;401;p26"/>
            <p:cNvSpPr/>
            <p:nvPr/>
          </p:nvSpPr>
          <p:spPr>
            <a:xfrm rot="-5400000">
              <a:off x="-655129" y="3676378"/>
              <a:ext cx="1497053" cy="82558"/>
            </a:xfrm>
            <a:custGeom>
              <a:rect b="b" l="l" r="r" t="t"/>
              <a:pathLst>
                <a:path extrusionOk="0" h="1898" w="34417">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26"/>
            <p:cNvSpPr/>
            <p:nvPr/>
          </p:nvSpPr>
          <p:spPr>
            <a:xfrm rot="-5400000">
              <a:off x="-420003" y="3973575"/>
              <a:ext cx="912621" cy="72597"/>
            </a:xfrm>
            <a:custGeom>
              <a:rect b="b" l="l" r="r" t="t"/>
              <a:pathLst>
                <a:path extrusionOk="0" h="1669" w="20981">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26"/>
            <p:cNvSpPr/>
            <p:nvPr/>
          </p:nvSpPr>
          <p:spPr>
            <a:xfrm rot="-5400000">
              <a:off x="-388076" y="4029078"/>
              <a:ext cx="843156" cy="31057"/>
            </a:xfrm>
            <a:custGeom>
              <a:rect b="b" l="l" r="r" t="t"/>
              <a:pathLst>
                <a:path extrusionOk="0" h="714" w="19384">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26"/>
            <p:cNvSpPr/>
            <p:nvPr/>
          </p:nvSpPr>
          <p:spPr>
            <a:xfrm rot="-5400000">
              <a:off x="-758457" y="3604107"/>
              <a:ext cx="1631069" cy="93085"/>
            </a:xfrm>
            <a:custGeom>
              <a:rect b="b" l="l" r="r" t="t"/>
              <a:pathLst>
                <a:path extrusionOk="0" h="2140" w="37498">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5" name="Google Shape;405;p26"/>
          <p:cNvSpPr txBox="1"/>
          <p:nvPr>
            <p:ph type="title"/>
          </p:nvPr>
        </p:nvSpPr>
        <p:spPr>
          <a:xfrm>
            <a:off x="1063113" y="3343800"/>
            <a:ext cx="4831500" cy="5319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3000"/>
              <a:buNone/>
              <a:defRPr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06" name="Google Shape;406;p26"/>
          <p:cNvSpPr txBox="1"/>
          <p:nvPr>
            <p:ph idx="1" type="subTitle"/>
          </p:nvPr>
        </p:nvSpPr>
        <p:spPr>
          <a:xfrm>
            <a:off x="1063125" y="1342850"/>
            <a:ext cx="5474100" cy="18156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3000"/>
              <a:buNone/>
              <a:defRPr sz="27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ONE_COLUMN_TEXT_1">
    <p:spTree>
      <p:nvGrpSpPr>
        <p:cNvPr id="407" name="Shape 407"/>
        <p:cNvGrpSpPr/>
        <p:nvPr/>
      </p:nvGrpSpPr>
      <p:grpSpPr>
        <a:xfrm>
          <a:off x="0" y="0"/>
          <a:ext cx="0" cy="0"/>
          <a:chOff x="0" y="0"/>
          <a:chExt cx="0" cy="0"/>
        </a:xfrm>
      </p:grpSpPr>
      <p:sp>
        <p:nvSpPr>
          <p:cNvPr id="408" name="Google Shape;408;p27"/>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2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410" name="Google Shape;410;p27"/>
          <p:cNvSpPr txBox="1"/>
          <p:nvPr>
            <p:ph idx="1" type="subTitle"/>
          </p:nvPr>
        </p:nvSpPr>
        <p:spPr>
          <a:xfrm>
            <a:off x="4876711" y="1715800"/>
            <a:ext cx="3169200" cy="1898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1" name="Google Shape;411;p27"/>
          <p:cNvSpPr txBox="1"/>
          <p:nvPr>
            <p:ph idx="2" type="subTitle"/>
          </p:nvPr>
        </p:nvSpPr>
        <p:spPr>
          <a:xfrm>
            <a:off x="1098100" y="1715800"/>
            <a:ext cx="3169200" cy="1898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412" name="Google Shape;412;p27"/>
          <p:cNvGrpSpPr/>
          <p:nvPr/>
        </p:nvGrpSpPr>
        <p:grpSpPr>
          <a:xfrm>
            <a:off x="720015" y="4025446"/>
            <a:ext cx="1206866" cy="2539996"/>
            <a:chOff x="1390914" y="2912671"/>
            <a:chExt cx="664463" cy="1398446"/>
          </a:xfrm>
        </p:grpSpPr>
        <p:sp>
          <p:nvSpPr>
            <p:cNvPr id="413" name="Google Shape;413;p27"/>
            <p:cNvSpPr/>
            <p:nvPr/>
          </p:nvSpPr>
          <p:spPr>
            <a:xfrm rot="-5400000">
              <a:off x="1296281" y="3552020"/>
              <a:ext cx="1292963" cy="225230"/>
            </a:xfrm>
            <a:custGeom>
              <a:rect b="b" l="l" r="r" t="t"/>
              <a:pathLst>
                <a:path extrusionOk="0" h="5178" w="29725">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27"/>
            <p:cNvSpPr/>
            <p:nvPr/>
          </p:nvSpPr>
          <p:spPr>
            <a:xfrm rot="-5400000">
              <a:off x="1295063" y="3592342"/>
              <a:ext cx="1215407" cy="222142"/>
            </a:xfrm>
            <a:custGeom>
              <a:rect b="b" l="l" r="r" t="t"/>
              <a:pathLst>
                <a:path extrusionOk="0" h="5107" w="27942">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27"/>
            <p:cNvSpPr/>
            <p:nvPr/>
          </p:nvSpPr>
          <p:spPr>
            <a:xfrm rot="-5400000">
              <a:off x="1190518" y="3668963"/>
              <a:ext cx="1163297" cy="121010"/>
            </a:xfrm>
            <a:custGeom>
              <a:rect b="b" l="l" r="r" t="t"/>
              <a:pathLst>
                <a:path extrusionOk="0" h="2782" w="26744">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27"/>
            <p:cNvSpPr/>
            <p:nvPr/>
          </p:nvSpPr>
          <p:spPr>
            <a:xfrm rot="-5400000">
              <a:off x="1172533" y="3722921"/>
              <a:ext cx="1034240" cy="142150"/>
            </a:xfrm>
            <a:custGeom>
              <a:rect b="b" l="l" r="r" t="t"/>
              <a:pathLst>
                <a:path extrusionOk="0" h="3268" w="23777">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27"/>
            <p:cNvSpPr/>
            <p:nvPr/>
          </p:nvSpPr>
          <p:spPr>
            <a:xfrm rot="-5400000">
              <a:off x="1371361" y="4014833"/>
              <a:ext cx="455419" cy="137148"/>
            </a:xfrm>
            <a:custGeom>
              <a:rect b="b" l="l" r="r" t="t"/>
              <a:pathLst>
                <a:path extrusionOk="0" h="3153" w="1047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27"/>
            <p:cNvSpPr/>
            <p:nvPr/>
          </p:nvSpPr>
          <p:spPr>
            <a:xfrm rot="-5400000">
              <a:off x="1624774" y="4028143"/>
              <a:ext cx="498873" cy="67073"/>
            </a:xfrm>
            <a:custGeom>
              <a:rect b="b" l="l" r="r" t="t"/>
              <a:pathLst>
                <a:path extrusionOk="0" h="1542" w="11469">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27"/>
            <p:cNvSpPr/>
            <p:nvPr/>
          </p:nvSpPr>
          <p:spPr>
            <a:xfrm rot="-5400000">
              <a:off x="1622294" y="3989082"/>
              <a:ext cx="540413" cy="103655"/>
            </a:xfrm>
            <a:custGeom>
              <a:rect b="b" l="l" r="r" t="t"/>
              <a:pathLst>
                <a:path extrusionOk="0" h="2383" w="12424">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27"/>
            <p:cNvSpPr/>
            <p:nvPr/>
          </p:nvSpPr>
          <p:spPr>
            <a:xfrm rot="-5400000">
              <a:off x="1618271" y="3949043"/>
              <a:ext cx="584476" cy="139670"/>
            </a:xfrm>
            <a:custGeom>
              <a:rect b="b" l="l" r="r" t="t"/>
              <a:pathLst>
                <a:path extrusionOk="0" h="3211" w="13437">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27"/>
            <p:cNvSpPr/>
            <p:nvPr/>
          </p:nvSpPr>
          <p:spPr>
            <a:xfrm rot="-5400000">
              <a:off x="1336628" y="3980100"/>
              <a:ext cx="491391" cy="170641"/>
            </a:xfrm>
            <a:custGeom>
              <a:rect b="b" l="l" r="r" t="t"/>
              <a:pathLst>
                <a:path extrusionOk="0" h="3923" w="11297">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27"/>
            <p:cNvSpPr/>
            <p:nvPr/>
          </p:nvSpPr>
          <p:spPr>
            <a:xfrm rot="-5400000">
              <a:off x="1071705" y="3588601"/>
              <a:ext cx="1315930" cy="129101"/>
            </a:xfrm>
            <a:custGeom>
              <a:rect b="b" l="l" r="r" t="t"/>
              <a:pathLst>
                <a:path extrusionOk="0" h="2968" w="30253">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27"/>
            <p:cNvSpPr/>
            <p:nvPr/>
          </p:nvSpPr>
          <p:spPr>
            <a:xfrm rot="-5400000">
              <a:off x="1008135" y="3602585"/>
              <a:ext cx="1253859" cy="163203"/>
            </a:xfrm>
            <a:custGeom>
              <a:rect b="b" l="l" r="r" t="t"/>
              <a:pathLst>
                <a:path extrusionOk="0" h="3752" w="28826">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27"/>
            <p:cNvSpPr/>
            <p:nvPr/>
          </p:nvSpPr>
          <p:spPr>
            <a:xfrm rot="-5400000">
              <a:off x="911354" y="3681359"/>
              <a:ext cx="1109317" cy="150197"/>
            </a:xfrm>
            <a:custGeom>
              <a:rect b="b" l="l" r="r" t="t"/>
              <a:pathLst>
                <a:path extrusionOk="0" h="3453" w="25503">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27"/>
            <p:cNvSpPr/>
            <p:nvPr/>
          </p:nvSpPr>
          <p:spPr>
            <a:xfrm rot="-5400000">
              <a:off x="862332" y="3518809"/>
              <a:ext cx="1398445" cy="186169"/>
            </a:xfrm>
            <a:custGeom>
              <a:rect b="b" l="l" r="r" t="t"/>
              <a:pathLst>
                <a:path extrusionOk="0" h="4280" w="3215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27"/>
            <p:cNvSpPr/>
            <p:nvPr/>
          </p:nvSpPr>
          <p:spPr>
            <a:xfrm rot="-5400000">
              <a:off x="868857" y="3571876"/>
              <a:ext cx="1302881" cy="175599"/>
            </a:xfrm>
            <a:custGeom>
              <a:rect b="b" l="l" r="r" t="t"/>
              <a:pathLst>
                <a:path extrusionOk="0" h="4037" w="29953">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7" name="Google Shape;427;p27"/>
          <p:cNvGrpSpPr/>
          <p:nvPr/>
        </p:nvGrpSpPr>
        <p:grpSpPr>
          <a:xfrm>
            <a:off x="7548075" y="3920250"/>
            <a:ext cx="882711" cy="3171056"/>
            <a:chOff x="8623428" y="2586962"/>
            <a:chExt cx="478382" cy="1718544"/>
          </a:xfrm>
        </p:grpSpPr>
        <p:sp>
          <p:nvSpPr>
            <p:cNvPr id="428" name="Google Shape;428;p27"/>
            <p:cNvSpPr/>
            <p:nvPr/>
          </p:nvSpPr>
          <p:spPr>
            <a:xfrm rot="-5400000">
              <a:off x="8267028" y="3481249"/>
              <a:ext cx="1527458" cy="121054"/>
            </a:xfrm>
            <a:custGeom>
              <a:rect b="b" l="l" r="r" t="t"/>
              <a:pathLst>
                <a:path extrusionOk="0" h="2783" w="35116">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27"/>
            <p:cNvSpPr/>
            <p:nvPr/>
          </p:nvSpPr>
          <p:spPr>
            <a:xfrm rot="-5400000">
              <a:off x="8122184" y="3470418"/>
              <a:ext cx="1506971" cy="163203"/>
            </a:xfrm>
            <a:custGeom>
              <a:rect b="b" l="l" r="r" t="t"/>
              <a:pathLst>
                <a:path extrusionOk="0" h="3752" w="34645">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27"/>
            <p:cNvSpPr/>
            <p:nvPr/>
          </p:nvSpPr>
          <p:spPr>
            <a:xfrm rot="-5400000">
              <a:off x="8039648" y="3426986"/>
              <a:ext cx="1578959" cy="178079"/>
            </a:xfrm>
            <a:custGeom>
              <a:rect b="b" l="l" r="r" t="t"/>
              <a:pathLst>
                <a:path extrusionOk="0" h="4094" w="3630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27"/>
            <p:cNvSpPr/>
            <p:nvPr/>
          </p:nvSpPr>
          <p:spPr>
            <a:xfrm rot="-5400000">
              <a:off x="8073163" y="3501432"/>
              <a:ext cx="1413930" cy="194216"/>
            </a:xfrm>
            <a:custGeom>
              <a:rect b="b" l="l" r="r" t="t"/>
              <a:pathLst>
                <a:path extrusionOk="0" h="4465" w="32506">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27"/>
            <p:cNvSpPr/>
            <p:nvPr/>
          </p:nvSpPr>
          <p:spPr>
            <a:xfrm rot="-5400000">
              <a:off x="8472362" y="4017291"/>
              <a:ext cx="439281" cy="137148"/>
            </a:xfrm>
            <a:custGeom>
              <a:rect b="b" l="l" r="r" t="t"/>
              <a:pathLst>
                <a:path extrusionOk="0" h="3153" w="10099">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27"/>
            <p:cNvSpPr/>
            <p:nvPr/>
          </p:nvSpPr>
          <p:spPr>
            <a:xfrm rot="-5400000">
              <a:off x="8472688" y="3978513"/>
              <a:ext cx="477733" cy="176252"/>
            </a:xfrm>
            <a:custGeom>
              <a:rect b="b" l="l" r="r" t="t"/>
              <a:pathLst>
                <a:path extrusionOk="0" h="4052" w="10983">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27"/>
            <p:cNvSpPr/>
            <p:nvPr/>
          </p:nvSpPr>
          <p:spPr>
            <a:xfrm rot="-5400000">
              <a:off x="8182970" y="3430727"/>
              <a:ext cx="1620499" cy="129057"/>
            </a:xfrm>
            <a:custGeom>
              <a:rect b="b" l="l" r="r" t="t"/>
              <a:pathLst>
                <a:path extrusionOk="0" h="2967" w="37255">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27"/>
            <p:cNvSpPr/>
            <p:nvPr/>
          </p:nvSpPr>
          <p:spPr>
            <a:xfrm rot="-5400000">
              <a:off x="8089908" y="3371157"/>
              <a:ext cx="1718543" cy="150153"/>
            </a:xfrm>
            <a:custGeom>
              <a:rect b="b" l="l" r="r" t="t"/>
              <a:pathLst>
                <a:path extrusionOk="0" h="3452" w="39509">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27"/>
            <p:cNvSpPr/>
            <p:nvPr/>
          </p:nvSpPr>
          <p:spPr>
            <a:xfrm rot="-5400000">
              <a:off x="8069444" y="3539297"/>
              <a:ext cx="1330763" cy="201654"/>
            </a:xfrm>
            <a:custGeom>
              <a:rect b="b" l="l" r="r" t="t"/>
              <a:pathLst>
                <a:path extrusionOk="0" h="4636" w="30594">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27"/>
            <p:cNvSpPr/>
            <p:nvPr/>
          </p:nvSpPr>
          <p:spPr>
            <a:xfrm rot="-5400000">
              <a:off x="8940152" y="3389472"/>
              <a:ext cx="230232" cy="93085"/>
            </a:xfrm>
            <a:custGeom>
              <a:rect b="b" l="l" r="r" t="t"/>
              <a:pathLst>
                <a:path extrusionOk="0" h="2140" w="5293">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27"/>
            <p:cNvSpPr/>
            <p:nvPr/>
          </p:nvSpPr>
          <p:spPr>
            <a:xfrm rot="-5400000">
              <a:off x="8976450" y="3345735"/>
              <a:ext cx="196696" cy="54024"/>
            </a:xfrm>
            <a:custGeom>
              <a:rect b="b" l="l" r="r" t="t"/>
              <a:pathLst>
                <a:path extrusionOk="0" h="1242" w="4522">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9" name="Google Shape;439;p27"/>
          <p:cNvGrpSpPr/>
          <p:nvPr/>
        </p:nvGrpSpPr>
        <p:grpSpPr>
          <a:xfrm>
            <a:off x="1885691" y="4025466"/>
            <a:ext cx="771580" cy="2505663"/>
            <a:chOff x="6278982" y="2751992"/>
            <a:chExt cx="478381" cy="1553514"/>
          </a:xfrm>
        </p:grpSpPr>
        <p:sp>
          <p:nvSpPr>
            <p:cNvPr id="440" name="Google Shape;440;p27"/>
            <p:cNvSpPr/>
            <p:nvPr/>
          </p:nvSpPr>
          <p:spPr>
            <a:xfrm rot="-5400000">
              <a:off x="6192439" y="3740581"/>
              <a:ext cx="1059686" cy="70161"/>
            </a:xfrm>
            <a:custGeom>
              <a:rect b="b" l="l" r="r" t="t"/>
              <a:pathLst>
                <a:path extrusionOk="0" h="1613" w="24362">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27"/>
            <p:cNvSpPr/>
            <p:nvPr/>
          </p:nvSpPr>
          <p:spPr>
            <a:xfrm rot="-5400000">
              <a:off x="6010359" y="3607522"/>
              <a:ext cx="1325804" cy="70161"/>
            </a:xfrm>
            <a:custGeom>
              <a:rect b="b" l="l" r="r" t="t"/>
              <a:pathLst>
                <a:path extrusionOk="0" h="1613" w="3048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27"/>
            <p:cNvSpPr/>
            <p:nvPr/>
          </p:nvSpPr>
          <p:spPr>
            <a:xfrm rot="-5400000">
              <a:off x="6022147" y="3665853"/>
              <a:ext cx="1214755" cy="64550"/>
            </a:xfrm>
            <a:custGeom>
              <a:rect b="b" l="l" r="r" t="t"/>
              <a:pathLst>
                <a:path extrusionOk="0" h="1484" w="27927">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27"/>
            <p:cNvSpPr/>
            <p:nvPr/>
          </p:nvSpPr>
          <p:spPr>
            <a:xfrm rot="-5400000">
              <a:off x="5843461" y="3619310"/>
              <a:ext cx="1279305" cy="93085"/>
            </a:xfrm>
            <a:custGeom>
              <a:rect b="b" l="l" r="r" t="t"/>
              <a:pathLst>
                <a:path extrusionOk="0" h="2140" w="29411">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27"/>
            <p:cNvSpPr/>
            <p:nvPr/>
          </p:nvSpPr>
          <p:spPr>
            <a:xfrm rot="-5400000">
              <a:off x="5753204" y="3565025"/>
              <a:ext cx="1374825" cy="106134"/>
            </a:xfrm>
            <a:custGeom>
              <a:rect b="b" l="l" r="r" t="t"/>
              <a:pathLst>
                <a:path extrusionOk="0" h="2440" w="31607">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27"/>
            <p:cNvSpPr/>
            <p:nvPr/>
          </p:nvSpPr>
          <p:spPr>
            <a:xfrm rot="-5400000">
              <a:off x="5618885" y="3466677"/>
              <a:ext cx="1553513" cy="124142"/>
            </a:xfrm>
            <a:custGeom>
              <a:rect b="b" l="l" r="r" t="t"/>
              <a:pathLst>
                <a:path extrusionOk="0" h="2854" w="35715">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27"/>
            <p:cNvSpPr/>
            <p:nvPr/>
          </p:nvSpPr>
          <p:spPr>
            <a:xfrm rot="-5400000">
              <a:off x="5790418" y="3674835"/>
              <a:ext cx="1119234" cy="142106"/>
            </a:xfrm>
            <a:custGeom>
              <a:rect b="b" l="l" r="r" t="t"/>
              <a:pathLst>
                <a:path extrusionOk="0" h="3267" w="25731">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27"/>
            <p:cNvSpPr/>
            <p:nvPr/>
          </p:nvSpPr>
          <p:spPr>
            <a:xfrm rot="-5400000">
              <a:off x="6430370" y="3978513"/>
              <a:ext cx="620405" cy="33580"/>
            </a:xfrm>
            <a:custGeom>
              <a:rect b="b" l="l" r="r" t="t"/>
              <a:pathLst>
                <a:path extrusionOk="0" h="772" w="14263">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27"/>
            <p:cNvSpPr/>
            <p:nvPr/>
          </p:nvSpPr>
          <p:spPr>
            <a:xfrm rot="-5400000">
              <a:off x="5858989" y="3544234"/>
              <a:ext cx="1460429" cy="62114"/>
            </a:xfrm>
            <a:custGeom>
              <a:rect b="b" l="l" r="r" t="t"/>
              <a:pathLst>
                <a:path extrusionOk="0" h="1428" w="33575">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9" name="Google Shape;449;p27"/>
          <p:cNvGrpSpPr/>
          <p:nvPr/>
        </p:nvGrpSpPr>
        <p:grpSpPr>
          <a:xfrm>
            <a:off x="2771211" y="4251934"/>
            <a:ext cx="708512" cy="2313502"/>
            <a:chOff x="6961407" y="2871131"/>
            <a:chExt cx="439278" cy="1434375"/>
          </a:xfrm>
        </p:grpSpPr>
        <p:sp>
          <p:nvSpPr>
            <p:cNvPr id="450" name="Google Shape;450;p27"/>
            <p:cNvSpPr/>
            <p:nvPr/>
          </p:nvSpPr>
          <p:spPr>
            <a:xfrm rot="-5400000">
              <a:off x="6647504" y="3552324"/>
              <a:ext cx="1374825" cy="131536"/>
            </a:xfrm>
            <a:custGeom>
              <a:rect b="b" l="l" r="r" t="t"/>
              <a:pathLst>
                <a:path extrusionOk="0" h="3024" w="31607">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27"/>
            <p:cNvSpPr/>
            <p:nvPr/>
          </p:nvSpPr>
          <p:spPr>
            <a:xfrm rot="-5400000">
              <a:off x="6677278" y="3618071"/>
              <a:ext cx="1230283" cy="144586"/>
            </a:xfrm>
            <a:custGeom>
              <a:rect b="b" l="l" r="r" t="t"/>
              <a:pathLst>
                <a:path extrusionOk="0" h="3324" w="28284">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27"/>
            <p:cNvSpPr/>
            <p:nvPr/>
          </p:nvSpPr>
          <p:spPr>
            <a:xfrm rot="-5400000">
              <a:off x="6529931" y="3512306"/>
              <a:ext cx="1434374" cy="152024"/>
            </a:xfrm>
            <a:custGeom>
              <a:rect b="b" l="l" r="r" t="t"/>
              <a:pathLst>
                <a:path extrusionOk="0" h="3495" w="32976">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27"/>
            <p:cNvSpPr/>
            <p:nvPr/>
          </p:nvSpPr>
          <p:spPr>
            <a:xfrm rot="-5400000">
              <a:off x="6645331" y="3671116"/>
              <a:ext cx="1098138" cy="170641"/>
            </a:xfrm>
            <a:custGeom>
              <a:rect b="b" l="l" r="r" t="t"/>
              <a:pathLst>
                <a:path extrusionOk="0" h="3923" w="25246">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27"/>
            <p:cNvSpPr/>
            <p:nvPr/>
          </p:nvSpPr>
          <p:spPr>
            <a:xfrm rot="-5400000">
              <a:off x="6506661" y="3582076"/>
              <a:ext cx="1284264" cy="162594"/>
            </a:xfrm>
            <a:custGeom>
              <a:rect b="b" l="l" r="r" t="t"/>
              <a:pathLst>
                <a:path extrusionOk="0" h="3738" w="29525">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27"/>
            <p:cNvSpPr/>
            <p:nvPr/>
          </p:nvSpPr>
          <p:spPr>
            <a:xfrm rot="-5400000">
              <a:off x="6617711" y="3742147"/>
              <a:ext cx="953596" cy="173120"/>
            </a:xfrm>
            <a:custGeom>
              <a:rect b="b" l="l" r="r" t="t"/>
              <a:pathLst>
                <a:path extrusionOk="0" h="3980" w="21923">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27"/>
            <p:cNvSpPr/>
            <p:nvPr/>
          </p:nvSpPr>
          <p:spPr>
            <a:xfrm rot="-5400000">
              <a:off x="6516884" y="3690342"/>
              <a:ext cx="1059686" cy="170641"/>
            </a:xfrm>
            <a:custGeom>
              <a:rect b="b" l="l" r="r" t="t"/>
              <a:pathLst>
                <a:path extrusionOk="0" h="3923" w="24362">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7" name="Google Shape;457;p27"/>
          <p:cNvGrpSpPr/>
          <p:nvPr/>
        </p:nvGrpSpPr>
        <p:grpSpPr>
          <a:xfrm>
            <a:off x="6864700" y="3920253"/>
            <a:ext cx="633517" cy="2217458"/>
            <a:chOff x="7780935" y="2930680"/>
            <a:chExt cx="392780" cy="1374826"/>
          </a:xfrm>
        </p:grpSpPr>
        <p:sp>
          <p:nvSpPr>
            <p:cNvPr id="458" name="Google Shape;458;p27"/>
            <p:cNvSpPr/>
            <p:nvPr/>
          </p:nvSpPr>
          <p:spPr>
            <a:xfrm rot="-5400000">
              <a:off x="7866274" y="3998065"/>
              <a:ext cx="449808" cy="165073"/>
            </a:xfrm>
            <a:custGeom>
              <a:rect b="b" l="l" r="r" t="t"/>
              <a:pathLst>
                <a:path extrusionOk="0" h="3795" w="10341">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27"/>
            <p:cNvSpPr/>
            <p:nvPr/>
          </p:nvSpPr>
          <p:spPr>
            <a:xfrm rot="-5400000">
              <a:off x="7822212" y="3954002"/>
              <a:ext cx="498829" cy="204177"/>
            </a:xfrm>
            <a:custGeom>
              <a:rect b="b" l="l" r="r" t="t"/>
              <a:pathLst>
                <a:path extrusionOk="0" h="4694" w="11468">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27"/>
            <p:cNvSpPr/>
            <p:nvPr/>
          </p:nvSpPr>
          <p:spPr>
            <a:xfrm rot="-5400000">
              <a:off x="7418033" y="3559740"/>
              <a:ext cx="1266256" cy="225274"/>
            </a:xfrm>
            <a:custGeom>
              <a:rect b="b" l="l" r="r" t="t"/>
              <a:pathLst>
                <a:path extrusionOk="0" h="5179" w="29111">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27"/>
            <p:cNvSpPr/>
            <p:nvPr/>
          </p:nvSpPr>
          <p:spPr>
            <a:xfrm rot="-5400000">
              <a:off x="7317206" y="3505455"/>
              <a:ext cx="1374825" cy="225274"/>
            </a:xfrm>
            <a:custGeom>
              <a:rect b="b" l="l" r="r" t="t"/>
              <a:pathLst>
                <a:path extrusionOk="0" h="5179" w="31607">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27"/>
            <p:cNvSpPr/>
            <p:nvPr/>
          </p:nvSpPr>
          <p:spPr>
            <a:xfrm rot="-5400000">
              <a:off x="7374298" y="3624573"/>
              <a:ext cx="1144680" cy="217183"/>
            </a:xfrm>
            <a:custGeom>
              <a:rect b="b" l="l" r="r" t="t"/>
              <a:pathLst>
                <a:path extrusionOk="0" h="4993" w="26316">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27"/>
            <p:cNvSpPr/>
            <p:nvPr/>
          </p:nvSpPr>
          <p:spPr>
            <a:xfrm rot="-5400000">
              <a:off x="7256398" y="3576791"/>
              <a:ext cx="1253250" cy="204177"/>
            </a:xfrm>
            <a:custGeom>
              <a:rect b="b" l="l" r="r" t="t"/>
              <a:pathLst>
                <a:path extrusionOk="0" h="4694" w="28812">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4" name="Google Shape;464;p27"/>
          <p:cNvGrpSpPr/>
          <p:nvPr/>
        </p:nvGrpSpPr>
        <p:grpSpPr>
          <a:xfrm>
            <a:off x="6328335" y="3920217"/>
            <a:ext cx="438812" cy="2217515"/>
            <a:chOff x="1015564" y="2912671"/>
            <a:chExt cx="276731" cy="1398446"/>
          </a:xfrm>
        </p:grpSpPr>
        <p:sp>
          <p:nvSpPr>
            <p:cNvPr id="465" name="Google Shape;465;p27"/>
            <p:cNvSpPr/>
            <p:nvPr/>
          </p:nvSpPr>
          <p:spPr>
            <a:xfrm rot="-5400000">
              <a:off x="996011" y="4014833"/>
              <a:ext cx="455419" cy="137148"/>
            </a:xfrm>
            <a:custGeom>
              <a:rect b="b" l="l" r="r" t="t"/>
              <a:pathLst>
                <a:path extrusionOk="0" h="3153" w="1047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27"/>
            <p:cNvSpPr/>
            <p:nvPr/>
          </p:nvSpPr>
          <p:spPr>
            <a:xfrm rot="-5400000">
              <a:off x="961278" y="3980100"/>
              <a:ext cx="491391" cy="170641"/>
            </a:xfrm>
            <a:custGeom>
              <a:rect b="b" l="l" r="r" t="t"/>
              <a:pathLst>
                <a:path extrusionOk="0" h="3923" w="11297">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27"/>
            <p:cNvSpPr/>
            <p:nvPr/>
          </p:nvSpPr>
          <p:spPr>
            <a:xfrm rot="-5400000">
              <a:off x="536004" y="3681359"/>
              <a:ext cx="1109317" cy="150197"/>
            </a:xfrm>
            <a:custGeom>
              <a:rect b="b" l="l" r="r" t="t"/>
              <a:pathLst>
                <a:path extrusionOk="0" h="3453" w="25503">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27"/>
            <p:cNvSpPr/>
            <p:nvPr/>
          </p:nvSpPr>
          <p:spPr>
            <a:xfrm rot="-5400000">
              <a:off x="486982" y="3518809"/>
              <a:ext cx="1398445" cy="186169"/>
            </a:xfrm>
            <a:custGeom>
              <a:rect b="b" l="l" r="r" t="t"/>
              <a:pathLst>
                <a:path extrusionOk="0" h="4280" w="3215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27"/>
            <p:cNvSpPr/>
            <p:nvPr/>
          </p:nvSpPr>
          <p:spPr>
            <a:xfrm rot="-5400000">
              <a:off x="493507" y="3571876"/>
              <a:ext cx="1302881" cy="175599"/>
            </a:xfrm>
            <a:custGeom>
              <a:rect b="b" l="l" r="r" t="t"/>
              <a:pathLst>
                <a:path extrusionOk="0" h="4037" w="29953">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470" name="Shape 470"/>
        <p:cNvGrpSpPr/>
        <p:nvPr/>
      </p:nvGrpSpPr>
      <p:grpSpPr>
        <a:xfrm>
          <a:off x="0" y="0"/>
          <a:ext cx="0" cy="0"/>
          <a:chOff x="0" y="0"/>
          <a:chExt cx="0" cy="0"/>
        </a:xfrm>
      </p:grpSpPr>
      <p:sp>
        <p:nvSpPr>
          <p:cNvPr id="471" name="Google Shape;471;p28"/>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28"/>
          <p:cNvSpPr txBox="1"/>
          <p:nvPr>
            <p:ph type="title"/>
          </p:nvPr>
        </p:nvSpPr>
        <p:spPr>
          <a:xfrm>
            <a:off x="720000" y="1696700"/>
            <a:ext cx="2588400" cy="665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73" name="Google Shape;473;p28"/>
          <p:cNvSpPr txBox="1"/>
          <p:nvPr>
            <p:ph idx="1" type="subTitle"/>
          </p:nvPr>
        </p:nvSpPr>
        <p:spPr>
          <a:xfrm>
            <a:off x="720000" y="2278545"/>
            <a:ext cx="2588400" cy="1084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474" name="Shape 474"/>
        <p:cNvGrpSpPr/>
        <p:nvPr/>
      </p:nvGrpSpPr>
      <p:grpSpPr>
        <a:xfrm>
          <a:off x="0" y="0"/>
          <a:ext cx="0" cy="0"/>
          <a:chOff x="0" y="0"/>
          <a:chExt cx="0" cy="0"/>
        </a:xfrm>
      </p:grpSpPr>
      <p:sp>
        <p:nvSpPr>
          <p:cNvPr id="475" name="Google Shape;475;p29"/>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2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grpSp>
        <p:nvGrpSpPr>
          <p:cNvPr id="477" name="Google Shape;477;p29"/>
          <p:cNvGrpSpPr/>
          <p:nvPr/>
        </p:nvGrpSpPr>
        <p:grpSpPr>
          <a:xfrm>
            <a:off x="116939" y="3148605"/>
            <a:ext cx="548363" cy="2381276"/>
            <a:chOff x="4792514" y="2979701"/>
            <a:chExt cx="305307" cy="1325804"/>
          </a:xfrm>
        </p:grpSpPr>
        <p:sp>
          <p:nvSpPr>
            <p:cNvPr id="478" name="Google Shape;478;p29"/>
            <p:cNvSpPr/>
            <p:nvPr/>
          </p:nvSpPr>
          <p:spPr>
            <a:xfrm rot="-5400000">
              <a:off x="4409125" y="3616809"/>
              <a:ext cx="1266256" cy="111136"/>
            </a:xfrm>
            <a:custGeom>
              <a:rect b="b" l="l" r="r" t="t"/>
              <a:pathLst>
                <a:path extrusionOk="0" h="2555" w="29111">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29"/>
            <p:cNvSpPr/>
            <p:nvPr/>
          </p:nvSpPr>
          <p:spPr>
            <a:xfrm rot="-5400000">
              <a:off x="4335310" y="3589536"/>
              <a:ext cx="1325804" cy="106134"/>
            </a:xfrm>
            <a:custGeom>
              <a:rect b="b" l="l" r="r" t="t"/>
              <a:pathLst>
                <a:path extrusionOk="0" h="2440" w="3048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29"/>
            <p:cNvSpPr/>
            <p:nvPr/>
          </p:nvSpPr>
          <p:spPr>
            <a:xfrm rot="-5400000">
              <a:off x="4348012" y="3656827"/>
              <a:ext cx="1196790" cy="100566"/>
            </a:xfrm>
            <a:custGeom>
              <a:rect b="b" l="l" r="r" t="t"/>
              <a:pathLst>
                <a:path extrusionOk="0" h="2312" w="27514">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29"/>
            <p:cNvSpPr/>
            <p:nvPr/>
          </p:nvSpPr>
          <p:spPr>
            <a:xfrm rot="-5400000">
              <a:off x="4316977" y="3695300"/>
              <a:ext cx="1119234" cy="101175"/>
            </a:xfrm>
            <a:custGeom>
              <a:rect b="b" l="l" r="r" t="t"/>
              <a:pathLst>
                <a:path extrusionOk="0" h="2326" w="25731">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29"/>
            <p:cNvSpPr/>
            <p:nvPr/>
          </p:nvSpPr>
          <p:spPr>
            <a:xfrm rot="-5400000">
              <a:off x="4328765" y="3810699"/>
              <a:ext cx="958554" cy="31057"/>
            </a:xfrm>
            <a:custGeom>
              <a:rect b="b" l="l" r="r" t="t"/>
              <a:pathLst>
                <a:path extrusionOk="0" h="714" w="22037">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3" name="Google Shape;483;p29"/>
          <p:cNvGrpSpPr/>
          <p:nvPr/>
        </p:nvGrpSpPr>
        <p:grpSpPr>
          <a:xfrm rot="10800000">
            <a:off x="8330296" y="-1456518"/>
            <a:ext cx="770084" cy="2897298"/>
            <a:chOff x="4164677" y="2702970"/>
            <a:chExt cx="428753" cy="1613105"/>
          </a:xfrm>
        </p:grpSpPr>
        <p:sp>
          <p:nvSpPr>
            <p:cNvPr id="484" name="Google Shape;484;p29"/>
            <p:cNvSpPr/>
            <p:nvPr/>
          </p:nvSpPr>
          <p:spPr>
            <a:xfrm rot="-5400000">
              <a:off x="4350516" y="3592343"/>
              <a:ext cx="447328" cy="38495"/>
            </a:xfrm>
            <a:custGeom>
              <a:rect b="b" l="l" r="r" t="t"/>
              <a:pathLst>
                <a:path extrusionOk="0" h="885" w="10284">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29"/>
            <p:cNvSpPr/>
            <p:nvPr/>
          </p:nvSpPr>
          <p:spPr>
            <a:xfrm rot="-5400000">
              <a:off x="4342753" y="2990231"/>
              <a:ext cx="395827" cy="105525"/>
            </a:xfrm>
            <a:custGeom>
              <a:rect b="b" l="l" r="r" t="t"/>
              <a:pathLst>
                <a:path extrusionOk="0" h="2426" w="910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29"/>
            <p:cNvSpPr/>
            <p:nvPr/>
          </p:nvSpPr>
          <p:spPr>
            <a:xfrm rot="-5400000">
              <a:off x="4236967" y="2935946"/>
              <a:ext cx="565859" cy="147065"/>
            </a:xfrm>
            <a:custGeom>
              <a:rect b="b" l="l" r="r" t="t"/>
              <a:pathLst>
                <a:path extrusionOk="0" h="3381" w="13009">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29"/>
            <p:cNvSpPr/>
            <p:nvPr/>
          </p:nvSpPr>
          <p:spPr>
            <a:xfrm rot="-5400000">
              <a:off x="4284728" y="3027769"/>
              <a:ext cx="421317" cy="196087"/>
            </a:xfrm>
            <a:custGeom>
              <a:rect b="b" l="l" r="r" t="t"/>
              <a:pathLst>
                <a:path extrusionOk="0" h="4508" w="9686">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29"/>
            <p:cNvSpPr/>
            <p:nvPr/>
          </p:nvSpPr>
          <p:spPr>
            <a:xfrm rot="-5400000">
              <a:off x="3936988" y="3222875"/>
              <a:ext cx="1067777" cy="245108"/>
            </a:xfrm>
            <a:custGeom>
              <a:rect b="b" l="l" r="r" t="t"/>
              <a:pathLst>
                <a:path extrusionOk="0" h="5635" w="24548">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29"/>
            <p:cNvSpPr/>
            <p:nvPr/>
          </p:nvSpPr>
          <p:spPr>
            <a:xfrm rot="-5400000">
              <a:off x="3583049" y="3406216"/>
              <a:ext cx="1613105" cy="206613"/>
            </a:xfrm>
            <a:custGeom>
              <a:rect b="b" l="l" r="r" t="t"/>
              <a:pathLst>
                <a:path extrusionOk="0" h="4750" w="37085">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29"/>
            <p:cNvSpPr/>
            <p:nvPr/>
          </p:nvSpPr>
          <p:spPr>
            <a:xfrm rot="-5400000">
              <a:off x="3683572" y="3550758"/>
              <a:ext cx="1318409" cy="212224"/>
            </a:xfrm>
            <a:custGeom>
              <a:rect b="b" l="l" r="r" t="t"/>
              <a:pathLst>
                <a:path extrusionOk="0" h="4879" w="3031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29"/>
            <p:cNvSpPr/>
            <p:nvPr/>
          </p:nvSpPr>
          <p:spPr>
            <a:xfrm rot="-5400000">
              <a:off x="3890469" y="3910287"/>
              <a:ext cx="679996" cy="131580"/>
            </a:xfrm>
            <a:custGeom>
              <a:rect b="b" l="l" r="r" t="t"/>
              <a:pathLst>
                <a:path extrusionOk="0" h="3025" w="15633">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29"/>
            <p:cNvSpPr/>
            <p:nvPr/>
          </p:nvSpPr>
          <p:spPr>
            <a:xfrm rot="-5400000">
              <a:off x="3593294" y="3509501"/>
              <a:ext cx="1400924" cy="212224"/>
            </a:xfrm>
            <a:custGeom>
              <a:rect b="b" l="l" r="r" t="t"/>
              <a:pathLst>
                <a:path extrusionOk="0" h="4879" w="32207">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493" name="Shape 493"/>
        <p:cNvGrpSpPr/>
        <p:nvPr/>
      </p:nvGrpSpPr>
      <p:grpSpPr>
        <a:xfrm>
          <a:off x="0" y="0"/>
          <a:ext cx="0" cy="0"/>
          <a:chOff x="0" y="0"/>
          <a:chExt cx="0" cy="0"/>
        </a:xfrm>
      </p:grpSpPr>
      <p:sp>
        <p:nvSpPr>
          <p:cNvPr id="494" name="Google Shape;494;p30"/>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3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grpSp>
        <p:nvGrpSpPr>
          <p:cNvPr id="496" name="Google Shape;496;p30"/>
          <p:cNvGrpSpPr/>
          <p:nvPr/>
        </p:nvGrpSpPr>
        <p:grpSpPr>
          <a:xfrm rot="10800000">
            <a:off x="317951" y="-527018"/>
            <a:ext cx="241876" cy="2929564"/>
            <a:chOff x="9" y="2835115"/>
            <a:chExt cx="134668" cy="1631070"/>
          </a:xfrm>
        </p:grpSpPr>
        <p:sp>
          <p:nvSpPr>
            <p:cNvPr id="497" name="Google Shape;497;p30"/>
            <p:cNvSpPr/>
            <p:nvPr/>
          </p:nvSpPr>
          <p:spPr>
            <a:xfrm rot="-5400000">
              <a:off x="-655129" y="3676378"/>
              <a:ext cx="1497053" cy="82558"/>
            </a:xfrm>
            <a:custGeom>
              <a:rect b="b" l="l" r="r" t="t"/>
              <a:pathLst>
                <a:path extrusionOk="0" h="1898" w="34417">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30"/>
            <p:cNvSpPr/>
            <p:nvPr/>
          </p:nvSpPr>
          <p:spPr>
            <a:xfrm rot="-5400000">
              <a:off x="-420003" y="3973575"/>
              <a:ext cx="912621" cy="72597"/>
            </a:xfrm>
            <a:custGeom>
              <a:rect b="b" l="l" r="r" t="t"/>
              <a:pathLst>
                <a:path extrusionOk="0" h="1669" w="20981">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30"/>
            <p:cNvSpPr/>
            <p:nvPr/>
          </p:nvSpPr>
          <p:spPr>
            <a:xfrm rot="-5400000">
              <a:off x="-388076" y="4029078"/>
              <a:ext cx="843156" cy="31057"/>
            </a:xfrm>
            <a:custGeom>
              <a:rect b="b" l="l" r="r" t="t"/>
              <a:pathLst>
                <a:path extrusionOk="0" h="714" w="19384">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30"/>
            <p:cNvSpPr/>
            <p:nvPr/>
          </p:nvSpPr>
          <p:spPr>
            <a:xfrm rot="-5400000">
              <a:off x="-758457" y="3604107"/>
              <a:ext cx="1631069" cy="93085"/>
            </a:xfrm>
            <a:custGeom>
              <a:rect b="b" l="l" r="r" t="t"/>
              <a:pathLst>
                <a:path extrusionOk="0" h="2140" w="37498">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1" name="Google Shape;501;p30"/>
          <p:cNvGrpSpPr/>
          <p:nvPr/>
        </p:nvGrpSpPr>
        <p:grpSpPr>
          <a:xfrm>
            <a:off x="8527697" y="3005818"/>
            <a:ext cx="488206" cy="2381276"/>
            <a:chOff x="4826006" y="2979701"/>
            <a:chExt cx="271815" cy="1325804"/>
          </a:xfrm>
        </p:grpSpPr>
        <p:sp>
          <p:nvSpPr>
            <p:cNvPr id="502" name="Google Shape;502;p30"/>
            <p:cNvSpPr/>
            <p:nvPr/>
          </p:nvSpPr>
          <p:spPr>
            <a:xfrm rot="-5400000">
              <a:off x="4409125" y="3616809"/>
              <a:ext cx="1266256" cy="111136"/>
            </a:xfrm>
            <a:custGeom>
              <a:rect b="b" l="l" r="r" t="t"/>
              <a:pathLst>
                <a:path extrusionOk="0" h="2555" w="29111">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30"/>
            <p:cNvSpPr/>
            <p:nvPr/>
          </p:nvSpPr>
          <p:spPr>
            <a:xfrm rot="-5400000">
              <a:off x="4335310" y="3589536"/>
              <a:ext cx="1325804" cy="106134"/>
            </a:xfrm>
            <a:custGeom>
              <a:rect b="b" l="l" r="r" t="t"/>
              <a:pathLst>
                <a:path extrusionOk="0" h="2440" w="3048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30"/>
            <p:cNvSpPr/>
            <p:nvPr/>
          </p:nvSpPr>
          <p:spPr>
            <a:xfrm rot="-5400000">
              <a:off x="4348012" y="3656827"/>
              <a:ext cx="1196790" cy="100566"/>
            </a:xfrm>
            <a:custGeom>
              <a:rect b="b" l="l" r="r" t="t"/>
              <a:pathLst>
                <a:path extrusionOk="0" h="2312" w="27514">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30"/>
            <p:cNvSpPr/>
            <p:nvPr/>
          </p:nvSpPr>
          <p:spPr>
            <a:xfrm rot="-5400000">
              <a:off x="4316977" y="3695300"/>
              <a:ext cx="1119234" cy="101175"/>
            </a:xfrm>
            <a:custGeom>
              <a:rect b="b" l="l" r="r" t="t"/>
              <a:pathLst>
                <a:path extrusionOk="0" h="2326" w="25731">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1_2">
    <p:spTree>
      <p:nvGrpSpPr>
        <p:cNvPr id="506" name="Shape 506"/>
        <p:cNvGrpSpPr/>
        <p:nvPr/>
      </p:nvGrpSpPr>
      <p:grpSpPr>
        <a:xfrm>
          <a:off x="0" y="0"/>
          <a:ext cx="0" cy="0"/>
          <a:chOff x="0" y="0"/>
          <a:chExt cx="0" cy="0"/>
        </a:xfrm>
      </p:grpSpPr>
      <p:sp>
        <p:nvSpPr>
          <p:cNvPr id="507" name="Google Shape;507;p31"/>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3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grpSp>
        <p:nvGrpSpPr>
          <p:cNvPr id="509" name="Google Shape;509;p31"/>
          <p:cNvGrpSpPr/>
          <p:nvPr/>
        </p:nvGrpSpPr>
        <p:grpSpPr>
          <a:xfrm rot="5400000">
            <a:off x="55223" y="3793056"/>
            <a:ext cx="621802" cy="1950714"/>
            <a:chOff x="5492947" y="3186271"/>
            <a:chExt cx="356763" cy="1119235"/>
          </a:xfrm>
        </p:grpSpPr>
        <p:sp>
          <p:nvSpPr>
            <p:cNvPr id="510" name="Google Shape;510;p31"/>
            <p:cNvSpPr/>
            <p:nvPr/>
          </p:nvSpPr>
          <p:spPr>
            <a:xfrm rot="-5400000">
              <a:off x="5334134" y="3789929"/>
              <a:ext cx="935588" cy="95564"/>
            </a:xfrm>
            <a:custGeom>
              <a:rect b="b" l="l" r="r" t="t"/>
              <a:pathLst>
                <a:path extrusionOk="0" h="2197" w="21509">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31"/>
            <p:cNvSpPr/>
            <p:nvPr/>
          </p:nvSpPr>
          <p:spPr>
            <a:xfrm rot="-5400000">
              <a:off x="5331634" y="3818442"/>
              <a:ext cx="868602" cy="105525"/>
            </a:xfrm>
            <a:custGeom>
              <a:rect b="b" l="l" r="r" t="t"/>
              <a:pathLst>
                <a:path extrusionOk="0" h="2426" w="19969">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31"/>
            <p:cNvSpPr/>
            <p:nvPr/>
          </p:nvSpPr>
          <p:spPr>
            <a:xfrm rot="-5400000">
              <a:off x="5163516" y="3683817"/>
              <a:ext cx="1119234" cy="124142"/>
            </a:xfrm>
            <a:custGeom>
              <a:rect b="b" l="l" r="r" t="t"/>
              <a:pathLst>
                <a:path extrusionOk="0" h="2854" w="25731">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31"/>
            <p:cNvSpPr/>
            <p:nvPr/>
          </p:nvSpPr>
          <p:spPr>
            <a:xfrm rot="-5400000">
              <a:off x="5189572" y="3740886"/>
              <a:ext cx="982130" cy="147109"/>
            </a:xfrm>
            <a:custGeom>
              <a:rect b="b" l="l" r="r" t="t"/>
              <a:pathLst>
                <a:path extrusionOk="0" h="3382" w="22579">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31"/>
            <p:cNvSpPr/>
            <p:nvPr/>
          </p:nvSpPr>
          <p:spPr>
            <a:xfrm rot="-5400000">
              <a:off x="5194836" y="3787124"/>
              <a:ext cx="868602" cy="168161"/>
            </a:xfrm>
            <a:custGeom>
              <a:rect b="b" l="l" r="r" t="t"/>
              <a:pathLst>
                <a:path extrusionOk="0" h="3866" w="19969">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31"/>
            <p:cNvSpPr/>
            <p:nvPr/>
          </p:nvSpPr>
          <p:spPr>
            <a:xfrm rot="-5400000">
              <a:off x="5215324" y="3849151"/>
              <a:ext cx="733977" cy="178731"/>
            </a:xfrm>
            <a:custGeom>
              <a:rect b="b" l="l" r="r" t="t"/>
              <a:pathLst>
                <a:path extrusionOk="0" h="4109" w="16874">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6" name="Google Shape;516;p31"/>
          <p:cNvGrpSpPr/>
          <p:nvPr/>
        </p:nvGrpSpPr>
        <p:grpSpPr>
          <a:xfrm rot="-5400000">
            <a:off x="8288048" y="-1349048"/>
            <a:ext cx="647797" cy="2864390"/>
            <a:chOff x="4128096" y="2702970"/>
            <a:chExt cx="364812" cy="1613105"/>
          </a:xfrm>
        </p:grpSpPr>
        <p:sp>
          <p:nvSpPr>
            <p:cNvPr id="517" name="Google Shape;517;p31"/>
            <p:cNvSpPr/>
            <p:nvPr/>
          </p:nvSpPr>
          <p:spPr>
            <a:xfrm rot="-5400000">
              <a:off x="3583049" y="3406216"/>
              <a:ext cx="1613105" cy="206613"/>
            </a:xfrm>
            <a:custGeom>
              <a:rect b="b" l="l" r="r" t="t"/>
              <a:pathLst>
                <a:path extrusionOk="0" h="4750" w="37085">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31"/>
            <p:cNvSpPr/>
            <p:nvPr/>
          </p:nvSpPr>
          <p:spPr>
            <a:xfrm rot="-5400000">
              <a:off x="3683572" y="3550758"/>
              <a:ext cx="1318409" cy="212224"/>
            </a:xfrm>
            <a:custGeom>
              <a:rect b="b" l="l" r="r" t="t"/>
              <a:pathLst>
                <a:path extrusionOk="0" h="4879" w="3031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31"/>
            <p:cNvSpPr/>
            <p:nvPr/>
          </p:nvSpPr>
          <p:spPr>
            <a:xfrm rot="-5400000">
              <a:off x="3890469" y="3910287"/>
              <a:ext cx="679996" cy="131580"/>
            </a:xfrm>
            <a:custGeom>
              <a:rect b="b" l="l" r="r" t="t"/>
              <a:pathLst>
                <a:path extrusionOk="0" h="3025" w="15633">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31"/>
            <p:cNvSpPr/>
            <p:nvPr/>
          </p:nvSpPr>
          <p:spPr>
            <a:xfrm rot="-5400000">
              <a:off x="3593294" y="3509501"/>
              <a:ext cx="1400924" cy="212224"/>
            </a:xfrm>
            <a:custGeom>
              <a:rect b="b" l="l" r="r" t="t"/>
              <a:pathLst>
                <a:path extrusionOk="0" h="4879" w="32207">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31"/>
            <p:cNvSpPr/>
            <p:nvPr/>
          </p:nvSpPr>
          <p:spPr>
            <a:xfrm rot="-5400000">
              <a:off x="3468913" y="3442188"/>
              <a:ext cx="1533069" cy="214704"/>
            </a:xfrm>
            <a:custGeom>
              <a:rect b="b" l="l" r="r" t="t"/>
              <a:pathLst>
                <a:path extrusionOk="0" h="4936" w="35245">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4"/>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64" name="Google Shape;64;p14"/>
          <p:cNvSpPr txBox="1"/>
          <p:nvPr>
            <p:ph idx="1" type="body"/>
          </p:nvPr>
        </p:nvSpPr>
        <p:spPr>
          <a:xfrm>
            <a:off x="720000" y="1215752"/>
            <a:ext cx="77040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Font typeface="Nunito Light"/>
              <a:buChar char="●"/>
              <a:defRPr sz="1250"/>
            </a:lvl1pPr>
            <a:lvl2pPr indent="-317500" lvl="1" marL="914400" algn="l">
              <a:lnSpc>
                <a:spcPct val="115000"/>
              </a:lnSpc>
              <a:spcBef>
                <a:spcPts val="1600"/>
              </a:spcBef>
              <a:spcAft>
                <a:spcPts val="0"/>
              </a:spcAft>
              <a:buSzPts val="1400"/>
              <a:buFont typeface="Nunito Light"/>
              <a:buChar char="○"/>
              <a:defRPr/>
            </a:lvl2pPr>
            <a:lvl3pPr indent="-317500" lvl="2" marL="1371600" algn="l">
              <a:lnSpc>
                <a:spcPct val="115000"/>
              </a:lnSpc>
              <a:spcBef>
                <a:spcPts val="1600"/>
              </a:spcBef>
              <a:spcAft>
                <a:spcPts val="0"/>
              </a:spcAft>
              <a:buSzPts val="1400"/>
              <a:buFont typeface="Nunito Light"/>
              <a:buChar char="■"/>
              <a:defRPr/>
            </a:lvl3pPr>
            <a:lvl4pPr indent="-317500" lvl="3" marL="1828800" algn="l">
              <a:lnSpc>
                <a:spcPct val="115000"/>
              </a:lnSpc>
              <a:spcBef>
                <a:spcPts val="1600"/>
              </a:spcBef>
              <a:spcAft>
                <a:spcPts val="0"/>
              </a:spcAft>
              <a:buSzPts val="1400"/>
              <a:buFont typeface="Nunito Light"/>
              <a:buChar char="●"/>
              <a:defRPr/>
            </a:lvl4pPr>
            <a:lvl5pPr indent="-317500" lvl="4" marL="2286000" algn="l">
              <a:lnSpc>
                <a:spcPct val="115000"/>
              </a:lnSpc>
              <a:spcBef>
                <a:spcPts val="1600"/>
              </a:spcBef>
              <a:spcAft>
                <a:spcPts val="0"/>
              </a:spcAft>
              <a:buSzPts val="1400"/>
              <a:buFont typeface="Nunito Light"/>
              <a:buChar char="○"/>
              <a:defRPr/>
            </a:lvl5pPr>
            <a:lvl6pPr indent="-317500" lvl="5" marL="2743200" algn="l">
              <a:lnSpc>
                <a:spcPct val="115000"/>
              </a:lnSpc>
              <a:spcBef>
                <a:spcPts val="1600"/>
              </a:spcBef>
              <a:spcAft>
                <a:spcPts val="0"/>
              </a:spcAft>
              <a:buSzPts val="1400"/>
              <a:buFont typeface="Nunito Light"/>
              <a:buChar char="■"/>
              <a:defRPr/>
            </a:lvl6pPr>
            <a:lvl7pPr indent="-317500" lvl="6" marL="3200400" algn="l">
              <a:lnSpc>
                <a:spcPct val="115000"/>
              </a:lnSpc>
              <a:spcBef>
                <a:spcPts val="1600"/>
              </a:spcBef>
              <a:spcAft>
                <a:spcPts val="0"/>
              </a:spcAft>
              <a:buSzPts val="1400"/>
              <a:buFont typeface="Nunito Light"/>
              <a:buChar char="●"/>
              <a:defRPr/>
            </a:lvl7pPr>
            <a:lvl8pPr indent="-317500" lvl="7" marL="3657600" algn="l">
              <a:lnSpc>
                <a:spcPct val="115000"/>
              </a:lnSpc>
              <a:spcBef>
                <a:spcPts val="1600"/>
              </a:spcBef>
              <a:spcAft>
                <a:spcPts val="0"/>
              </a:spcAft>
              <a:buSzPts val="1400"/>
              <a:buFont typeface="Nunito Light"/>
              <a:buChar char="○"/>
              <a:defRPr/>
            </a:lvl8pPr>
            <a:lvl9pPr indent="-317500" lvl="8" marL="4114800" algn="l">
              <a:lnSpc>
                <a:spcPct val="115000"/>
              </a:lnSpc>
              <a:spcBef>
                <a:spcPts val="1600"/>
              </a:spcBef>
              <a:spcAft>
                <a:spcPts val="1600"/>
              </a:spcAft>
              <a:buSzPts val="1400"/>
              <a:buFont typeface="Nunito Light"/>
              <a:buChar char="■"/>
              <a:defRPr/>
            </a:lvl9pPr>
          </a:lstStyle>
          <a:p/>
        </p:txBody>
      </p:sp>
      <p:grpSp>
        <p:nvGrpSpPr>
          <p:cNvPr id="65" name="Google Shape;65;p14"/>
          <p:cNvGrpSpPr/>
          <p:nvPr/>
        </p:nvGrpSpPr>
        <p:grpSpPr>
          <a:xfrm>
            <a:off x="7721817" y="2810680"/>
            <a:ext cx="752265" cy="2430965"/>
            <a:chOff x="2474121" y="2891575"/>
            <a:chExt cx="439279" cy="1419541"/>
          </a:xfrm>
        </p:grpSpPr>
        <p:sp>
          <p:nvSpPr>
            <p:cNvPr id="66" name="Google Shape;66;p14"/>
            <p:cNvSpPr/>
            <p:nvPr/>
          </p:nvSpPr>
          <p:spPr>
            <a:xfrm rot="-5400000">
              <a:off x="1917918" y="3535251"/>
              <a:ext cx="1419541" cy="132189"/>
            </a:xfrm>
            <a:custGeom>
              <a:rect b="b" l="l" r="r" t="t"/>
              <a:pathLst>
                <a:path extrusionOk="0" h="3039" w="32635">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4"/>
            <p:cNvSpPr/>
            <p:nvPr/>
          </p:nvSpPr>
          <p:spPr>
            <a:xfrm rot="-5400000">
              <a:off x="2568095" y="3965811"/>
              <a:ext cx="504441" cy="186169"/>
            </a:xfrm>
            <a:custGeom>
              <a:rect b="b" l="l" r="r" t="t"/>
              <a:pathLst>
                <a:path extrusionOk="0" h="4280" w="11597">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4"/>
            <p:cNvSpPr/>
            <p:nvPr/>
          </p:nvSpPr>
          <p:spPr>
            <a:xfrm rot="-5400000">
              <a:off x="2612136" y="4009852"/>
              <a:ext cx="452331" cy="150197"/>
            </a:xfrm>
            <a:custGeom>
              <a:rect b="b" l="l" r="r" t="t"/>
              <a:pathLst>
                <a:path extrusionOk="0" h="3453" w="10399">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4"/>
            <p:cNvSpPr/>
            <p:nvPr/>
          </p:nvSpPr>
          <p:spPr>
            <a:xfrm rot="-5400000">
              <a:off x="2177879" y="3666157"/>
              <a:ext cx="1160818" cy="129101"/>
            </a:xfrm>
            <a:custGeom>
              <a:rect b="b" l="l" r="r" t="t"/>
              <a:pathLst>
                <a:path extrusionOk="0" h="2968" w="26687">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4"/>
            <p:cNvSpPr/>
            <p:nvPr/>
          </p:nvSpPr>
          <p:spPr>
            <a:xfrm rot="-5400000">
              <a:off x="2081076" y="3607849"/>
              <a:ext cx="1271867" cy="134668"/>
            </a:xfrm>
            <a:custGeom>
              <a:rect b="b" l="l" r="r" t="t"/>
              <a:pathLst>
                <a:path extrusionOk="0" h="3096" w="2924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4"/>
            <p:cNvSpPr/>
            <p:nvPr/>
          </p:nvSpPr>
          <p:spPr>
            <a:xfrm rot="-5400000">
              <a:off x="2065591" y="3641342"/>
              <a:ext cx="1212319" cy="127230"/>
            </a:xfrm>
            <a:custGeom>
              <a:rect b="b" l="l" r="r" t="t"/>
              <a:pathLst>
                <a:path extrusionOk="0" h="2925" w="27871">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4"/>
            <p:cNvSpPr/>
            <p:nvPr/>
          </p:nvSpPr>
          <p:spPr>
            <a:xfrm rot="-5400000">
              <a:off x="1972508" y="3742473"/>
              <a:ext cx="1103749" cy="33537"/>
            </a:xfrm>
            <a:custGeom>
              <a:rect b="b" l="l" r="r" t="t"/>
              <a:pathLst>
                <a:path extrusionOk="0" h="771" w="25375">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4"/>
            <p:cNvSpPr/>
            <p:nvPr/>
          </p:nvSpPr>
          <p:spPr>
            <a:xfrm rot="-5400000">
              <a:off x="2020290" y="3823748"/>
              <a:ext cx="941199" cy="33537"/>
            </a:xfrm>
            <a:custGeom>
              <a:rect b="b" l="l" r="r" t="t"/>
              <a:pathLst>
                <a:path extrusionOk="0" h="771" w="21638">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p14"/>
          <p:cNvGrpSpPr/>
          <p:nvPr/>
        </p:nvGrpSpPr>
        <p:grpSpPr>
          <a:xfrm>
            <a:off x="8342851" y="2483468"/>
            <a:ext cx="796886" cy="2956852"/>
            <a:chOff x="4128096" y="2589446"/>
            <a:chExt cx="465335" cy="1726630"/>
          </a:xfrm>
        </p:grpSpPr>
        <p:sp>
          <p:nvSpPr>
            <p:cNvPr id="75" name="Google Shape;75;p14"/>
            <p:cNvSpPr/>
            <p:nvPr/>
          </p:nvSpPr>
          <p:spPr>
            <a:xfrm rot="-5400000">
              <a:off x="4350516" y="3592343"/>
              <a:ext cx="447328" cy="38495"/>
            </a:xfrm>
            <a:custGeom>
              <a:rect b="b" l="l" r="r" t="t"/>
              <a:pathLst>
                <a:path extrusionOk="0" h="885" w="10284">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4"/>
            <p:cNvSpPr/>
            <p:nvPr/>
          </p:nvSpPr>
          <p:spPr>
            <a:xfrm rot="-5400000">
              <a:off x="4258650" y="2857151"/>
              <a:ext cx="602484" cy="67073"/>
            </a:xfrm>
            <a:custGeom>
              <a:rect b="b" l="l" r="r" t="t"/>
              <a:pathLst>
                <a:path extrusionOk="0" h="1542" w="13851">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4"/>
            <p:cNvSpPr/>
            <p:nvPr/>
          </p:nvSpPr>
          <p:spPr>
            <a:xfrm rot="-5400000">
              <a:off x="4342753" y="2990231"/>
              <a:ext cx="395827" cy="105525"/>
            </a:xfrm>
            <a:custGeom>
              <a:rect b="b" l="l" r="r" t="t"/>
              <a:pathLst>
                <a:path extrusionOk="0" h="2426" w="910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4"/>
            <p:cNvSpPr/>
            <p:nvPr/>
          </p:nvSpPr>
          <p:spPr>
            <a:xfrm rot="-5400000">
              <a:off x="4236967" y="2935946"/>
              <a:ext cx="565859" cy="147065"/>
            </a:xfrm>
            <a:custGeom>
              <a:rect b="b" l="l" r="r" t="t"/>
              <a:pathLst>
                <a:path extrusionOk="0" h="3381" w="13009">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4"/>
            <p:cNvSpPr/>
            <p:nvPr/>
          </p:nvSpPr>
          <p:spPr>
            <a:xfrm rot="-5400000">
              <a:off x="4284728" y="3027769"/>
              <a:ext cx="421317" cy="196087"/>
            </a:xfrm>
            <a:custGeom>
              <a:rect b="b" l="l" r="r" t="t"/>
              <a:pathLst>
                <a:path extrusionOk="0" h="4508" w="9686">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4"/>
            <p:cNvSpPr/>
            <p:nvPr/>
          </p:nvSpPr>
          <p:spPr>
            <a:xfrm rot="-5400000">
              <a:off x="3936988" y="3222875"/>
              <a:ext cx="1067777" cy="245108"/>
            </a:xfrm>
            <a:custGeom>
              <a:rect b="b" l="l" r="r" t="t"/>
              <a:pathLst>
                <a:path extrusionOk="0" h="5635" w="24548">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4"/>
            <p:cNvSpPr/>
            <p:nvPr/>
          </p:nvSpPr>
          <p:spPr>
            <a:xfrm rot="-5400000">
              <a:off x="3583049" y="3406216"/>
              <a:ext cx="1613105" cy="206613"/>
            </a:xfrm>
            <a:custGeom>
              <a:rect b="b" l="l" r="r" t="t"/>
              <a:pathLst>
                <a:path extrusionOk="0" h="4750" w="37085">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4"/>
            <p:cNvSpPr/>
            <p:nvPr/>
          </p:nvSpPr>
          <p:spPr>
            <a:xfrm rot="-5400000">
              <a:off x="3683572" y="3550758"/>
              <a:ext cx="1318409" cy="212224"/>
            </a:xfrm>
            <a:custGeom>
              <a:rect b="b" l="l" r="r" t="t"/>
              <a:pathLst>
                <a:path extrusionOk="0" h="4879" w="3031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4"/>
            <p:cNvSpPr/>
            <p:nvPr/>
          </p:nvSpPr>
          <p:spPr>
            <a:xfrm rot="-5400000">
              <a:off x="3890469" y="3910287"/>
              <a:ext cx="679996" cy="131580"/>
            </a:xfrm>
            <a:custGeom>
              <a:rect b="b" l="l" r="r" t="t"/>
              <a:pathLst>
                <a:path extrusionOk="0" h="3025" w="15633">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4"/>
            <p:cNvSpPr/>
            <p:nvPr/>
          </p:nvSpPr>
          <p:spPr>
            <a:xfrm rot="-5400000">
              <a:off x="3593294" y="3509501"/>
              <a:ext cx="1400924" cy="212224"/>
            </a:xfrm>
            <a:custGeom>
              <a:rect b="b" l="l" r="r" t="t"/>
              <a:pathLst>
                <a:path extrusionOk="0" h="4879" w="32207">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4"/>
            <p:cNvSpPr/>
            <p:nvPr/>
          </p:nvSpPr>
          <p:spPr>
            <a:xfrm rot="-5400000">
              <a:off x="3468913" y="3442188"/>
              <a:ext cx="1533069" cy="214704"/>
            </a:xfrm>
            <a:custGeom>
              <a:rect b="b" l="l" r="r" t="t"/>
              <a:pathLst>
                <a:path extrusionOk="0" h="4936" w="35245">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 name="Google Shape;86;p14"/>
          <p:cNvGrpSpPr/>
          <p:nvPr/>
        </p:nvGrpSpPr>
        <p:grpSpPr>
          <a:xfrm rot="10800000">
            <a:off x="8077615" y="-1139779"/>
            <a:ext cx="1062116" cy="2547605"/>
            <a:chOff x="3117443" y="2754472"/>
            <a:chExt cx="648977" cy="1556645"/>
          </a:xfrm>
        </p:grpSpPr>
        <p:sp>
          <p:nvSpPr>
            <p:cNvPr id="87" name="Google Shape;87;p14"/>
            <p:cNvSpPr/>
            <p:nvPr/>
          </p:nvSpPr>
          <p:spPr>
            <a:xfrm rot="-5400000">
              <a:off x="2522788" y="3592320"/>
              <a:ext cx="1313451" cy="124142"/>
            </a:xfrm>
            <a:custGeom>
              <a:rect b="b" l="l" r="r" t="t"/>
              <a:pathLst>
                <a:path extrusionOk="0" h="2854" w="30196">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4"/>
            <p:cNvSpPr/>
            <p:nvPr/>
          </p:nvSpPr>
          <p:spPr>
            <a:xfrm rot="-5400000">
              <a:off x="3104412" y="3972336"/>
              <a:ext cx="644024" cy="33537"/>
            </a:xfrm>
            <a:custGeom>
              <a:rect b="b" l="l" r="r" t="t"/>
              <a:pathLst>
                <a:path extrusionOk="0" h="771" w="14806">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4"/>
            <p:cNvSpPr/>
            <p:nvPr/>
          </p:nvSpPr>
          <p:spPr>
            <a:xfrm rot="-5400000">
              <a:off x="3456174" y="4000870"/>
              <a:ext cx="452331" cy="168161"/>
            </a:xfrm>
            <a:custGeom>
              <a:rect b="b" l="l" r="r" t="t"/>
              <a:pathLst>
                <a:path extrusionOk="0" h="3866" w="10399">
                  <a:moveTo>
                    <a:pt x="1" y="1"/>
                  </a:moveTo>
                  <a:lnTo>
                    <a:pt x="1" y="243"/>
                  </a:lnTo>
                  <a:lnTo>
                    <a:pt x="9928" y="243"/>
                  </a:lnTo>
                  <a:lnTo>
                    <a:pt x="9928" y="3153"/>
                  </a:lnTo>
                  <a:cubicBezTo>
                    <a:pt x="9757" y="3153"/>
                    <a:pt x="9628" y="3338"/>
                    <a:pt x="9628" y="3509"/>
                  </a:cubicBezTo>
                  <a:cubicBezTo>
                    <a:pt x="9628" y="3695"/>
                    <a:pt x="9814" y="3866"/>
                    <a:pt x="10042" y="3866"/>
                  </a:cubicBezTo>
                  <a:cubicBezTo>
                    <a:pt x="10227" y="3866"/>
                    <a:pt x="10398" y="3695"/>
                    <a:pt x="10398" y="3509"/>
                  </a:cubicBezTo>
                  <a:cubicBezTo>
                    <a:pt x="10398" y="3338"/>
                    <a:pt x="10284" y="3153"/>
                    <a:pt x="10170" y="3153"/>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4"/>
            <p:cNvSpPr/>
            <p:nvPr/>
          </p:nvSpPr>
          <p:spPr>
            <a:xfrm rot="-5400000">
              <a:off x="3085206" y="3642908"/>
              <a:ext cx="1140330" cy="196087"/>
            </a:xfrm>
            <a:custGeom>
              <a:rect b="b" l="l" r="r" t="t"/>
              <a:pathLst>
                <a:path extrusionOk="0" h="4508" w="26216">
                  <a:moveTo>
                    <a:pt x="25859" y="0"/>
                  </a:moveTo>
                  <a:cubicBezTo>
                    <a:pt x="25674" y="0"/>
                    <a:pt x="25560" y="114"/>
                    <a:pt x="25503" y="229"/>
                  </a:cubicBezTo>
                  <a:lnTo>
                    <a:pt x="16531" y="229"/>
                  </a:lnTo>
                  <a:lnTo>
                    <a:pt x="12481" y="4279"/>
                  </a:lnTo>
                  <a:lnTo>
                    <a:pt x="11240" y="4279"/>
                  </a:lnTo>
                  <a:lnTo>
                    <a:pt x="11240" y="57"/>
                  </a:lnTo>
                  <a:lnTo>
                    <a:pt x="1" y="57"/>
                  </a:lnTo>
                  <a:lnTo>
                    <a:pt x="1" y="286"/>
                  </a:lnTo>
                  <a:lnTo>
                    <a:pt x="10997" y="286"/>
                  </a:lnTo>
                  <a:lnTo>
                    <a:pt x="10997" y="4507"/>
                  </a:lnTo>
                  <a:lnTo>
                    <a:pt x="12609" y="4507"/>
                  </a:lnTo>
                  <a:lnTo>
                    <a:pt x="16645" y="471"/>
                  </a:lnTo>
                  <a:lnTo>
                    <a:pt x="25503" y="471"/>
                  </a:lnTo>
                  <a:cubicBezTo>
                    <a:pt x="25560" y="642"/>
                    <a:pt x="25674" y="771"/>
                    <a:pt x="25859" y="771"/>
                  </a:cubicBezTo>
                  <a:cubicBezTo>
                    <a:pt x="26087" y="771"/>
                    <a:pt x="26216" y="585"/>
                    <a:pt x="26216" y="357"/>
                  </a:cubicBezTo>
                  <a:cubicBezTo>
                    <a:pt x="26216" y="171"/>
                    <a:pt x="26087" y="0"/>
                    <a:pt x="2585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4"/>
            <p:cNvSpPr/>
            <p:nvPr/>
          </p:nvSpPr>
          <p:spPr>
            <a:xfrm rot="-5400000">
              <a:off x="2913348" y="3546126"/>
              <a:ext cx="1336374" cy="193607"/>
            </a:xfrm>
            <a:custGeom>
              <a:rect b="b" l="l" r="r" t="t"/>
              <a:pathLst>
                <a:path extrusionOk="0" h="4451" w="30723">
                  <a:moveTo>
                    <a:pt x="30309" y="1"/>
                  </a:moveTo>
                  <a:cubicBezTo>
                    <a:pt x="30195" y="1"/>
                    <a:pt x="30010" y="115"/>
                    <a:pt x="29953" y="300"/>
                  </a:cubicBezTo>
                  <a:lnTo>
                    <a:pt x="16232" y="300"/>
                  </a:lnTo>
                  <a:lnTo>
                    <a:pt x="12609" y="3866"/>
                  </a:lnTo>
                  <a:lnTo>
                    <a:pt x="12609" y="714"/>
                  </a:lnTo>
                  <a:lnTo>
                    <a:pt x="1" y="714"/>
                  </a:lnTo>
                  <a:lnTo>
                    <a:pt x="1" y="956"/>
                  </a:lnTo>
                  <a:lnTo>
                    <a:pt x="12367" y="956"/>
                  </a:lnTo>
                  <a:lnTo>
                    <a:pt x="12367" y="4451"/>
                  </a:lnTo>
                  <a:lnTo>
                    <a:pt x="16346" y="528"/>
                  </a:lnTo>
                  <a:lnTo>
                    <a:pt x="29953" y="528"/>
                  </a:lnTo>
                  <a:cubicBezTo>
                    <a:pt x="30010" y="657"/>
                    <a:pt x="30195" y="771"/>
                    <a:pt x="30309" y="771"/>
                  </a:cubicBezTo>
                  <a:cubicBezTo>
                    <a:pt x="30552" y="771"/>
                    <a:pt x="30723" y="600"/>
                    <a:pt x="30723" y="414"/>
                  </a:cubicBezTo>
                  <a:cubicBezTo>
                    <a:pt x="30723" y="172"/>
                    <a:pt x="30552" y="1"/>
                    <a:pt x="3030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4"/>
            <p:cNvSpPr/>
            <p:nvPr/>
          </p:nvSpPr>
          <p:spPr>
            <a:xfrm rot="-5400000">
              <a:off x="2875811" y="3622116"/>
              <a:ext cx="1233415" cy="144586"/>
            </a:xfrm>
            <a:custGeom>
              <a:rect b="b" l="l" r="r" t="t"/>
              <a:pathLst>
                <a:path extrusionOk="0" h="3324" w="28356">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4"/>
            <p:cNvSpPr/>
            <p:nvPr/>
          </p:nvSpPr>
          <p:spPr>
            <a:xfrm rot="-5400000">
              <a:off x="2601887" y="3552324"/>
              <a:ext cx="1419541" cy="98043"/>
            </a:xfrm>
            <a:custGeom>
              <a:rect b="b" l="l" r="r" t="t"/>
              <a:pathLst>
                <a:path extrusionOk="0" h="2254" w="32635">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4"/>
            <p:cNvSpPr/>
            <p:nvPr/>
          </p:nvSpPr>
          <p:spPr>
            <a:xfrm rot="-5400000">
              <a:off x="2574592" y="3483446"/>
              <a:ext cx="1556645" cy="98696"/>
            </a:xfrm>
            <a:custGeom>
              <a:rect b="b" l="l" r="r" t="t"/>
              <a:pathLst>
                <a:path extrusionOk="0" h="2269" w="35787">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4"/>
            <p:cNvSpPr/>
            <p:nvPr/>
          </p:nvSpPr>
          <p:spPr>
            <a:xfrm rot="-5400000">
              <a:off x="2516589" y="3511045"/>
              <a:ext cx="1499576" cy="100566"/>
            </a:xfrm>
            <a:custGeom>
              <a:rect b="b" l="l" r="r" t="t"/>
              <a:pathLst>
                <a:path extrusionOk="0" h="2312" w="34475">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4"/>
            <p:cNvSpPr/>
            <p:nvPr/>
          </p:nvSpPr>
          <p:spPr>
            <a:xfrm rot="-5400000">
              <a:off x="2595407" y="3628314"/>
              <a:ext cx="1251380" cy="114224"/>
            </a:xfrm>
            <a:custGeom>
              <a:rect b="b" l="l" r="r" t="t"/>
              <a:pathLst>
                <a:path extrusionOk="0" h="2626" w="28769">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AND_BODY_1">
    <p:spTree>
      <p:nvGrpSpPr>
        <p:cNvPr id="522" name="Shape 522"/>
        <p:cNvGrpSpPr/>
        <p:nvPr/>
      </p:nvGrpSpPr>
      <p:grpSpPr>
        <a:xfrm>
          <a:off x="0" y="0"/>
          <a:ext cx="0" cy="0"/>
          <a:chOff x="0" y="0"/>
          <a:chExt cx="0" cy="0"/>
        </a:xfrm>
      </p:grpSpPr>
      <p:sp>
        <p:nvSpPr>
          <p:cNvPr id="523" name="Google Shape;523;p32"/>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3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525" name="Google Shape;525;p32"/>
          <p:cNvSpPr txBox="1"/>
          <p:nvPr>
            <p:ph idx="1" type="body"/>
          </p:nvPr>
        </p:nvSpPr>
        <p:spPr>
          <a:xfrm>
            <a:off x="720000" y="1215751"/>
            <a:ext cx="7704000" cy="11082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250"/>
            </a:lvl1pPr>
            <a:lvl2pPr indent="-304800" lvl="1" marL="914400" algn="l">
              <a:lnSpc>
                <a:spcPct val="115000"/>
              </a:lnSpc>
              <a:spcBef>
                <a:spcPts val="1600"/>
              </a:spcBef>
              <a:spcAft>
                <a:spcPts val="0"/>
              </a:spcAft>
              <a:buSzPts val="1200"/>
              <a:buFont typeface="Roboto Condensed Light"/>
              <a:buChar char="○"/>
              <a:defRPr/>
            </a:lvl2pPr>
            <a:lvl3pPr indent="-304800" lvl="2" marL="1371600" algn="l">
              <a:lnSpc>
                <a:spcPct val="115000"/>
              </a:lnSpc>
              <a:spcBef>
                <a:spcPts val="1600"/>
              </a:spcBef>
              <a:spcAft>
                <a:spcPts val="0"/>
              </a:spcAft>
              <a:buSzPts val="1200"/>
              <a:buFont typeface="Roboto Condensed Light"/>
              <a:buChar char="■"/>
              <a:defRPr/>
            </a:lvl3pPr>
            <a:lvl4pPr indent="-304800" lvl="3" marL="1828800" algn="l">
              <a:lnSpc>
                <a:spcPct val="115000"/>
              </a:lnSpc>
              <a:spcBef>
                <a:spcPts val="1600"/>
              </a:spcBef>
              <a:spcAft>
                <a:spcPts val="0"/>
              </a:spcAft>
              <a:buSzPts val="1200"/>
              <a:buFont typeface="Roboto Condensed Light"/>
              <a:buChar char="●"/>
              <a:defRPr/>
            </a:lvl4pPr>
            <a:lvl5pPr indent="-304800" lvl="4" marL="2286000" algn="l">
              <a:lnSpc>
                <a:spcPct val="115000"/>
              </a:lnSpc>
              <a:spcBef>
                <a:spcPts val="1600"/>
              </a:spcBef>
              <a:spcAft>
                <a:spcPts val="0"/>
              </a:spcAft>
              <a:buSzPts val="1200"/>
              <a:buFont typeface="Roboto Condensed Light"/>
              <a:buChar char="○"/>
              <a:defRPr/>
            </a:lvl5pPr>
            <a:lvl6pPr indent="-304800" lvl="5" marL="2743200" algn="l">
              <a:lnSpc>
                <a:spcPct val="115000"/>
              </a:lnSpc>
              <a:spcBef>
                <a:spcPts val="1600"/>
              </a:spcBef>
              <a:spcAft>
                <a:spcPts val="0"/>
              </a:spcAft>
              <a:buSzPts val="1200"/>
              <a:buFont typeface="Roboto Condensed Light"/>
              <a:buChar char="■"/>
              <a:defRPr/>
            </a:lvl6pPr>
            <a:lvl7pPr indent="-304800" lvl="6" marL="3200400" algn="l">
              <a:lnSpc>
                <a:spcPct val="115000"/>
              </a:lnSpc>
              <a:spcBef>
                <a:spcPts val="1600"/>
              </a:spcBef>
              <a:spcAft>
                <a:spcPts val="0"/>
              </a:spcAft>
              <a:buSzPts val="1200"/>
              <a:buFont typeface="Roboto Condensed Light"/>
              <a:buChar char="●"/>
              <a:defRPr/>
            </a:lvl7pPr>
            <a:lvl8pPr indent="-304800" lvl="7" marL="3657600" algn="l">
              <a:lnSpc>
                <a:spcPct val="115000"/>
              </a:lnSpc>
              <a:spcBef>
                <a:spcPts val="1600"/>
              </a:spcBef>
              <a:spcAft>
                <a:spcPts val="0"/>
              </a:spcAft>
              <a:buSzPts val="1200"/>
              <a:buFont typeface="Roboto Condensed Light"/>
              <a:buChar char="○"/>
              <a:defRPr/>
            </a:lvl8pPr>
            <a:lvl9pPr indent="-304800" lvl="8" marL="4114800" algn="l">
              <a:lnSpc>
                <a:spcPct val="115000"/>
              </a:lnSpc>
              <a:spcBef>
                <a:spcPts val="1600"/>
              </a:spcBef>
              <a:spcAft>
                <a:spcPts val="1600"/>
              </a:spcAft>
              <a:buSzPts val="1200"/>
              <a:buFont typeface="Roboto Condensed Light"/>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ONE_COLUMN_TEXT_2">
    <p:spTree>
      <p:nvGrpSpPr>
        <p:cNvPr id="526" name="Shape 526"/>
        <p:cNvGrpSpPr/>
        <p:nvPr/>
      </p:nvGrpSpPr>
      <p:grpSpPr>
        <a:xfrm>
          <a:off x="0" y="0"/>
          <a:ext cx="0" cy="0"/>
          <a:chOff x="0" y="0"/>
          <a:chExt cx="0" cy="0"/>
        </a:xfrm>
      </p:grpSpPr>
      <p:sp>
        <p:nvSpPr>
          <p:cNvPr id="527" name="Google Shape;527;p33"/>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8" name="Google Shape;528;p33"/>
          <p:cNvGrpSpPr/>
          <p:nvPr/>
        </p:nvGrpSpPr>
        <p:grpSpPr>
          <a:xfrm>
            <a:off x="6288929" y="3163785"/>
            <a:ext cx="1202441" cy="2581090"/>
            <a:chOff x="5452016" y="2824589"/>
            <a:chExt cx="689908" cy="1480917"/>
          </a:xfrm>
        </p:grpSpPr>
        <p:sp>
          <p:nvSpPr>
            <p:cNvPr id="529" name="Google Shape;529;p33"/>
            <p:cNvSpPr/>
            <p:nvPr/>
          </p:nvSpPr>
          <p:spPr>
            <a:xfrm rot="-5400000">
              <a:off x="5392462" y="3556043"/>
              <a:ext cx="1325804" cy="173120"/>
            </a:xfrm>
            <a:custGeom>
              <a:rect b="b" l="l" r="r" t="t"/>
              <a:pathLst>
                <a:path extrusionOk="0" h="3980" w="3048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33"/>
            <p:cNvSpPr/>
            <p:nvPr/>
          </p:nvSpPr>
          <p:spPr>
            <a:xfrm rot="-5400000">
              <a:off x="5265885" y="3473528"/>
              <a:ext cx="1480916" cy="183037"/>
            </a:xfrm>
            <a:custGeom>
              <a:rect b="b" l="l" r="r" t="t"/>
              <a:pathLst>
                <a:path extrusionOk="0" h="4208" w="34046">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33"/>
            <p:cNvSpPr/>
            <p:nvPr/>
          </p:nvSpPr>
          <p:spPr>
            <a:xfrm rot="-5400000">
              <a:off x="5330414" y="3589558"/>
              <a:ext cx="1245768" cy="186126"/>
            </a:xfrm>
            <a:custGeom>
              <a:rect b="b" l="l" r="r" t="t"/>
              <a:pathLst>
                <a:path extrusionOk="0" h="4279" w="2864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33"/>
            <p:cNvSpPr/>
            <p:nvPr/>
          </p:nvSpPr>
          <p:spPr>
            <a:xfrm rot="-5400000">
              <a:off x="5370411" y="3676053"/>
              <a:ext cx="1059686" cy="199219"/>
            </a:xfrm>
            <a:custGeom>
              <a:rect b="b" l="l" r="r" t="t"/>
              <a:pathLst>
                <a:path extrusionOk="0" h="4580" w="24362">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33"/>
            <p:cNvSpPr/>
            <p:nvPr/>
          </p:nvSpPr>
          <p:spPr>
            <a:xfrm rot="-5400000">
              <a:off x="5334134" y="3789929"/>
              <a:ext cx="935588" cy="95564"/>
            </a:xfrm>
            <a:custGeom>
              <a:rect b="b" l="l" r="r" t="t"/>
              <a:pathLst>
                <a:path extrusionOk="0" h="2197" w="21509">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33"/>
            <p:cNvSpPr/>
            <p:nvPr/>
          </p:nvSpPr>
          <p:spPr>
            <a:xfrm rot="-5400000">
              <a:off x="5331634" y="3818442"/>
              <a:ext cx="868602" cy="105525"/>
            </a:xfrm>
            <a:custGeom>
              <a:rect b="b" l="l" r="r" t="t"/>
              <a:pathLst>
                <a:path extrusionOk="0" h="2426" w="19969">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33"/>
            <p:cNvSpPr/>
            <p:nvPr/>
          </p:nvSpPr>
          <p:spPr>
            <a:xfrm rot="-5400000">
              <a:off x="5163516" y="3683817"/>
              <a:ext cx="1119234" cy="124142"/>
            </a:xfrm>
            <a:custGeom>
              <a:rect b="b" l="l" r="r" t="t"/>
              <a:pathLst>
                <a:path extrusionOk="0" h="2854" w="25731">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33"/>
            <p:cNvSpPr/>
            <p:nvPr/>
          </p:nvSpPr>
          <p:spPr>
            <a:xfrm rot="-5400000">
              <a:off x="5189572" y="3740886"/>
              <a:ext cx="982130" cy="147109"/>
            </a:xfrm>
            <a:custGeom>
              <a:rect b="b" l="l" r="r" t="t"/>
              <a:pathLst>
                <a:path extrusionOk="0" h="3382" w="22579">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33"/>
            <p:cNvSpPr/>
            <p:nvPr/>
          </p:nvSpPr>
          <p:spPr>
            <a:xfrm rot="-5400000">
              <a:off x="5194836" y="3787124"/>
              <a:ext cx="868602" cy="168161"/>
            </a:xfrm>
            <a:custGeom>
              <a:rect b="b" l="l" r="r" t="t"/>
              <a:pathLst>
                <a:path extrusionOk="0" h="3866" w="19969">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33"/>
            <p:cNvSpPr/>
            <p:nvPr/>
          </p:nvSpPr>
          <p:spPr>
            <a:xfrm rot="-5400000">
              <a:off x="5215324" y="3849151"/>
              <a:ext cx="733977" cy="178731"/>
            </a:xfrm>
            <a:custGeom>
              <a:rect b="b" l="l" r="r" t="t"/>
              <a:pathLst>
                <a:path extrusionOk="0" h="4109" w="16874">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33"/>
            <p:cNvSpPr/>
            <p:nvPr/>
          </p:nvSpPr>
          <p:spPr>
            <a:xfrm rot="-5400000">
              <a:off x="5841900" y="4018530"/>
              <a:ext cx="465336" cy="108613"/>
            </a:xfrm>
            <a:custGeom>
              <a:rect b="b" l="l" r="r" t="t"/>
              <a:pathLst>
                <a:path extrusionOk="0" h="2497" w="10698">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33"/>
            <p:cNvSpPr/>
            <p:nvPr/>
          </p:nvSpPr>
          <p:spPr>
            <a:xfrm rot="-5400000">
              <a:off x="5874501" y="4051132"/>
              <a:ext cx="431191" cy="77556"/>
            </a:xfrm>
            <a:custGeom>
              <a:rect b="b" l="l" r="r" t="t"/>
              <a:pathLst>
                <a:path extrusionOk="0" h="1783" w="9913">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33"/>
            <p:cNvSpPr/>
            <p:nvPr/>
          </p:nvSpPr>
          <p:spPr>
            <a:xfrm rot="-5400000">
              <a:off x="5229613" y="3907503"/>
              <a:ext cx="620405" cy="175599"/>
            </a:xfrm>
            <a:custGeom>
              <a:rect b="b" l="l" r="r" t="t"/>
              <a:pathLst>
                <a:path extrusionOk="0" h="4037" w="14263">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2" name="Google Shape;542;p33"/>
          <p:cNvGrpSpPr/>
          <p:nvPr/>
        </p:nvGrpSpPr>
        <p:grpSpPr>
          <a:xfrm>
            <a:off x="7058925" y="1134426"/>
            <a:ext cx="3167541" cy="1717088"/>
            <a:chOff x="6561538" y="1197526"/>
            <a:chExt cx="3167541" cy="1717088"/>
          </a:xfrm>
        </p:grpSpPr>
        <p:grpSp>
          <p:nvGrpSpPr>
            <p:cNvPr id="543" name="Google Shape;543;p33"/>
            <p:cNvGrpSpPr/>
            <p:nvPr/>
          </p:nvGrpSpPr>
          <p:grpSpPr>
            <a:xfrm rot="-5400000">
              <a:off x="7662615" y="964074"/>
              <a:ext cx="849464" cy="3051617"/>
              <a:chOff x="8623428" y="2586962"/>
              <a:chExt cx="478382" cy="1718544"/>
            </a:xfrm>
          </p:grpSpPr>
          <p:sp>
            <p:nvSpPr>
              <p:cNvPr id="544" name="Google Shape;544;p33"/>
              <p:cNvSpPr/>
              <p:nvPr/>
            </p:nvSpPr>
            <p:spPr>
              <a:xfrm rot="-5400000">
                <a:off x="8267028" y="3481249"/>
                <a:ext cx="1527458" cy="121054"/>
              </a:xfrm>
              <a:custGeom>
                <a:rect b="b" l="l" r="r" t="t"/>
                <a:pathLst>
                  <a:path extrusionOk="0" h="2783" w="35116">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33"/>
              <p:cNvSpPr/>
              <p:nvPr/>
            </p:nvSpPr>
            <p:spPr>
              <a:xfrm rot="-5400000">
                <a:off x="8122184" y="3470418"/>
                <a:ext cx="1506971" cy="163203"/>
              </a:xfrm>
              <a:custGeom>
                <a:rect b="b" l="l" r="r" t="t"/>
                <a:pathLst>
                  <a:path extrusionOk="0" h="3752" w="34645">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33"/>
              <p:cNvSpPr/>
              <p:nvPr/>
            </p:nvSpPr>
            <p:spPr>
              <a:xfrm rot="-5400000">
                <a:off x="8039648" y="3426986"/>
                <a:ext cx="1578959" cy="178079"/>
              </a:xfrm>
              <a:custGeom>
                <a:rect b="b" l="l" r="r" t="t"/>
                <a:pathLst>
                  <a:path extrusionOk="0" h="4094" w="3630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33"/>
              <p:cNvSpPr/>
              <p:nvPr/>
            </p:nvSpPr>
            <p:spPr>
              <a:xfrm rot="-5400000">
                <a:off x="8073163" y="3501432"/>
                <a:ext cx="1413930" cy="194216"/>
              </a:xfrm>
              <a:custGeom>
                <a:rect b="b" l="l" r="r" t="t"/>
                <a:pathLst>
                  <a:path extrusionOk="0" h="4465" w="32506">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33"/>
              <p:cNvSpPr/>
              <p:nvPr/>
            </p:nvSpPr>
            <p:spPr>
              <a:xfrm rot="-5400000">
                <a:off x="8472362" y="4017291"/>
                <a:ext cx="439281" cy="137148"/>
              </a:xfrm>
              <a:custGeom>
                <a:rect b="b" l="l" r="r" t="t"/>
                <a:pathLst>
                  <a:path extrusionOk="0" h="3153" w="10099">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33"/>
              <p:cNvSpPr/>
              <p:nvPr/>
            </p:nvSpPr>
            <p:spPr>
              <a:xfrm rot="-5400000">
                <a:off x="8472688" y="3978513"/>
                <a:ext cx="477733" cy="176252"/>
              </a:xfrm>
              <a:custGeom>
                <a:rect b="b" l="l" r="r" t="t"/>
                <a:pathLst>
                  <a:path extrusionOk="0" h="4052" w="10983">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33"/>
              <p:cNvSpPr/>
              <p:nvPr/>
            </p:nvSpPr>
            <p:spPr>
              <a:xfrm rot="-5400000">
                <a:off x="8182970" y="3430727"/>
                <a:ext cx="1620499" cy="129057"/>
              </a:xfrm>
              <a:custGeom>
                <a:rect b="b" l="l" r="r" t="t"/>
                <a:pathLst>
                  <a:path extrusionOk="0" h="2967" w="37255">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33"/>
              <p:cNvSpPr/>
              <p:nvPr/>
            </p:nvSpPr>
            <p:spPr>
              <a:xfrm rot="-5400000">
                <a:off x="8089908" y="3371157"/>
                <a:ext cx="1718543" cy="150153"/>
              </a:xfrm>
              <a:custGeom>
                <a:rect b="b" l="l" r="r" t="t"/>
                <a:pathLst>
                  <a:path extrusionOk="0" h="3452" w="39509">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33"/>
              <p:cNvSpPr/>
              <p:nvPr/>
            </p:nvSpPr>
            <p:spPr>
              <a:xfrm rot="-5400000">
                <a:off x="8069444" y="3539297"/>
                <a:ext cx="1330763" cy="201654"/>
              </a:xfrm>
              <a:custGeom>
                <a:rect b="b" l="l" r="r" t="t"/>
                <a:pathLst>
                  <a:path extrusionOk="0" h="4636" w="30594">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33"/>
              <p:cNvSpPr/>
              <p:nvPr/>
            </p:nvSpPr>
            <p:spPr>
              <a:xfrm rot="-5400000">
                <a:off x="8940152" y="3389472"/>
                <a:ext cx="230232" cy="93085"/>
              </a:xfrm>
              <a:custGeom>
                <a:rect b="b" l="l" r="r" t="t"/>
                <a:pathLst>
                  <a:path extrusionOk="0" h="2140" w="5293">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33"/>
              <p:cNvSpPr/>
              <p:nvPr/>
            </p:nvSpPr>
            <p:spPr>
              <a:xfrm rot="-5400000">
                <a:off x="8976450" y="3345735"/>
                <a:ext cx="196696" cy="54024"/>
              </a:xfrm>
              <a:custGeom>
                <a:rect b="b" l="l" r="r" t="t"/>
                <a:pathLst>
                  <a:path extrusionOk="0" h="1242" w="4522">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5" name="Google Shape;555;p33"/>
            <p:cNvGrpSpPr/>
            <p:nvPr/>
          </p:nvGrpSpPr>
          <p:grpSpPr>
            <a:xfrm rot="-5400000">
              <a:off x="7782944" y="77685"/>
              <a:ext cx="826295" cy="3065975"/>
              <a:chOff x="4128096" y="2589446"/>
              <a:chExt cx="465335" cy="1726630"/>
            </a:xfrm>
          </p:grpSpPr>
          <p:sp>
            <p:nvSpPr>
              <p:cNvPr id="556" name="Google Shape;556;p33"/>
              <p:cNvSpPr/>
              <p:nvPr/>
            </p:nvSpPr>
            <p:spPr>
              <a:xfrm rot="-5400000">
                <a:off x="4350516" y="3592343"/>
                <a:ext cx="447328" cy="38495"/>
              </a:xfrm>
              <a:custGeom>
                <a:rect b="b" l="l" r="r" t="t"/>
                <a:pathLst>
                  <a:path extrusionOk="0" h="885" w="10284">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33"/>
              <p:cNvSpPr/>
              <p:nvPr/>
            </p:nvSpPr>
            <p:spPr>
              <a:xfrm rot="-5400000">
                <a:off x="4258650" y="2857151"/>
                <a:ext cx="602484" cy="67073"/>
              </a:xfrm>
              <a:custGeom>
                <a:rect b="b" l="l" r="r" t="t"/>
                <a:pathLst>
                  <a:path extrusionOk="0" h="1542" w="13851">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33"/>
              <p:cNvSpPr/>
              <p:nvPr/>
            </p:nvSpPr>
            <p:spPr>
              <a:xfrm rot="-5400000">
                <a:off x="4342753" y="2990231"/>
                <a:ext cx="395827" cy="105525"/>
              </a:xfrm>
              <a:custGeom>
                <a:rect b="b" l="l" r="r" t="t"/>
                <a:pathLst>
                  <a:path extrusionOk="0" h="2426" w="910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33"/>
              <p:cNvSpPr/>
              <p:nvPr/>
            </p:nvSpPr>
            <p:spPr>
              <a:xfrm rot="-5400000">
                <a:off x="4236967" y="2935946"/>
                <a:ext cx="565859" cy="147065"/>
              </a:xfrm>
              <a:custGeom>
                <a:rect b="b" l="l" r="r" t="t"/>
                <a:pathLst>
                  <a:path extrusionOk="0" h="3381" w="13009">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33"/>
              <p:cNvSpPr/>
              <p:nvPr/>
            </p:nvSpPr>
            <p:spPr>
              <a:xfrm rot="-5400000">
                <a:off x="4284728" y="3027769"/>
                <a:ext cx="421317" cy="196087"/>
              </a:xfrm>
              <a:custGeom>
                <a:rect b="b" l="l" r="r" t="t"/>
                <a:pathLst>
                  <a:path extrusionOk="0" h="4508" w="9686">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33"/>
              <p:cNvSpPr/>
              <p:nvPr/>
            </p:nvSpPr>
            <p:spPr>
              <a:xfrm rot="-5400000">
                <a:off x="3936988" y="3222875"/>
                <a:ext cx="1067777" cy="245108"/>
              </a:xfrm>
              <a:custGeom>
                <a:rect b="b" l="l" r="r" t="t"/>
                <a:pathLst>
                  <a:path extrusionOk="0" h="5635" w="24548">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33"/>
              <p:cNvSpPr/>
              <p:nvPr/>
            </p:nvSpPr>
            <p:spPr>
              <a:xfrm rot="-5400000">
                <a:off x="3583049" y="3406216"/>
                <a:ext cx="1613105" cy="206613"/>
              </a:xfrm>
              <a:custGeom>
                <a:rect b="b" l="l" r="r" t="t"/>
                <a:pathLst>
                  <a:path extrusionOk="0" h="4750" w="37085">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33"/>
              <p:cNvSpPr/>
              <p:nvPr/>
            </p:nvSpPr>
            <p:spPr>
              <a:xfrm rot="-5400000">
                <a:off x="3683572" y="3550758"/>
                <a:ext cx="1318409" cy="212224"/>
              </a:xfrm>
              <a:custGeom>
                <a:rect b="b" l="l" r="r" t="t"/>
                <a:pathLst>
                  <a:path extrusionOk="0" h="4879" w="3031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33"/>
              <p:cNvSpPr/>
              <p:nvPr/>
            </p:nvSpPr>
            <p:spPr>
              <a:xfrm rot="-5400000">
                <a:off x="3890469" y="3910287"/>
                <a:ext cx="679996" cy="131580"/>
              </a:xfrm>
              <a:custGeom>
                <a:rect b="b" l="l" r="r" t="t"/>
                <a:pathLst>
                  <a:path extrusionOk="0" h="3025" w="15633">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33"/>
              <p:cNvSpPr/>
              <p:nvPr/>
            </p:nvSpPr>
            <p:spPr>
              <a:xfrm rot="-5400000">
                <a:off x="3593294" y="3509501"/>
                <a:ext cx="1400924" cy="212224"/>
              </a:xfrm>
              <a:custGeom>
                <a:rect b="b" l="l" r="r" t="t"/>
                <a:pathLst>
                  <a:path extrusionOk="0" h="4879" w="32207">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33"/>
              <p:cNvSpPr/>
              <p:nvPr/>
            </p:nvSpPr>
            <p:spPr>
              <a:xfrm rot="-5400000">
                <a:off x="3468913" y="3442188"/>
                <a:ext cx="1533069" cy="214704"/>
              </a:xfrm>
              <a:custGeom>
                <a:rect b="b" l="l" r="r" t="t"/>
                <a:pathLst>
                  <a:path extrusionOk="0" h="4936" w="35245">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67" name="Google Shape;567;p33"/>
          <p:cNvSpPr txBox="1"/>
          <p:nvPr>
            <p:ph idx="1" type="subTitle"/>
          </p:nvPr>
        </p:nvSpPr>
        <p:spPr>
          <a:xfrm>
            <a:off x="720000" y="1722125"/>
            <a:ext cx="3951000" cy="2156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600"/>
              <a:buFont typeface="Nunito Light"/>
              <a:buChar char="●"/>
              <a:defRPr sz="1400"/>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400"/>
              <a:buFont typeface="Nunito Light"/>
              <a:buChar char="○"/>
              <a:defRPr/>
            </a:lvl5pPr>
            <a:lvl6pPr lvl="5" algn="ctr">
              <a:lnSpc>
                <a:spcPct val="100000"/>
              </a:lnSpc>
              <a:spcBef>
                <a:spcPts val="0"/>
              </a:spcBef>
              <a:spcAft>
                <a:spcPts val="0"/>
              </a:spcAft>
              <a:buClr>
                <a:srgbClr val="999999"/>
              </a:buClr>
              <a:buSzPts val="14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400"/>
              <a:buFont typeface="Nunito Light"/>
              <a:buChar char="■"/>
              <a:defRPr/>
            </a:lvl9pPr>
          </a:lstStyle>
          <a:p/>
        </p:txBody>
      </p:sp>
      <p:sp>
        <p:nvSpPr>
          <p:cNvPr id="568" name="Google Shape;568;p3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569" name="Shape 569"/>
        <p:cNvGrpSpPr/>
        <p:nvPr/>
      </p:nvGrpSpPr>
      <p:grpSpPr>
        <a:xfrm>
          <a:off x="0" y="0"/>
          <a:ext cx="0" cy="0"/>
          <a:chOff x="0" y="0"/>
          <a:chExt cx="0" cy="0"/>
        </a:xfrm>
      </p:grpSpPr>
      <p:sp>
        <p:nvSpPr>
          <p:cNvPr id="570" name="Google Shape;570;p34"/>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3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72" name="Google Shape;572;p34"/>
          <p:cNvSpPr txBox="1"/>
          <p:nvPr>
            <p:ph idx="1" type="subTitle"/>
          </p:nvPr>
        </p:nvSpPr>
        <p:spPr>
          <a:xfrm>
            <a:off x="2307563" y="1943207"/>
            <a:ext cx="4767000" cy="640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3" name="Google Shape;573;p34"/>
          <p:cNvSpPr txBox="1"/>
          <p:nvPr>
            <p:ph idx="2" type="subTitle"/>
          </p:nvPr>
        </p:nvSpPr>
        <p:spPr>
          <a:xfrm>
            <a:off x="2307563" y="3454382"/>
            <a:ext cx="4767000" cy="642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4" name="Google Shape;574;p34"/>
          <p:cNvSpPr txBox="1"/>
          <p:nvPr>
            <p:ph idx="3" type="subTitle"/>
          </p:nvPr>
        </p:nvSpPr>
        <p:spPr>
          <a:xfrm>
            <a:off x="2307563" y="1556950"/>
            <a:ext cx="4767000" cy="4884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75" name="Google Shape;575;p34"/>
          <p:cNvSpPr txBox="1"/>
          <p:nvPr>
            <p:ph idx="4" type="subTitle"/>
          </p:nvPr>
        </p:nvSpPr>
        <p:spPr>
          <a:xfrm>
            <a:off x="2307563" y="3071200"/>
            <a:ext cx="4767000" cy="4884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576" name="Shape 576"/>
        <p:cNvGrpSpPr/>
        <p:nvPr/>
      </p:nvGrpSpPr>
      <p:grpSpPr>
        <a:xfrm>
          <a:off x="0" y="0"/>
          <a:ext cx="0" cy="0"/>
          <a:chOff x="0" y="0"/>
          <a:chExt cx="0" cy="0"/>
        </a:xfrm>
      </p:grpSpPr>
      <p:sp>
        <p:nvSpPr>
          <p:cNvPr id="577" name="Google Shape;577;p35"/>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8" name="Google Shape;578;p35"/>
          <p:cNvGrpSpPr/>
          <p:nvPr/>
        </p:nvGrpSpPr>
        <p:grpSpPr>
          <a:xfrm rot="10800000">
            <a:off x="8269376" y="-1033025"/>
            <a:ext cx="764292" cy="3145047"/>
            <a:chOff x="426802" y="2674436"/>
            <a:chExt cx="397738" cy="1636681"/>
          </a:xfrm>
        </p:grpSpPr>
        <p:sp>
          <p:nvSpPr>
            <p:cNvPr id="579" name="Google Shape;579;p35"/>
            <p:cNvSpPr/>
            <p:nvPr/>
          </p:nvSpPr>
          <p:spPr>
            <a:xfrm rot="-5400000">
              <a:off x="-81621" y="3482511"/>
              <a:ext cx="1556645" cy="100566"/>
            </a:xfrm>
            <a:custGeom>
              <a:rect b="b" l="l" r="r" t="t"/>
              <a:pathLst>
                <a:path extrusionOk="0" h="2312" w="35787">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35"/>
            <p:cNvSpPr/>
            <p:nvPr/>
          </p:nvSpPr>
          <p:spPr>
            <a:xfrm rot="-5400000">
              <a:off x="-285730" y="3386968"/>
              <a:ext cx="1636680" cy="211615"/>
            </a:xfrm>
            <a:custGeom>
              <a:rect b="b" l="l" r="r" t="t"/>
              <a:pathLst>
                <a:path extrusionOk="0" h="4865" w="37627">
                  <a:moveTo>
                    <a:pt x="13137" y="1"/>
                  </a:moveTo>
                  <a:lnTo>
                    <a:pt x="13137" y="4636"/>
                  </a:lnTo>
                  <a:lnTo>
                    <a:pt x="12181" y="4636"/>
                  </a:lnTo>
                  <a:lnTo>
                    <a:pt x="12181" y="771"/>
                  </a:lnTo>
                  <a:lnTo>
                    <a:pt x="1" y="771"/>
                  </a:lnTo>
                  <a:lnTo>
                    <a:pt x="1" y="1014"/>
                  </a:lnTo>
                  <a:lnTo>
                    <a:pt x="11953" y="1014"/>
                  </a:lnTo>
                  <a:lnTo>
                    <a:pt x="11953" y="4865"/>
                  </a:lnTo>
                  <a:lnTo>
                    <a:pt x="13379" y="4865"/>
                  </a:lnTo>
                  <a:lnTo>
                    <a:pt x="13379" y="229"/>
                  </a:lnTo>
                  <a:lnTo>
                    <a:pt x="20454" y="229"/>
                  </a:lnTo>
                  <a:lnTo>
                    <a:pt x="22237" y="2083"/>
                  </a:lnTo>
                  <a:lnTo>
                    <a:pt x="36856" y="2083"/>
                  </a:lnTo>
                  <a:cubicBezTo>
                    <a:pt x="36913" y="2197"/>
                    <a:pt x="37084" y="2311"/>
                    <a:pt x="37213" y="2311"/>
                  </a:cubicBezTo>
                  <a:cubicBezTo>
                    <a:pt x="37441" y="2311"/>
                    <a:pt x="37626" y="2140"/>
                    <a:pt x="37626" y="1955"/>
                  </a:cubicBezTo>
                  <a:cubicBezTo>
                    <a:pt x="37626" y="1727"/>
                    <a:pt x="37441" y="1541"/>
                    <a:pt x="37213" y="1541"/>
                  </a:cubicBezTo>
                  <a:cubicBezTo>
                    <a:pt x="37084" y="1541"/>
                    <a:pt x="36913" y="1655"/>
                    <a:pt x="36856" y="1841"/>
                  </a:cubicBezTo>
                  <a:lnTo>
                    <a:pt x="22351" y="1841"/>
                  </a:lnTo>
                  <a:lnTo>
                    <a:pt x="20511"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35"/>
            <p:cNvSpPr/>
            <p:nvPr/>
          </p:nvSpPr>
          <p:spPr>
            <a:xfrm rot="-5400000">
              <a:off x="416274" y="4013898"/>
              <a:ext cx="447372" cy="147065"/>
            </a:xfrm>
            <a:custGeom>
              <a:rect b="b" l="l" r="r" t="t"/>
              <a:pathLst>
                <a:path extrusionOk="0" h="3381" w="10285">
                  <a:moveTo>
                    <a:pt x="1" y="0"/>
                  </a:moveTo>
                  <a:lnTo>
                    <a:pt x="1" y="228"/>
                  </a:lnTo>
                  <a:lnTo>
                    <a:pt x="9757" y="228"/>
                  </a:lnTo>
                  <a:lnTo>
                    <a:pt x="9757" y="2667"/>
                  </a:lnTo>
                  <a:cubicBezTo>
                    <a:pt x="9628" y="2667"/>
                    <a:pt x="9514" y="2853"/>
                    <a:pt x="9514" y="3024"/>
                  </a:cubicBezTo>
                  <a:cubicBezTo>
                    <a:pt x="9514" y="3209"/>
                    <a:pt x="9685" y="3380"/>
                    <a:pt x="9871" y="3380"/>
                  </a:cubicBezTo>
                  <a:cubicBezTo>
                    <a:pt x="10113" y="3380"/>
                    <a:pt x="10284" y="3209"/>
                    <a:pt x="10284" y="3024"/>
                  </a:cubicBezTo>
                  <a:cubicBezTo>
                    <a:pt x="10284" y="2853"/>
                    <a:pt x="10170" y="2667"/>
                    <a:pt x="9985" y="2667"/>
                  </a:cubicBezTo>
                  <a:lnTo>
                    <a:pt x="998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35"/>
            <p:cNvSpPr/>
            <p:nvPr/>
          </p:nvSpPr>
          <p:spPr>
            <a:xfrm rot="-5400000">
              <a:off x="32255" y="3518831"/>
              <a:ext cx="1497053" cy="87517"/>
            </a:xfrm>
            <a:custGeom>
              <a:rect b="b" l="l" r="r" t="t"/>
              <a:pathLst>
                <a:path extrusionOk="0" h="2012" w="34417">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35"/>
            <p:cNvSpPr/>
            <p:nvPr/>
          </p:nvSpPr>
          <p:spPr>
            <a:xfrm rot="-5400000">
              <a:off x="48067" y="3573094"/>
              <a:ext cx="1377957" cy="98087"/>
            </a:xfrm>
            <a:custGeom>
              <a:rect b="b" l="l" r="r" t="t"/>
              <a:pathLst>
                <a:path extrusionOk="0" h="2255" w="31679">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35"/>
            <p:cNvSpPr/>
            <p:nvPr/>
          </p:nvSpPr>
          <p:spPr>
            <a:xfrm rot="-5400000">
              <a:off x="-80031" y="3527509"/>
              <a:ext cx="1354991" cy="212224"/>
            </a:xfrm>
            <a:custGeom>
              <a:rect b="b" l="l" r="r" t="t"/>
              <a:pathLst>
                <a:path extrusionOk="0" h="4879" w="31151">
                  <a:moveTo>
                    <a:pt x="14749" y="0"/>
                  </a:moveTo>
                  <a:lnTo>
                    <a:pt x="14749" y="4636"/>
                  </a:lnTo>
                  <a:lnTo>
                    <a:pt x="10755" y="4636"/>
                  </a:lnTo>
                  <a:lnTo>
                    <a:pt x="10755" y="956"/>
                  </a:lnTo>
                  <a:lnTo>
                    <a:pt x="1" y="956"/>
                  </a:lnTo>
                  <a:lnTo>
                    <a:pt x="1" y="1184"/>
                  </a:lnTo>
                  <a:lnTo>
                    <a:pt x="10527" y="1184"/>
                  </a:lnTo>
                  <a:lnTo>
                    <a:pt x="10527" y="4878"/>
                  </a:lnTo>
                  <a:lnTo>
                    <a:pt x="14977" y="4878"/>
                  </a:lnTo>
                  <a:lnTo>
                    <a:pt x="14977" y="243"/>
                  </a:lnTo>
                  <a:lnTo>
                    <a:pt x="18842" y="243"/>
                  </a:lnTo>
                  <a:lnTo>
                    <a:pt x="21281" y="2739"/>
                  </a:lnTo>
                  <a:lnTo>
                    <a:pt x="30366" y="2739"/>
                  </a:lnTo>
                  <a:cubicBezTo>
                    <a:pt x="30438" y="2853"/>
                    <a:pt x="30609" y="2967"/>
                    <a:pt x="30723" y="2967"/>
                  </a:cubicBezTo>
                  <a:cubicBezTo>
                    <a:pt x="30965" y="2967"/>
                    <a:pt x="31151" y="2796"/>
                    <a:pt x="31151" y="2610"/>
                  </a:cubicBezTo>
                  <a:cubicBezTo>
                    <a:pt x="31151" y="2382"/>
                    <a:pt x="30965" y="2197"/>
                    <a:pt x="30723" y="2197"/>
                  </a:cubicBezTo>
                  <a:cubicBezTo>
                    <a:pt x="30609" y="2197"/>
                    <a:pt x="30438" y="2311"/>
                    <a:pt x="30366" y="2496"/>
                  </a:cubicBezTo>
                  <a:lnTo>
                    <a:pt x="21395" y="2496"/>
                  </a:lnTo>
                  <a:lnTo>
                    <a:pt x="18899"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35"/>
            <p:cNvSpPr/>
            <p:nvPr/>
          </p:nvSpPr>
          <p:spPr>
            <a:xfrm rot="-5400000">
              <a:off x="-149844" y="3491841"/>
              <a:ext cx="1429458" cy="209092"/>
            </a:xfrm>
            <a:custGeom>
              <a:rect b="b" l="l" r="r" t="t"/>
              <a:pathLst>
                <a:path extrusionOk="0" h="4807" w="32863">
                  <a:moveTo>
                    <a:pt x="13850" y="0"/>
                  </a:moveTo>
                  <a:lnTo>
                    <a:pt x="13850" y="4578"/>
                  </a:lnTo>
                  <a:lnTo>
                    <a:pt x="11411" y="4578"/>
                  </a:lnTo>
                  <a:lnTo>
                    <a:pt x="11411" y="884"/>
                  </a:lnTo>
                  <a:lnTo>
                    <a:pt x="1" y="884"/>
                  </a:lnTo>
                  <a:lnTo>
                    <a:pt x="1" y="1127"/>
                  </a:lnTo>
                  <a:lnTo>
                    <a:pt x="11183" y="1127"/>
                  </a:lnTo>
                  <a:lnTo>
                    <a:pt x="11183" y="4807"/>
                  </a:lnTo>
                  <a:lnTo>
                    <a:pt x="14092" y="4807"/>
                  </a:lnTo>
                  <a:lnTo>
                    <a:pt x="14092" y="243"/>
                  </a:lnTo>
                  <a:lnTo>
                    <a:pt x="19498" y="243"/>
                  </a:lnTo>
                  <a:lnTo>
                    <a:pt x="21637" y="2439"/>
                  </a:lnTo>
                  <a:lnTo>
                    <a:pt x="32149" y="2439"/>
                  </a:lnTo>
                  <a:cubicBezTo>
                    <a:pt x="32221" y="2553"/>
                    <a:pt x="32335" y="2667"/>
                    <a:pt x="32506" y="2667"/>
                  </a:cubicBezTo>
                  <a:cubicBezTo>
                    <a:pt x="32691" y="2667"/>
                    <a:pt x="32862" y="2496"/>
                    <a:pt x="32862" y="2311"/>
                  </a:cubicBezTo>
                  <a:cubicBezTo>
                    <a:pt x="32862" y="2082"/>
                    <a:pt x="32691" y="1954"/>
                    <a:pt x="32506" y="1954"/>
                  </a:cubicBezTo>
                  <a:cubicBezTo>
                    <a:pt x="32335" y="1954"/>
                    <a:pt x="32221" y="2025"/>
                    <a:pt x="32149" y="2197"/>
                  </a:cubicBezTo>
                  <a:lnTo>
                    <a:pt x="21752" y="2197"/>
                  </a:lnTo>
                  <a:lnTo>
                    <a:pt x="1955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6" name="Google Shape;586;p35"/>
          <p:cNvGrpSpPr/>
          <p:nvPr/>
        </p:nvGrpSpPr>
        <p:grpSpPr>
          <a:xfrm rot="5400000">
            <a:off x="980486" y="3488146"/>
            <a:ext cx="586679" cy="2547665"/>
            <a:chOff x="4792514" y="2979701"/>
            <a:chExt cx="305307" cy="1325804"/>
          </a:xfrm>
        </p:grpSpPr>
        <p:sp>
          <p:nvSpPr>
            <p:cNvPr id="587" name="Google Shape;587;p35"/>
            <p:cNvSpPr/>
            <p:nvPr/>
          </p:nvSpPr>
          <p:spPr>
            <a:xfrm rot="-5400000">
              <a:off x="4409125" y="3616809"/>
              <a:ext cx="1266256" cy="111136"/>
            </a:xfrm>
            <a:custGeom>
              <a:rect b="b" l="l" r="r" t="t"/>
              <a:pathLst>
                <a:path extrusionOk="0" h="2555" w="29111">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35"/>
            <p:cNvSpPr/>
            <p:nvPr/>
          </p:nvSpPr>
          <p:spPr>
            <a:xfrm rot="-5400000">
              <a:off x="4335310" y="3589536"/>
              <a:ext cx="1325804" cy="106134"/>
            </a:xfrm>
            <a:custGeom>
              <a:rect b="b" l="l" r="r" t="t"/>
              <a:pathLst>
                <a:path extrusionOk="0" h="2440" w="3048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35"/>
            <p:cNvSpPr/>
            <p:nvPr/>
          </p:nvSpPr>
          <p:spPr>
            <a:xfrm rot="-5400000">
              <a:off x="4348012" y="3656827"/>
              <a:ext cx="1196790" cy="100566"/>
            </a:xfrm>
            <a:custGeom>
              <a:rect b="b" l="l" r="r" t="t"/>
              <a:pathLst>
                <a:path extrusionOk="0" h="2312" w="27514">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35"/>
            <p:cNvSpPr/>
            <p:nvPr/>
          </p:nvSpPr>
          <p:spPr>
            <a:xfrm rot="-5400000">
              <a:off x="4316977" y="3695300"/>
              <a:ext cx="1119234" cy="101175"/>
            </a:xfrm>
            <a:custGeom>
              <a:rect b="b" l="l" r="r" t="t"/>
              <a:pathLst>
                <a:path extrusionOk="0" h="2326" w="25731">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35"/>
            <p:cNvSpPr/>
            <p:nvPr/>
          </p:nvSpPr>
          <p:spPr>
            <a:xfrm rot="-5400000">
              <a:off x="4328765" y="3810699"/>
              <a:ext cx="958554" cy="31057"/>
            </a:xfrm>
            <a:custGeom>
              <a:rect b="b" l="l" r="r" t="t"/>
              <a:pathLst>
                <a:path extrusionOk="0" h="714" w="22037">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2" name="Google Shape;592;p35"/>
          <p:cNvSpPr txBox="1"/>
          <p:nvPr>
            <p:ph idx="1" type="subTitle"/>
          </p:nvPr>
        </p:nvSpPr>
        <p:spPr>
          <a:xfrm>
            <a:off x="834813" y="3439723"/>
            <a:ext cx="2226600" cy="861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93" name="Google Shape;593;p35"/>
          <p:cNvSpPr txBox="1"/>
          <p:nvPr>
            <p:ph idx="2" type="subTitle"/>
          </p:nvPr>
        </p:nvSpPr>
        <p:spPr>
          <a:xfrm>
            <a:off x="3458787" y="3439724"/>
            <a:ext cx="2226600" cy="861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94" name="Google Shape;594;p35"/>
          <p:cNvSpPr txBox="1"/>
          <p:nvPr>
            <p:ph idx="3" type="subTitle"/>
          </p:nvPr>
        </p:nvSpPr>
        <p:spPr>
          <a:xfrm>
            <a:off x="6082750" y="3439724"/>
            <a:ext cx="2226600" cy="861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95" name="Google Shape;595;p3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96" name="Google Shape;596;p35"/>
          <p:cNvSpPr txBox="1"/>
          <p:nvPr>
            <p:ph idx="4" type="subTitle"/>
          </p:nvPr>
        </p:nvSpPr>
        <p:spPr>
          <a:xfrm>
            <a:off x="834813" y="2965175"/>
            <a:ext cx="2226600" cy="57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97" name="Google Shape;597;p35"/>
          <p:cNvSpPr txBox="1"/>
          <p:nvPr>
            <p:ph idx="5" type="subTitle"/>
          </p:nvPr>
        </p:nvSpPr>
        <p:spPr>
          <a:xfrm>
            <a:off x="3458790" y="2965175"/>
            <a:ext cx="2226600" cy="57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98" name="Google Shape;598;p35"/>
          <p:cNvSpPr txBox="1"/>
          <p:nvPr>
            <p:ph idx="6" type="subTitle"/>
          </p:nvPr>
        </p:nvSpPr>
        <p:spPr>
          <a:xfrm>
            <a:off x="6082754" y="2965175"/>
            <a:ext cx="2226600" cy="57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599" name="Shape 599"/>
        <p:cNvGrpSpPr/>
        <p:nvPr/>
      </p:nvGrpSpPr>
      <p:grpSpPr>
        <a:xfrm>
          <a:off x="0" y="0"/>
          <a:ext cx="0" cy="0"/>
          <a:chOff x="0" y="0"/>
          <a:chExt cx="0" cy="0"/>
        </a:xfrm>
      </p:grpSpPr>
      <p:sp>
        <p:nvSpPr>
          <p:cNvPr id="600" name="Google Shape;600;p36"/>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1" name="Google Shape;601;p36"/>
          <p:cNvGrpSpPr/>
          <p:nvPr/>
        </p:nvGrpSpPr>
        <p:grpSpPr>
          <a:xfrm rot="-5400000">
            <a:off x="7189326" y="2859975"/>
            <a:ext cx="764292" cy="3145047"/>
            <a:chOff x="426802" y="2674436"/>
            <a:chExt cx="397738" cy="1636681"/>
          </a:xfrm>
        </p:grpSpPr>
        <p:sp>
          <p:nvSpPr>
            <p:cNvPr id="602" name="Google Shape;602;p36"/>
            <p:cNvSpPr/>
            <p:nvPr/>
          </p:nvSpPr>
          <p:spPr>
            <a:xfrm rot="-5400000">
              <a:off x="-81621" y="3482511"/>
              <a:ext cx="1556645" cy="100566"/>
            </a:xfrm>
            <a:custGeom>
              <a:rect b="b" l="l" r="r" t="t"/>
              <a:pathLst>
                <a:path extrusionOk="0" h="2312" w="35787">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36"/>
            <p:cNvSpPr/>
            <p:nvPr/>
          </p:nvSpPr>
          <p:spPr>
            <a:xfrm rot="-5400000">
              <a:off x="-285730" y="3386968"/>
              <a:ext cx="1636680" cy="211615"/>
            </a:xfrm>
            <a:custGeom>
              <a:rect b="b" l="l" r="r" t="t"/>
              <a:pathLst>
                <a:path extrusionOk="0" h="4865" w="37627">
                  <a:moveTo>
                    <a:pt x="13137" y="1"/>
                  </a:moveTo>
                  <a:lnTo>
                    <a:pt x="13137" y="4636"/>
                  </a:lnTo>
                  <a:lnTo>
                    <a:pt x="12181" y="4636"/>
                  </a:lnTo>
                  <a:lnTo>
                    <a:pt x="12181" y="771"/>
                  </a:lnTo>
                  <a:lnTo>
                    <a:pt x="1" y="771"/>
                  </a:lnTo>
                  <a:lnTo>
                    <a:pt x="1" y="1014"/>
                  </a:lnTo>
                  <a:lnTo>
                    <a:pt x="11953" y="1014"/>
                  </a:lnTo>
                  <a:lnTo>
                    <a:pt x="11953" y="4865"/>
                  </a:lnTo>
                  <a:lnTo>
                    <a:pt x="13379" y="4865"/>
                  </a:lnTo>
                  <a:lnTo>
                    <a:pt x="13379" y="229"/>
                  </a:lnTo>
                  <a:lnTo>
                    <a:pt x="20454" y="229"/>
                  </a:lnTo>
                  <a:lnTo>
                    <a:pt x="22237" y="2083"/>
                  </a:lnTo>
                  <a:lnTo>
                    <a:pt x="36856" y="2083"/>
                  </a:lnTo>
                  <a:cubicBezTo>
                    <a:pt x="36913" y="2197"/>
                    <a:pt x="37084" y="2311"/>
                    <a:pt x="37213" y="2311"/>
                  </a:cubicBezTo>
                  <a:cubicBezTo>
                    <a:pt x="37441" y="2311"/>
                    <a:pt x="37626" y="2140"/>
                    <a:pt x="37626" y="1955"/>
                  </a:cubicBezTo>
                  <a:cubicBezTo>
                    <a:pt x="37626" y="1727"/>
                    <a:pt x="37441" y="1541"/>
                    <a:pt x="37213" y="1541"/>
                  </a:cubicBezTo>
                  <a:cubicBezTo>
                    <a:pt x="37084" y="1541"/>
                    <a:pt x="36913" y="1655"/>
                    <a:pt x="36856" y="1841"/>
                  </a:cubicBezTo>
                  <a:lnTo>
                    <a:pt x="22351" y="1841"/>
                  </a:lnTo>
                  <a:lnTo>
                    <a:pt x="20511"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36"/>
            <p:cNvSpPr/>
            <p:nvPr/>
          </p:nvSpPr>
          <p:spPr>
            <a:xfrm rot="-5400000">
              <a:off x="416274" y="4013898"/>
              <a:ext cx="447372" cy="147065"/>
            </a:xfrm>
            <a:custGeom>
              <a:rect b="b" l="l" r="r" t="t"/>
              <a:pathLst>
                <a:path extrusionOk="0" h="3381" w="10285">
                  <a:moveTo>
                    <a:pt x="1" y="0"/>
                  </a:moveTo>
                  <a:lnTo>
                    <a:pt x="1" y="228"/>
                  </a:lnTo>
                  <a:lnTo>
                    <a:pt x="9757" y="228"/>
                  </a:lnTo>
                  <a:lnTo>
                    <a:pt x="9757" y="2667"/>
                  </a:lnTo>
                  <a:cubicBezTo>
                    <a:pt x="9628" y="2667"/>
                    <a:pt x="9514" y="2853"/>
                    <a:pt x="9514" y="3024"/>
                  </a:cubicBezTo>
                  <a:cubicBezTo>
                    <a:pt x="9514" y="3209"/>
                    <a:pt x="9685" y="3380"/>
                    <a:pt x="9871" y="3380"/>
                  </a:cubicBezTo>
                  <a:cubicBezTo>
                    <a:pt x="10113" y="3380"/>
                    <a:pt x="10284" y="3209"/>
                    <a:pt x="10284" y="3024"/>
                  </a:cubicBezTo>
                  <a:cubicBezTo>
                    <a:pt x="10284" y="2853"/>
                    <a:pt x="10170" y="2667"/>
                    <a:pt x="9985" y="2667"/>
                  </a:cubicBezTo>
                  <a:lnTo>
                    <a:pt x="998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36"/>
            <p:cNvSpPr/>
            <p:nvPr/>
          </p:nvSpPr>
          <p:spPr>
            <a:xfrm rot="-5400000">
              <a:off x="32255" y="3518831"/>
              <a:ext cx="1497053" cy="87517"/>
            </a:xfrm>
            <a:custGeom>
              <a:rect b="b" l="l" r="r" t="t"/>
              <a:pathLst>
                <a:path extrusionOk="0" h="2012" w="34417">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36"/>
            <p:cNvSpPr/>
            <p:nvPr/>
          </p:nvSpPr>
          <p:spPr>
            <a:xfrm rot="-5400000">
              <a:off x="48067" y="3573094"/>
              <a:ext cx="1377957" cy="98087"/>
            </a:xfrm>
            <a:custGeom>
              <a:rect b="b" l="l" r="r" t="t"/>
              <a:pathLst>
                <a:path extrusionOk="0" h="2255" w="31679">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36"/>
            <p:cNvSpPr/>
            <p:nvPr/>
          </p:nvSpPr>
          <p:spPr>
            <a:xfrm rot="-5400000">
              <a:off x="-80031" y="3527509"/>
              <a:ext cx="1354991" cy="212224"/>
            </a:xfrm>
            <a:custGeom>
              <a:rect b="b" l="l" r="r" t="t"/>
              <a:pathLst>
                <a:path extrusionOk="0" h="4879" w="31151">
                  <a:moveTo>
                    <a:pt x="14749" y="0"/>
                  </a:moveTo>
                  <a:lnTo>
                    <a:pt x="14749" y="4636"/>
                  </a:lnTo>
                  <a:lnTo>
                    <a:pt x="10755" y="4636"/>
                  </a:lnTo>
                  <a:lnTo>
                    <a:pt x="10755" y="956"/>
                  </a:lnTo>
                  <a:lnTo>
                    <a:pt x="1" y="956"/>
                  </a:lnTo>
                  <a:lnTo>
                    <a:pt x="1" y="1184"/>
                  </a:lnTo>
                  <a:lnTo>
                    <a:pt x="10527" y="1184"/>
                  </a:lnTo>
                  <a:lnTo>
                    <a:pt x="10527" y="4878"/>
                  </a:lnTo>
                  <a:lnTo>
                    <a:pt x="14977" y="4878"/>
                  </a:lnTo>
                  <a:lnTo>
                    <a:pt x="14977" y="243"/>
                  </a:lnTo>
                  <a:lnTo>
                    <a:pt x="18842" y="243"/>
                  </a:lnTo>
                  <a:lnTo>
                    <a:pt x="21281" y="2739"/>
                  </a:lnTo>
                  <a:lnTo>
                    <a:pt x="30366" y="2739"/>
                  </a:lnTo>
                  <a:cubicBezTo>
                    <a:pt x="30438" y="2853"/>
                    <a:pt x="30609" y="2967"/>
                    <a:pt x="30723" y="2967"/>
                  </a:cubicBezTo>
                  <a:cubicBezTo>
                    <a:pt x="30965" y="2967"/>
                    <a:pt x="31151" y="2796"/>
                    <a:pt x="31151" y="2610"/>
                  </a:cubicBezTo>
                  <a:cubicBezTo>
                    <a:pt x="31151" y="2382"/>
                    <a:pt x="30965" y="2197"/>
                    <a:pt x="30723" y="2197"/>
                  </a:cubicBezTo>
                  <a:cubicBezTo>
                    <a:pt x="30609" y="2197"/>
                    <a:pt x="30438" y="2311"/>
                    <a:pt x="30366" y="2496"/>
                  </a:cubicBezTo>
                  <a:lnTo>
                    <a:pt x="21395" y="2496"/>
                  </a:lnTo>
                  <a:lnTo>
                    <a:pt x="18899"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36"/>
            <p:cNvSpPr/>
            <p:nvPr/>
          </p:nvSpPr>
          <p:spPr>
            <a:xfrm rot="-5400000">
              <a:off x="-149844" y="3491841"/>
              <a:ext cx="1429458" cy="209092"/>
            </a:xfrm>
            <a:custGeom>
              <a:rect b="b" l="l" r="r" t="t"/>
              <a:pathLst>
                <a:path extrusionOk="0" h="4807" w="32863">
                  <a:moveTo>
                    <a:pt x="13850" y="0"/>
                  </a:moveTo>
                  <a:lnTo>
                    <a:pt x="13850" y="4578"/>
                  </a:lnTo>
                  <a:lnTo>
                    <a:pt x="11411" y="4578"/>
                  </a:lnTo>
                  <a:lnTo>
                    <a:pt x="11411" y="884"/>
                  </a:lnTo>
                  <a:lnTo>
                    <a:pt x="1" y="884"/>
                  </a:lnTo>
                  <a:lnTo>
                    <a:pt x="1" y="1127"/>
                  </a:lnTo>
                  <a:lnTo>
                    <a:pt x="11183" y="1127"/>
                  </a:lnTo>
                  <a:lnTo>
                    <a:pt x="11183" y="4807"/>
                  </a:lnTo>
                  <a:lnTo>
                    <a:pt x="14092" y="4807"/>
                  </a:lnTo>
                  <a:lnTo>
                    <a:pt x="14092" y="243"/>
                  </a:lnTo>
                  <a:lnTo>
                    <a:pt x="19498" y="243"/>
                  </a:lnTo>
                  <a:lnTo>
                    <a:pt x="21637" y="2439"/>
                  </a:lnTo>
                  <a:lnTo>
                    <a:pt x="32149" y="2439"/>
                  </a:lnTo>
                  <a:cubicBezTo>
                    <a:pt x="32221" y="2553"/>
                    <a:pt x="32335" y="2667"/>
                    <a:pt x="32506" y="2667"/>
                  </a:cubicBezTo>
                  <a:cubicBezTo>
                    <a:pt x="32691" y="2667"/>
                    <a:pt x="32862" y="2496"/>
                    <a:pt x="32862" y="2311"/>
                  </a:cubicBezTo>
                  <a:cubicBezTo>
                    <a:pt x="32862" y="2082"/>
                    <a:pt x="32691" y="1954"/>
                    <a:pt x="32506" y="1954"/>
                  </a:cubicBezTo>
                  <a:cubicBezTo>
                    <a:pt x="32335" y="1954"/>
                    <a:pt x="32221" y="2025"/>
                    <a:pt x="32149" y="2197"/>
                  </a:cubicBezTo>
                  <a:lnTo>
                    <a:pt x="21752" y="2197"/>
                  </a:lnTo>
                  <a:lnTo>
                    <a:pt x="1955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9" name="Google Shape;609;p36"/>
          <p:cNvGrpSpPr/>
          <p:nvPr/>
        </p:nvGrpSpPr>
        <p:grpSpPr>
          <a:xfrm rot="10800000">
            <a:off x="346036" y="-4"/>
            <a:ext cx="586679" cy="2547665"/>
            <a:chOff x="4792514" y="2979701"/>
            <a:chExt cx="305307" cy="1325804"/>
          </a:xfrm>
        </p:grpSpPr>
        <p:sp>
          <p:nvSpPr>
            <p:cNvPr id="610" name="Google Shape;610;p36"/>
            <p:cNvSpPr/>
            <p:nvPr/>
          </p:nvSpPr>
          <p:spPr>
            <a:xfrm rot="-5400000">
              <a:off x="4409125" y="3616809"/>
              <a:ext cx="1266256" cy="111136"/>
            </a:xfrm>
            <a:custGeom>
              <a:rect b="b" l="l" r="r" t="t"/>
              <a:pathLst>
                <a:path extrusionOk="0" h="2555" w="29111">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36"/>
            <p:cNvSpPr/>
            <p:nvPr/>
          </p:nvSpPr>
          <p:spPr>
            <a:xfrm rot="-5400000">
              <a:off x="4335310" y="3589536"/>
              <a:ext cx="1325804" cy="106134"/>
            </a:xfrm>
            <a:custGeom>
              <a:rect b="b" l="l" r="r" t="t"/>
              <a:pathLst>
                <a:path extrusionOk="0" h="2440" w="3048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36"/>
            <p:cNvSpPr/>
            <p:nvPr/>
          </p:nvSpPr>
          <p:spPr>
            <a:xfrm rot="-5400000">
              <a:off x="4348012" y="3656827"/>
              <a:ext cx="1196790" cy="100566"/>
            </a:xfrm>
            <a:custGeom>
              <a:rect b="b" l="l" r="r" t="t"/>
              <a:pathLst>
                <a:path extrusionOk="0" h="2312" w="27514">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36"/>
            <p:cNvSpPr/>
            <p:nvPr/>
          </p:nvSpPr>
          <p:spPr>
            <a:xfrm rot="-5400000">
              <a:off x="4316977" y="3695300"/>
              <a:ext cx="1119234" cy="101175"/>
            </a:xfrm>
            <a:custGeom>
              <a:rect b="b" l="l" r="r" t="t"/>
              <a:pathLst>
                <a:path extrusionOk="0" h="2326" w="25731">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36"/>
            <p:cNvSpPr/>
            <p:nvPr/>
          </p:nvSpPr>
          <p:spPr>
            <a:xfrm rot="-5400000">
              <a:off x="4328765" y="3810699"/>
              <a:ext cx="958554" cy="31057"/>
            </a:xfrm>
            <a:custGeom>
              <a:rect b="b" l="l" r="r" t="t"/>
              <a:pathLst>
                <a:path extrusionOk="0" h="714" w="22037">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5" name="Google Shape;615;p36"/>
          <p:cNvSpPr txBox="1"/>
          <p:nvPr>
            <p:ph idx="1" type="subTitle"/>
          </p:nvPr>
        </p:nvSpPr>
        <p:spPr>
          <a:xfrm>
            <a:off x="720075" y="2883490"/>
            <a:ext cx="2305500" cy="861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16" name="Google Shape;616;p36"/>
          <p:cNvSpPr txBox="1"/>
          <p:nvPr>
            <p:ph idx="2" type="subTitle"/>
          </p:nvPr>
        </p:nvSpPr>
        <p:spPr>
          <a:xfrm>
            <a:off x="3419293" y="2883490"/>
            <a:ext cx="2305500" cy="861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17" name="Google Shape;617;p36"/>
          <p:cNvSpPr txBox="1"/>
          <p:nvPr>
            <p:ph idx="3" type="subTitle"/>
          </p:nvPr>
        </p:nvSpPr>
        <p:spPr>
          <a:xfrm>
            <a:off x="6118519" y="2883490"/>
            <a:ext cx="2305500" cy="861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18" name="Google Shape;618;p3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19" name="Google Shape;619;p36"/>
          <p:cNvSpPr txBox="1"/>
          <p:nvPr>
            <p:ph idx="4" type="subTitle"/>
          </p:nvPr>
        </p:nvSpPr>
        <p:spPr>
          <a:xfrm>
            <a:off x="720075" y="2408950"/>
            <a:ext cx="2305500" cy="57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20" name="Google Shape;620;p36"/>
          <p:cNvSpPr txBox="1"/>
          <p:nvPr>
            <p:ph idx="5" type="subTitle"/>
          </p:nvPr>
        </p:nvSpPr>
        <p:spPr>
          <a:xfrm>
            <a:off x="3419296" y="2408950"/>
            <a:ext cx="2305500" cy="57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21" name="Google Shape;621;p36"/>
          <p:cNvSpPr txBox="1"/>
          <p:nvPr>
            <p:ph idx="6" type="subTitle"/>
          </p:nvPr>
        </p:nvSpPr>
        <p:spPr>
          <a:xfrm>
            <a:off x="6118523" y="2408950"/>
            <a:ext cx="2305500" cy="57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622" name="Shape 622"/>
        <p:cNvGrpSpPr/>
        <p:nvPr/>
      </p:nvGrpSpPr>
      <p:grpSpPr>
        <a:xfrm>
          <a:off x="0" y="0"/>
          <a:ext cx="0" cy="0"/>
          <a:chOff x="0" y="0"/>
          <a:chExt cx="0" cy="0"/>
        </a:xfrm>
      </p:grpSpPr>
      <p:sp>
        <p:nvSpPr>
          <p:cNvPr id="623" name="Google Shape;623;p37"/>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3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25" name="Google Shape;625;p37"/>
          <p:cNvSpPr txBox="1"/>
          <p:nvPr>
            <p:ph idx="1" type="subTitle"/>
          </p:nvPr>
        </p:nvSpPr>
        <p:spPr>
          <a:xfrm>
            <a:off x="1967648" y="2099176"/>
            <a:ext cx="1978200" cy="66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26" name="Google Shape;626;p37"/>
          <p:cNvSpPr txBox="1"/>
          <p:nvPr>
            <p:ph idx="2" type="subTitle"/>
          </p:nvPr>
        </p:nvSpPr>
        <p:spPr>
          <a:xfrm>
            <a:off x="5198152" y="2099176"/>
            <a:ext cx="1978200" cy="66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27" name="Google Shape;627;p37"/>
          <p:cNvSpPr txBox="1"/>
          <p:nvPr>
            <p:ph idx="3" type="subTitle"/>
          </p:nvPr>
        </p:nvSpPr>
        <p:spPr>
          <a:xfrm>
            <a:off x="1967648" y="3532576"/>
            <a:ext cx="1978200" cy="66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28" name="Google Shape;628;p37"/>
          <p:cNvSpPr txBox="1"/>
          <p:nvPr>
            <p:ph idx="4" type="subTitle"/>
          </p:nvPr>
        </p:nvSpPr>
        <p:spPr>
          <a:xfrm>
            <a:off x="5198152" y="3532576"/>
            <a:ext cx="1978200" cy="66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29" name="Google Shape;629;p37"/>
          <p:cNvSpPr txBox="1"/>
          <p:nvPr>
            <p:ph idx="5" type="subTitle"/>
          </p:nvPr>
        </p:nvSpPr>
        <p:spPr>
          <a:xfrm>
            <a:off x="1967650" y="1611625"/>
            <a:ext cx="1978200" cy="57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30" name="Google Shape;630;p37"/>
          <p:cNvSpPr txBox="1"/>
          <p:nvPr>
            <p:ph idx="6" type="subTitle"/>
          </p:nvPr>
        </p:nvSpPr>
        <p:spPr>
          <a:xfrm>
            <a:off x="5198151" y="1611625"/>
            <a:ext cx="1978200" cy="57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31" name="Google Shape;631;p37"/>
          <p:cNvSpPr txBox="1"/>
          <p:nvPr>
            <p:ph idx="7" type="subTitle"/>
          </p:nvPr>
        </p:nvSpPr>
        <p:spPr>
          <a:xfrm>
            <a:off x="1967650" y="3045075"/>
            <a:ext cx="1978200" cy="57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32" name="Google Shape;632;p37"/>
          <p:cNvSpPr txBox="1"/>
          <p:nvPr>
            <p:ph idx="8" type="subTitle"/>
          </p:nvPr>
        </p:nvSpPr>
        <p:spPr>
          <a:xfrm>
            <a:off x="5198151" y="3045075"/>
            <a:ext cx="1978200" cy="57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633" name="Shape 633"/>
        <p:cNvGrpSpPr/>
        <p:nvPr/>
      </p:nvGrpSpPr>
      <p:grpSpPr>
        <a:xfrm>
          <a:off x="0" y="0"/>
          <a:ext cx="0" cy="0"/>
          <a:chOff x="0" y="0"/>
          <a:chExt cx="0" cy="0"/>
        </a:xfrm>
      </p:grpSpPr>
      <p:sp>
        <p:nvSpPr>
          <p:cNvPr id="634" name="Google Shape;634;p38"/>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5" name="Google Shape;635;p38"/>
          <p:cNvGrpSpPr/>
          <p:nvPr/>
        </p:nvGrpSpPr>
        <p:grpSpPr>
          <a:xfrm rot="10800000">
            <a:off x="50757" y="-1649516"/>
            <a:ext cx="740390" cy="2806451"/>
            <a:chOff x="8218831" y="2346909"/>
            <a:chExt cx="740390" cy="2806451"/>
          </a:xfrm>
        </p:grpSpPr>
        <p:sp>
          <p:nvSpPr>
            <p:cNvPr id="636" name="Google Shape;636;p38"/>
            <p:cNvSpPr/>
            <p:nvPr/>
          </p:nvSpPr>
          <p:spPr>
            <a:xfrm rot="-5400000">
              <a:off x="7409304" y="3603442"/>
              <a:ext cx="2806450" cy="293383"/>
            </a:xfrm>
            <a:custGeom>
              <a:rect b="b" l="l" r="r" t="t"/>
              <a:pathLst>
                <a:path extrusionOk="0" h="3510" w="33576">
                  <a:moveTo>
                    <a:pt x="33162" y="1"/>
                  </a:moveTo>
                  <a:cubicBezTo>
                    <a:pt x="33048" y="1"/>
                    <a:pt x="32862" y="115"/>
                    <a:pt x="32805" y="229"/>
                  </a:cubicBezTo>
                  <a:lnTo>
                    <a:pt x="18371" y="229"/>
                  </a:lnTo>
                  <a:lnTo>
                    <a:pt x="18371" y="3267"/>
                  </a:lnTo>
                  <a:lnTo>
                    <a:pt x="1" y="3267"/>
                  </a:lnTo>
                  <a:lnTo>
                    <a:pt x="1" y="3509"/>
                  </a:lnTo>
                  <a:lnTo>
                    <a:pt x="18600" y="3509"/>
                  </a:lnTo>
                  <a:lnTo>
                    <a:pt x="18600" y="471"/>
                  </a:lnTo>
                  <a:lnTo>
                    <a:pt x="32805" y="471"/>
                  </a:lnTo>
                  <a:cubicBezTo>
                    <a:pt x="32862" y="657"/>
                    <a:pt x="33048" y="714"/>
                    <a:pt x="33162" y="714"/>
                  </a:cubicBezTo>
                  <a:cubicBezTo>
                    <a:pt x="33404" y="714"/>
                    <a:pt x="33575" y="586"/>
                    <a:pt x="33575" y="357"/>
                  </a:cubicBezTo>
                  <a:cubicBezTo>
                    <a:pt x="33575" y="172"/>
                    <a:pt x="33404" y="1"/>
                    <a:pt x="3316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38"/>
            <p:cNvSpPr/>
            <p:nvPr/>
          </p:nvSpPr>
          <p:spPr>
            <a:xfrm rot="-5400000">
              <a:off x="7520808" y="3794852"/>
              <a:ext cx="2409421" cy="307593"/>
            </a:xfrm>
            <a:custGeom>
              <a:rect b="b" l="l" r="r" t="t"/>
              <a:pathLst>
                <a:path extrusionOk="0" h="3680" w="28826">
                  <a:moveTo>
                    <a:pt x="28469" y="0"/>
                  </a:moveTo>
                  <a:cubicBezTo>
                    <a:pt x="28298" y="0"/>
                    <a:pt x="28170" y="114"/>
                    <a:pt x="28113" y="285"/>
                  </a:cubicBezTo>
                  <a:lnTo>
                    <a:pt x="17302" y="285"/>
                  </a:lnTo>
                  <a:lnTo>
                    <a:pt x="17302" y="3437"/>
                  </a:lnTo>
                  <a:lnTo>
                    <a:pt x="1" y="3437"/>
                  </a:lnTo>
                  <a:lnTo>
                    <a:pt x="1" y="3680"/>
                  </a:lnTo>
                  <a:lnTo>
                    <a:pt x="17530" y="3680"/>
                  </a:lnTo>
                  <a:lnTo>
                    <a:pt x="17530" y="528"/>
                  </a:lnTo>
                  <a:lnTo>
                    <a:pt x="28113" y="528"/>
                  </a:lnTo>
                  <a:cubicBezTo>
                    <a:pt x="28170" y="642"/>
                    <a:pt x="28298" y="770"/>
                    <a:pt x="28469" y="770"/>
                  </a:cubicBezTo>
                  <a:cubicBezTo>
                    <a:pt x="28655" y="770"/>
                    <a:pt x="28826" y="585"/>
                    <a:pt x="28826" y="414"/>
                  </a:cubicBezTo>
                  <a:cubicBezTo>
                    <a:pt x="28826" y="171"/>
                    <a:pt x="28655" y="0"/>
                    <a:pt x="2846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38"/>
            <p:cNvSpPr/>
            <p:nvPr/>
          </p:nvSpPr>
          <p:spPr>
            <a:xfrm rot="-5400000">
              <a:off x="7336629" y="3695260"/>
              <a:ext cx="2603756" cy="312441"/>
            </a:xfrm>
            <a:custGeom>
              <a:rect b="b" l="l" r="r" t="t"/>
              <a:pathLst>
                <a:path extrusionOk="0" h="3738" w="31151">
                  <a:moveTo>
                    <a:pt x="30723" y="0"/>
                  </a:moveTo>
                  <a:cubicBezTo>
                    <a:pt x="30609" y="0"/>
                    <a:pt x="30438" y="114"/>
                    <a:pt x="30366" y="229"/>
                  </a:cubicBezTo>
                  <a:lnTo>
                    <a:pt x="16104" y="229"/>
                  </a:lnTo>
                  <a:lnTo>
                    <a:pt x="16104" y="3495"/>
                  </a:lnTo>
                  <a:lnTo>
                    <a:pt x="1" y="3495"/>
                  </a:lnTo>
                  <a:lnTo>
                    <a:pt x="1" y="3737"/>
                  </a:lnTo>
                  <a:lnTo>
                    <a:pt x="16346" y="3737"/>
                  </a:lnTo>
                  <a:lnTo>
                    <a:pt x="16346" y="471"/>
                  </a:lnTo>
                  <a:lnTo>
                    <a:pt x="30366" y="471"/>
                  </a:lnTo>
                  <a:cubicBezTo>
                    <a:pt x="30438" y="642"/>
                    <a:pt x="30609" y="770"/>
                    <a:pt x="30723" y="770"/>
                  </a:cubicBezTo>
                  <a:cubicBezTo>
                    <a:pt x="30965" y="770"/>
                    <a:pt x="31151" y="585"/>
                    <a:pt x="31151" y="357"/>
                  </a:cubicBezTo>
                  <a:cubicBezTo>
                    <a:pt x="31151" y="171"/>
                    <a:pt x="30965" y="0"/>
                    <a:pt x="3072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38"/>
            <p:cNvSpPr/>
            <p:nvPr/>
          </p:nvSpPr>
          <p:spPr>
            <a:xfrm rot="-5400000">
              <a:off x="7266838" y="3694675"/>
              <a:ext cx="2484564" cy="432803"/>
            </a:xfrm>
            <a:custGeom>
              <a:rect b="b" l="l" r="r" t="t"/>
              <a:pathLst>
                <a:path extrusionOk="0" h="5178" w="29725">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38"/>
            <p:cNvSpPr/>
            <p:nvPr/>
          </p:nvSpPr>
          <p:spPr>
            <a:xfrm rot="-5400000">
              <a:off x="7264499" y="3772159"/>
              <a:ext cx="2335532" cy="426869"/>
            </a:xfrm>
            <a:custGeom>
              <a:rect b="b" l="l" r="r" t="t"/>
              <a:pathLst>
                <a:path extrusionOk="0" h="5107" w="27942">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38"/>
            <p:cNvSpPr/>
            <p:nvPr/>
          </p:nvSpPr>
          <p:spPr>
            <a:xfrm rot="-5400000">
              <a:off x="7898072" y="4609597"/>
              <a:ext cx="958636" cy="128888"/>
            </a:xfrm>
            <a:custGeom>
              <a:rect b="b" l="l" r="r" t="t"/>
              <a:pathLst>
                <a:path extrusionOk="0" h="1542" w="11469">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38"/>
            <p:cNvSpPr/>
            <p:nvPr/>
          </p:nvSpPr>
          <p:spPr>
            <a:xfrm rot="-5400000">
              <a:off x="7893308" y="4534537"/>
              <a:ext cx="1038460" cy="199183"/>
            </a:xfrm>
            <a:custGeom>
              <a:rect b="b" l="l" r="r" t="t"/>
              <a:pathLst>
                <a:path extrusionOk="0" h="2383" w="12424">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38"/>
            <p:cNvSpPr/>
            <p:nvPr/>
          </p:nvSpPr>
          <p:spPr>
            <a:xfrm rot="-5400000">
              <a:off x="7885576" y="4457597"/>
              <a:ext cx="1123132" cy="268391"/>
            </a:xfrm>
            <a:custGeom>
              <a:rect b="b" l="l" r="r" t="t"/>
              <a:pathLst>
                <a:path extrusionOk="0" h="3211" w="13437">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4" name="Google Shape;644;p38"/>
          <p:cNvGrpSpPr/>
          <p:nvPr/>
        </p:nvGrpSpPr>
        <p:grpSpPr>
          <a:xfrm>
            <a:off x="8430766" y="2624661"/>
            <a:ext cx="536528" cy="2528698"/>
            <a:chOff x="8143116" y="2624662"/>
            <a:chExt cx="536528" cy="2528698"/>
          </a:xfrm>
        </p:grpSpPr>
        <p:sp>
          <p:nvSpPr>
            <p:cNvPr id="645" name="Google Shape;645;p38"/>
            <p:cNvSpPr/>
            <p:nvPr/>
          </p:nvSpPr>
          <p:spPr>
            <a:xfrm rot="-5400000">
              <a:off x="7445679" y="3919393"/>
              <a:ext cx="2235397" cy="232533"/>
            </a:xfrm>
            <a:custGeom>
              <a:rect b="b" l="l" r="r" t="t"/>
              <a:pathLst>
                <a:path extrusionOk="0" h="2782" w="26744">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38"/>
            <p:cNvSpPr/>
            <p:nvPr/>
          </p:nvSpPr>
          <p:spPr>
            <a:xfrm rot="-5400000">
              <a:off x="7411119" y="4023081"/>
              <a:ext cx="1987401" cy="273156"/>
            </a:xfrm>
            <a:custGeom>
              <a:rect b="b" l="l" r="r" t="t"/>
              <a:pathLst>
                <a:path extrusionOk="0" h="3268" w="23777">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38"/>
            <p:cNvSpPr/>
            <p:nvPr/>
          </p:nvSpPr>
          <p:spPr>
            <a:xfrm rot="-5400000">
              <a:off x="7217368" y="3764970"/>
              <a:ext cx="2528697" cy="248080"/>
            </a:xfrm>
            <a:custGeom>
              <a:rect b="b" l="l" r="r" t="t"/>
              <a:pathLst>
                <a:path extrusionOk="0" h="2968" w="30253">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38"/>
            <p:cNvSpPr/>
            <p:nvPr/>
          </p:nvSpPr>
          <p:spPr>
            <a:xfrm rot="-5400000">
              <a:off x="7095211" y="3791843"/>
              <a:ext cx="2409421" cy="313611"/>
            </a:xfrm>
            <a:custGeom>
              <a:rect b="b" l="l" r="r" t="t"/>
              <a:pathLst>
                <a:path extrusionOk="0" h="3752" w="28826">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9" name="Google Shape;649;p3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50" name="Google Shape;650;p38"/>
          <p:cNvSpPr txBox="1"/>
          <p:nvPr>
            <p:ph idx="1" type="subTitle"/>
          </p:nvPr>
        </p:nvSpPr>
        <p:spPr>
          <a:xfrm>
            <a:off x="1101175" y="1946457"/>
            <a:ext cx="1986000" cy="649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51" name="Google Shape;651;p38"/>
          <p:cNvSpPr txBox="1"/>
          <p:nvPr>
            <p:ph idx="2" type="subTitle"/>
          </p:nvPr>
        </p:nvSpPr>
        <p:spPr>
          <a:xfrm>
            <a:off x="3578947" y="1946457"/>
            <a:ext cx="1986000" cy="649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52" name="Google Shape;652;p38"/>
          <p:cNvSpPr txBox="1"/>
          <p:nvPr>
            <p:ph idx="3" type="subTitle"/>
          </p:nvPr>
        </p:nvSpPr>
        <p:spPr>
          <a:xfrm>
            <a:off x="1101175" y="3483332"/>
            <a:ext cx="1986000" cy="649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53" name="Google Shape;653;p38"/>
          <p:cNvSpPr txBox="1"/>
          <p:nvPr>
            <p:ph idx="4" type="subTitle"/>
          </p:nvPr>
        </p:nvSpPr>
        <p:spPr>
          <a:xfrm>
            <a:off x="3578947" y="3483332"/>
            <a:ext cx="1986000" cy="649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54" name="Google Shape;654;p38"/>
          <p:cNvSpPr txBox="1"/>
          <p:nvPr>
            <p:ph idx="5" type="subTitle"/>
          </p:nvPr>
        </p:nvSpPr>
        <p:spPr>
          <a:xfrm>
            <a:off x="6056725" y="1946457"/>
            <a:ext cx="1986000" cy="649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55" name="Google Shape;655;p38"/>
          <p:cNvSpPr txBox="1"/>
          <p:nvPr>
            <p:ph idx="6" type="subTitle"/>
          </p:nvPr>
        </p:nvSpPr>
        <p:spPr>
          <a:xfrm>
            <a:off x="6056725" y="3483332"/>
            <a:ext cx="1986000" cy="649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56" name="Google Shape;656;p38"/>
          <p:cNvSpPr txBox="1"/>
          <p:nvPr>
            <p:ph idx="7" type="subTitle"/>
          </p:nvPr>
        </p:nvSpPr>
        <p:spPr>
          <a:xfrm>
            <a:off x="1101175" y="1536976"/>
            <a:ext cx="1986000" cy="509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57" name="Google Shape;657;p38"/>
          <p:cNvSpPr txBox="1"/>
          <p:nvPr>
            <p:ph idx="8" type="subTitle"/>
          </p:nvPr>
        </p:nvSpPr>
        <p:spPr>
          <a:xfrm>
            <a:off x="3578947" y="1536976"/>
            <a:ext cx="1986000" cy="509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58" name="Google Shape;658;p38"/>
          <p:cNvSpPr txBox="1"/>
          <p:nvPr>
            <p:ph idx="9" type="subTitle"/>
          </p:nvPr>
        </p:nvSpPr>
        <p:spPr>
          <a:xfrm>
            <a:off x="1101175" y="3073851"/>
            <a:ext cx="1986000" cy="509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59" name="Google Shape;659;p38"/>
          <p:cNvSpPr txBox="1"/>
          <p:nvPr>
            <p:ph idx="13" type="subTitle"/>
          </p:nvPr>
        </p:nvSpPr>
        <p:spPr>
          <a:xfrm>
            <a:off x="3578947" y="3073851"/>
            <a:ext cx="1986000" cy="509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60" name="Google Shape;660;p38"/>
          <p:cNvSpPr txBox="1"/>
          <p:nvPr>
            <p:ph idx="14" type="subTitle"/>
          </p:nvPr>
        </p:nvSpPr>
        <p:spPr>
          <a:xfrm>
            <a:off x="6056725" y="1536976"/>
            <a:ext cx="1986000" cy="509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61" name="Google Shape;661;p38"/>
          <p:cNvSpPr txBox="1"/>
          <p:nvPr>
            <p:ph idx="15" type="subTitle"/>
          </p:nvPr>
        </p:nvSpPr>
        <p:spPr>
          <a:xfrm>
            <a:off x="6056725" y="3073851"/>
            <a:ext cx="1986000" cy="509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662" name="Shape 662"/>
        <p:cNvGrpSpPr/>
        <p:nvPr/>
      </p:nvGrpSpPr>
      <p:grpSpPr>
        <a:xfrm>
          <a:off x="0" y="0"/>
          <a:ext cx="0" cy="0"/>
          <a:chOff x="0" y="0"/>
          <a:chExt cx="0" cy="0"/>
        </a:xfrm>
      </p:grpSpPr>
      <p:sp>
        <p:nvSpPr>
          <p:cNvPr id="663" name="Google Shape;663;p39"/>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39"/>
          <p:cNvSpPr txBox="1"/>
          <p:nvPr>
            <p:ph type="title"/>
          </p:nvPr>
        </p:nvSpPr>
        <p:spPr>
          <a:xfrm>
            <a:off x="4118275" y="630550"/>
            <a:ext cx="4312500" cy="768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6000"/>
              <a:buNone/>
              <a:defRPr sz="45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665" name="Google Shape;665;p39"/>
          <p:cNvSpPr txBox="1"/>
          <p:nvPr>
            <p:ph idx="1" type="subTitle"/>
          </p:nvPr>
        </p:nvSpPr>
        <p:spPr>
          <a:xfrm>
            <a:off x="4118275" y="1356469"/>
            <a:ext cx="4312500" cy="408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666" name="Google Shape;666;p39"/>
          <p:cNvSpPr txBox="1"/>
          <p:nvPr>
            <p:ph idx="2" type="title"/>
          </p:nvPr>
        </p:nvSpPr>
        <p:spPr>
          <a:xfrm>
            <a:off x="4118275" y="2004460"/>
            <a:ext cx="4312500" cy="768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6000"/>
              <a:buNone/>
              <a:defRPr sz="45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667" name="Google Shape;667;p39"/>
          <p:cNvSpPr txBox="1"/>
          <p:nvPr>
            <p:ph idx="3" type="subTitle"/>
          </p:nvPr>
        </p:nvSpPr>
        <p:spPr>
          <a:xfrm>
            <a:off x="4118275" y="2728056"/>
            <a:ext cx="4312500" cy="408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668" name="Google Shape;668;p39"/>
          <p:cNvSpPr txBox="1"/>
          <p:nvPr>
            <p:ph idx="4" type="title"/>
          </p:nvPr>
        </p:nvSpPr>
        <p:spPr>
          <a:xfrm>
            <a:off x="4118275" y="3378371"/>
            <a:ext cx="4312500" cy="768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6000"/>
              <a:buNone/>
              <a:defRPr sz="45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669" name="Google Shape;669;p39"/>
          <p:cNvSpPr txBox="1"/>
          <p:nvPr>
            <p:ph idx="5" type="subTitle"/>
          </p:nvPr>
        </p:nvSpPr>
        <p:spPr>
          <a:xfrm>
            <a:off x="4118275" y="4104649"/>
            <a:ext cx="4312500" cy="408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grpSp>
        <p:nvGrpSpPr>
          <p:cNvPr id="670" name="Google Shape;670;p39"/>
          <p:cNvGrpSpPr/>
          <p:nvPr/>
        </p:nvGrpSpPr>
        <p:grpSpPr>
          <a:xfrm>
            <a:off x="-2" y="91397"/>
            <a:ext cx="2581576" cy="4960722"/>
            <a:chOff x="-2" y="91397"/>
            <a:chExt cx="2581576" cy="4960722"/>
          </a:xfrm>
        </p:grpSpPr>
        <p:grpSp>
          <p:nvGrpSpPr>
            <p:cNvPr id="671" name="Google Shape;671;p39"/>
            <p:cNvGrpSpPr/>
            <p:nvPr/>
          </p:nvGrpSpPr>
          <p:grpSpPr>
            <a:xfrm rot="5400000">
              <a:off x="716104" y="1036885"/>
              <a:ext cx="1149364" cy="2581575"/>
              <a:chOff x="1390914" y="2488357"/>
              <a:chExt cx="811526" cy="1822760"/>
            </a:xfrm>
          </p:grpSpPr>
          <p:sp>
            <p:nvSpPr>
              <p:cNvPr id="672" name="Google Shape;672;p39"/>
              <p:cNvSpPr/>
              <p:nvPr/>
            </p:nvSpPr>
            <p:spPr>
              <a:xfrm rot="-5400000">
                <a:off x="1739909" y="2894384"/>
                <a:ext cx="868558" cy="56503"/>
              </a:xfrm>
              <a:custGeom>
                <a:rect b="b" l="l" r="r" t="t"/>
                <a:pathLst>
                  <a:path extrusionOk="0" h="1299" w="19968">
                    <a:moveTo>
                      <a:pt x="19554" y="0"/>
                    </a:moveTo>
                    <a:cubicBezTo>
                      <a:pt x="19426" y="0"/>
                      <a:pt x="19255" y="114"/>
                      <a:pt x="19198" y="229"/>
                    </a:cubicBezTo>
                    <a:lnTo>
                      <a:pt x="0" y="229"/>
                    </a:lnTo>
                    <a:lnTo>
                      <a:pt x="0" y="1298"/>
                    </a:lnTo>
                    <a:lnTo>
                      <a:pt x="228" y="1298"/>
                    </a:lnTo>
                    <a:lnTo>
                      <a:pt x="228" y="471"/>
                    </a:lnTo>
                    <a:lnTo>
                      <a:pt x="19198" y="471"/>
                    </a:lnTo>
                    <a:cubicBezTo>
                      <a:pt x="19255" y="642"/>
                      <a:pt x="19426" y="770"/>
                      <a:pt x="19554" y="770"/>
                    </a:cubicBezTo>
                    <a:cubicBezTo>
                      <a:pt x="19783" y="770"/>
                      <a:pt x="19968" y="585"/>
                      <a:pt x="19968" y="357"/>
                    </a:cubicBezTo>
                    <a:cubicBezTo>
                      <a:pt x="19968" y="171"/>
                      <a:pt x="19783" y="0"/>
                      <a:pt x="19554"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39"/>
              <p:cNvSpPr/>
              <p:nvPr/>
            </p:nvSpPr>
            <p:spPr>
              <a:xfrm rot="-5400000">
                <a:off x="1765616" y="2959195"/>
                <a:ext cx="778040" cy="95608"/>
              </a:xfrm>
              <a:custGeom>
                <a:rect b="b" l="l" r="r" t="t"/>
                <a:pathLst>
                  <a:path extrusionOk="0" h="2198" w="17887">
                    <a:moveTo>
                      <a:pt x="17472" y="1"/>
                    </a:moveTo>
                    <a:cubicBezTo>
                      <a:pt x="17358" y="1"/>
                      <a:pt x="17173" y="115"/>
                      <a:pt x="17116" y="243"/>
                    </a:cubicBezTo>
                    <a:lnTo>
                      <a:pt x="0" y="243"/>
                    </a:lnTo>
                    <a:lnTo>
                      <a:pt x="0" y="2197"/>
                    </a:lnTo>
                    <a:lnTo>
                      <a:pt x="243" y="2197"/>
                    </a:lnTo>
                    <a:lnTo>
                      <a:pt x="243" y="471"/>
                    </a:lnTo>
                    <a:lnTo>
                      <a:pt x="17116" y="471"/>
                    </a:lnTo>
                    <a:cubicBezTo>
                      <a:pt x="17173" y="657"/>
                      <a:pt x="17358" y="714"/>
                      <a:pt x="17472" y="714"/>
                    </a:cubicBezTo>
                    <a:cubicBezTo>
                      <a:pt x="17715" y="714"/>
                      <a:pt x="17886" y="600"/>
                      <a:pt x="17886" y="357"/>
                    </a:cubicBezTo>
                    <a:cubicBezTo>
                      <a:pt x="17886" y="186"/>
                      <a:pt x="17715" y="1"/>
                      <a:pt x="1747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39"/>
              <p:cNvSpPr/>
              <p:nvPr/>
            </p:nvSpPr>
            <p:spPr>
              <a:xfrm rot="-5400000">
                <a:off x="1756634" y="3001714"/>
                <a:ext cx="760032" cy="131580"/>
              </a:xfrm>
              <a:custGeom>
                <a:rect b="b" l="l" r="r" t="t"/>
                <a:pathLst>
                  <a:path extrusionOk="0" h="3025" w="17473">
                    <a:moveTo>
                      <a:pt x="17116" y="0"/>
                    </a:moveTo>
                    <a:cubicBezTo>
                      <a:pt x="16931" y="0"/>
                      <a:pt x="16817" y="58"/>
                      <a:pt x="16759" y="229"/>
                    </a:cubicBezTo>
                    <a:lnTo>
                      <a:pt x="1" y="229"/>
                    </a:lnTo>
                    <a:lnTo>
                      <a:pt x="1" y="3024"/>
                    </a:lnTo>
                    <a:lnTo>
                      <a:pt x="243" y="3024"/>
                    </a:lnTo>
                    <a:lnTo>
                      <a:pt x="243" y="471"/>
                    </a:lnTo>
                    <a:lnTo>
                      <a:pt x="16759" y="471"/>
                    </a:lnTo>
                    <a:cubicBezTo>
                      <a:pt x="16817" y="585"/>
                      <a:pt x="16931" y="714"/>
                      <a:pt x="17116" y="714"/>
                    </a:cubicBezTo>
                    <a:cubicBezTo>
                      <a:pt x="17287" y="714"/>
                      <a:pt x="17473" y="528"/>
                      <a:pt x="17473" y="357"/>
                    </a:cubicBezTo>
                    <a:cubicBezTo>
                      <a:pt x="17473" y="115"/>
                      <a:pt x="17287" y="0"/>
                      <a:pt x="1711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39"/>
              <p:cNvSpPr/>
              <p:nvPr/>
            </p:nvSpPr>
            <p:spPr>
              <a:xfrm rot="-5400000">
                <a:off x="1370420" y="3504542"/>
                <a:ext cx="1460472" cy="152676"/>
              </a:xfrm>
              <a:custGeom>
                <a:rect b="b" l="l" r="r" t="t"/>
                <a:pathLst>
                  <a:path extrusionOk="0" h="3510" w="33576">
                    <a:moveTo>
                      <a:pt x="33162" y="1"/>
                    </a:moveTo>
                    <a:cubicBezTo>
                      <a:pt x="33048" y="1"/>
                      <a:pt x="32862" y="115"/>
                      <a:pt x="32805" y="229"/>
                    </a:cubicBezTo>
                    <a:lnTo>
                      <a:pt x="18371" y="229"/>
                    </a:lnTo>
                    <a:lnTo>
                      <a:pt x="18371" y="3267"/>
                    </a:lnTo>
                    <a:lnTo>
                      <a:pt x="1" y="3267"/>
                    </a:lnTo>
                    <a:lnTo>
                      <a:pt x="1" y="3509"/>
                    </a:lnTo>
                    <a:lnTo>
                      <a:pt x="18600" y="3509"/>
                    </a:lnTo>
                    <a:lnTo>
                      <a:pt x="18600" y="471"/>
                    </a:lnTo>
                    <a:lnTo>
                      <a:pt x="32805" y="471"/>
                    </a:lnTo>
                    <a:cubicBezTo>
                      <a:pt x="32862" y="657"/>
                      <a:pt x="33048" y="714"/>
                      <a:pt x="33162" y="714"/>
                    </a:cubicBezTo>
                    <a:cubicBezTo>
                      <a:pt x="33404" y="714"/>
                      <a:pt x="33575" y="586"/>
                      <a:pt x="33575" y="357"/>
                    </a:cubicBezTo>
                    <a:cubicBezTo>
                      <a:pt x="33575" y="172"/>
                      <a:pt x="33404" y="1"/>
                      <a:pt x="3316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39"/>
              <p:cNvSpPr/>
              <p:nvPr/>
            </p:nvSpPr>
            <p:spPr>
              <a:xfrm rot="-5400000">
                <a:off x="1428446" y="3604151"/>
                <a:ext cx="1253859" cy="160071"/>
              </a:xfrm>
              <a:custGeom>
                <a:rect b="b" l="l" r="r" t="t"/>
                <a:pathLst>
                  <a:path extrusionOk="0" h="3680" w="28826">
                    <a:moveTo>
                      <a:pt x="28469" y="0"/>
                    </a:moveTo>
                    <a:cubicBezTo>
                      <a:pt x="28298" y="0"/>
                      <a:pt x="28170" y="114"/>
                      <a:pt x="28113" y="285"/>
                    </a:cubicBezTo>
                    <a:lnTo>
                      <a:pt x="17302" y="285"/>
                    </a:lnTo>
                    <a:lnTo>
                      <a:pt x="17302" y="3437"/>
                    </a:lnTo>
                    <a:lnTo>
                      <a:pt x="1" y="3437"/>
                    </a:lnTo>
                    <a:lnTo>
                      <a:pt x="1" y="3680"/>
                    </a:lnTo>
                    <a:lnTo>
                      <a:pt x="17530" y="3680"/>
                    </a:lnTo>
                    <a:lnTo>
                      <a:pt x="17530" y="528"/>
                    </a:lnTo>
                    <a:lnTo>
                      <a:pt x="28113" y="528"/>
                    </a:lnTo>
                    <a:cubicBezTo>
                      <a:pt x="28170" y="642"/>
                      <a:pt x="28298" y="770"/>
                      <a:pt x="28469" y="770"/>
                    </a:cubicBezTo>
                    <a:cubicBezTo>
                      <a:pt x="28655" y="770"/>
                      <a:pt x="28826" y="585"/>
                      <a:pt x="28826" y="414"/>
                    </a:cubicBezTo>
                    <a:cubicBezTo>
                      <a:pt x="28826" y="171"/>
                      <a:pt x="28655" y="0"/>
                      <a:pt x="2846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39"/>
              <p:cNvSpPr/>
              <p:nvPr/>
            </p:nvSpPr>
            <p:spPr>
              <a:xfrm rot="-5400000">
                <a:off x="1332600" y="3552324"/>
                <a:ext cx="1354991" cy="162594"/>
              </a:xfrm>
              <a:custGeom>
                <a:rect b="b" l="l" r="r" t="t"/>
                <a:pathLst>
                  <a:path extrusionOk="0" h="3738" w="31151">
                    <a:moveTo>
                      <a:pt x="30723" y="0"/>
                    </a:moveTo>
                    <a:cubicBezTo>
                      <a:pt x="30609" y="0"/>
                      <a:pt x="30438" y="114"/>
                      <a:pt x="30366" y="229"/>
                    </a:cubicBezTo>
                    <a:lnTo>
                      <a:pt x="16104" y="229"/>
                    </a:lnTo>
                    <a:lnTo>
                      <a:pt x="16104" y="3495"/>
                    </a:lnTo>
                    <a:lnTo>
                      <a:pt x="1" y="3495"/>
                    </a:lnTo>
                    <a:lnTo>
                      <a:pt x="1" y="3737"/>
                    </a:lnTo>
                    <a:lnTo>
                      <a:pt x="16346" y="3737"/>
                    </a:lnTo>
                    <a:lnTo>
                      <a:pt x="16346" y="471"/>
                    </a:lnTo>
                    <a:lnTo>
                      <a:pt x="30366" y="471"/>
                    </a:lnTo>
                    <a:cubicBezTo>
                      <a:pt x="30438" y="642"/>
                      <a:pt x="30609" y="770"/>
                      <a:pt x="30723" y="770"/>
                    </a:cubicBezTo>
                    <a:cubicBezTo>
                      <a:pt x="30965" y="770"/>
                      <a:pt x="31151" y="585"/>
                      <a:pt x="31151" y="357"/>
                    </a:cubicBezTo>
                    <a:cubicBezTo>
                      <a:pt x="31151" y="171"/>
                      <a:pt x="30965" y="0"/>
                      <a:pt x="3072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39"/>
              <p:cNvSpPr/>
              <p:nvPr/>
            </p:nvSpPr>
            <p:spPr>
              <a:xfrm rot="-5400000">
                <a:off x="1296281" y="3552020"/>
                <a:ext cx="1292963" cy="225230"/>
              </a:xfrm>
              <a:custGeom>
                <a:rect b="b" l="l" r="r" t="t"/>
                <a:pathLst>
                  <a:path extrusionOk="0" h="5178" w="29725">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39"/>
              <p:cNvSpPr/>
              <p:nvPr/>
            </p:nvSpPr>
            <p:spPr>
              <a:xfrm rot="-5400000">
                <a:off x="1295063" y="3592342"/>
                <a:ext cx="1215407" cy="222142"/>
              </a:xfrm>
              <a:custGeom>
                <a:rect b="b" l="l" r="r" t="t"/>
                <a:pathLst>
                  <a:path extrusionOk="0" h="5107" w="27942">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39"/>
              <p:cNvSpPr/>
              <p:nvPr/>
            </p:nvSpPr>
            <p:spPr>
              <a:xfrm rot="-5400000">
                <a:off x="1190518" y="3668963"/>
                <a:ext cx="1163297" cy="121010"/>
              </a:xfrm>
              <a:custGeom>
                <a:rect b="b" l="l" r="r" t="t"/>
                <a:pathLst>
                  <a:path extrusionOk="0" h="2782" w="26744">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39"/>
              <p:cNvSpPr/>
              <p:nvPr/>
            </p:nvSpPr>
            <p:spPr>
              <a:xfrm rot="-5400000">
                <a:off x="1172533" y="3722921"/>
                <a:ext cx="1034240" cy="142150"/>
              </a:xfrm>
              <a:custGeom>
                <a:rect b="b" l="l" r="r" t="t"/>
                <a:pathLst>
                  <a:path extrusionOk="0" h="3268" w="23777">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39"/>
              <p:cNvSpPr/>
              <p:nvPr/>
            </p:nvSpPr>
            <p:spPr>
              <a:xfrm rot="-5400000">
                <a:off x="1371361" y="4014833"/>
                <a:ext cx="455419" cy="137148"/>
              </a:xfrm>
              <a:custGeom>
                <a:rect b="b" l="l" r="r" t="t"/>
                <a:pathLst>
                  <a:path extrusionOk="0" h="3153" w="1047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39"/>
              <p:cNvSpPr/>
              <p:nvPr/>
            </p:nvSpPr>
            <p:spPr>
              <a:xfrm rot="-5400000">
                <a:off x="1624774" y="4028143"/>
                <a:ext cx="498873" cy="67073"/>
              </a:xfrm>
              <a:custGeom>
                <a:rect b="b" l="l" r="r" t="t"/>
                <a:pathLst>
                  <a:path extrusionOk="0" h="1542" w="11469">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39"/>
              <p:cNvSpPr/>
              <p:nvPr/>
            </p:nvSpPr>
            <p:spPr>
              <a:xfrm rot="-5400000">
                <a:off x="1622294" y="3989082"/>
                <a:ext cx="540413" cy="103655"/>
              </a:xfrm>
              <a:custGeom>
                <a:rect b="b" l="l" r="r" t="t"/>
                <a:pathLst>
                  <a:path extrusionOk="0" h="2383" w="12424">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39"/>
              <p:cNvSpPr/>
              <p:nvPr/>
            </p:nvSpPr>
            <p:spPr>
              <a:xfrm rot="-5400000">
                <a:off x="1618271" y="3949043"/>
                <a:ext cx="584476" cy="139670"/>
              </a:xfrm>
              <a:custGeom>
                <a:rect b="b" l="l" r="r" t="t"/>
                <a:pathLst>
                  <a:path extrusionOk="0" h="3211" w="13437">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39"/>
              <p:cNvSpPr/>
              <p:nvPr/>
            </p:nvSpPr>
            <p:spPr>
              <a:xfrm rot="-5400000">
                <a:off x="1336628" y="3980100"/>
                <a:ext cx="491391" cy="170641"/>
              </a:xfrm>
              <a:custGeom>
                <a:rect b="b" l="l" r="r" t="t"/>
                <a:pathLst>
                  <a:path extrusionOk="0" h="3923" w="11297">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39"/>
              <p:cNvSpPr/>
              <p:nvPr/>
            </p:nvSpPr>
            <p:spPr>
              <a:xfrm rot="-5400000">
                <a:off x="1071705" y="3588601"/>
                <a:ext cx="1315930" cy="129101"/>
              </a:xfrm>
              <a:custGeom>
                <a:rect b="b" l="l" r="r" t="t"/>
                <a:pathLst>
                  <a:path extrusionOk="0" h="2968" w="30253">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39"/>
              <p:cNvSpPr/>
              <p:nvPr/>
            </p:nvSpPr>
            <p:spPr>
              <a:xfrm rot="-5400000">
                <a:off x="1008135" y="3602585"/>
                <a:ext cx="1253859" cy="163203"/>
              </a:xfrm>
              <a:custGeom>
                <a:rect b="b" l="l" r="r" t="t"/>
                <a:pathLst>
                  <a:path extrusionOk="0" h="3752" w="28826">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39"/>
              <p:cNvSpPr/>
              <p:nvPr/>
            </p:nvSpPr>
            <p:spPr>
              <a:xfrm rot="-5400000">
                <a:off x="911354" y="3681359"/>
                <a:ext cx="1109317" cy="150197"/>
              </a:xfrm>
              <a:custGeom>
                <a:rect b="b" l="l" r="r" t="t"/>
                <a:pathLst>
                  <a:path extrusionOk="0" h="3453" w="25503">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39"/>
              <p:cNvSpPr/>
              <p:nvPr/>
            </p:nvSpPr>
            <p:spPr>
              <a:xfrm rot="-5400000">
                <a:off x="862332" y="3518809"/>
                <a:ext cx="1398445" cy="186169"/>
              </a:xfrm>
              <a:custGeom>
                <a:rect b="b" l="l" r="r" t="t"/>
                <a:pathLst>
                  <a:path extrusionOk="0" h="4280" w="3215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39"/>
              <p:cNvSpPr/>
              <p:nvPr/>
            </p:nvSpPr>
            <p:spPr>
              <a:xfrm rot="-5400000">
                <a:off x="868857" y="3571876"/>
                <a:ext cx="1302881" cy="175599"/>
              </a:xfrm>
              <a:custGeom>
                <a:rect b="b" l="l" r="r" t="t"/>
                <a:pathLst>
                  <a:path extrusionOk="0" h="4037" w="29953">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2" name="Google Shape;692;p39"/>
            <p:cNvGrpSpPr/>
            <p:nvPr/>
          </p:nvGrpSpPr>
          <p:grpSpPr>
            <a:xfrm rot="5400000">
              <a:off x="877357" y="-121214"/>
              <a:ext cx="563315" cy="2318031"/>
              <a:chOff x="426802" y="2674436"/>
              <a:chExt cx="397738" cy="1636681"/>
            </a:xfrm>
          </p:grpSpPr>
          <p:sp>
            <p:nvSpPr>
              <p:cNvPr id="693" name="Google Shape;693;p39"/>
              <p:cNvSpPr/>
              <p:nvPr/>
            </p:nvSpPr>
            <p:spPr>
              <a:xfrm rot="-5400000">
                <a:off x="-81621" y="3482511"/>
                <a:ext cx="1556645" cy="100566"/>
              </a:xfrm>
              <a:custGeom>
                <a:rect b="b" l="l" r="r" t="t"/>
                <a:pathLst>
                  <a:path extrusionOk="0" h="2312" w="35787">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39"/>
              <p:cNvSpPr/>
              <p:nvPr/>
            </p:nvSpPr>
            <p:spPr>
              <a:xfrm rot="-5400000">
                <a:off x="-285730" y="3386968"/>
                <a:ext cx="1636680" cy="211615"/>
              </a:xfrm>
              <a:custGeom>
                <a:rect b="b" l="l" r="r" t="t"/>
                <a:pathLst>
                  <a:path extrusionOk="0" h="4865" w="37627">
                    <a:moveTo>
                      <a:pt x="13137" y="1"/>
                    </a:moveTo>
                    <a:lnTo>
                      <a:pt x="13137" y="4636"/>
                    </a:lnTo>
                    <a:lnTo>
                      <a:pt x="12181" y="4636"/>
                    </a:lnTo>
                    <a:lnTo>
                      <a:pt x="12181" y="771"/>
                    </a:lnTo>
                    <a:lnTo>
                      <a:pt x="1" y="771"/>
                    </a:lnTo>
                    <a:lnTo>
                      <a:pt x="1" y="1014"/>
                    </a:lnTo>
                    <a:lnTo>
                      <a:pt x="11953" y="1014"/>
                    </a:lnTo>
                    <a:lnTo>
                      <a:pt x="11953" y="4865"/>
                    </a:lnTo>
                    <a:lnTo>
                      <a:pt x="13379" y="4865"/>
                    </a:lnTo>
                    <a:lnTo>
                      <a:pt x="13379" y="229"/>
                    </a:lnTo>
                    <a:lnTo>
                      <a:pt x="20454" y="229"/>
                    </a:lnTo>
                    <a:lnTo>
                      <a:pt x="22237" y="2083"/>
                    </a:lnTo>
                    <a:lnTo>
                      <a:pt x="36856" y="2083"/>
                    </a:lnTo>
                    <a:cubicBezTo>
                      <a:pt x="36913" y="2197"/>
                      <a:pt x="37084" y="2311"/>
                      <a:pt x="37213" y="2311"/>
                    </a:cubicBezTo>
                    <a:cubicBezTo>
                      <a:pt x="37441" y="2311"/>
                      <a:pt x="37626" y="2140"/>
                      <a:pt x="37626" y="1955"/>
                    </a:cubicBezTo>
                    <a:cubicBezTo>
                      <a:pt x="37626" y="1727"/>
                      <a:pt x="37441" y="1541"/>
                      <a:pt x="37213" y="1541"/>
                    </a:cubicBezTo>
                    <a:cubicBezTo>
                      <a:pt x="37084" y="1541"/>
                      <a:pt x="36913" y="1655"/>
                      <a:pt x="36856" y="1841"/>
                    </a:cubicBezTo>
                    <a:lnTo>
                      <a:pt x="22351" y="1841"/>
                    </a:lnTo>
                    <a:lnTo>
                      <a:pt x="20511"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39"/>
              <p:cNvSpPr/>
              <p:nvPr/>
            </p:nvSpPr>
            <p:spPr>
              <a:xfrm rot="-5400000">
                <a:off x="416274" y="4013898"/>
                <a:ext cx="447372" cy="147065"/>
              </a:xfrm>
              <a:custGeom>
                <a:rect b="b" l="l" r="r" t="t"/>
                <a:pathLst>
                  <a:path extrusionOk="0" h="3381" w="10285">
                    <a:moveTo>
                      <a:pt x="1" y="0"/>
                    </a:moveTo>
                    <a:lnTo>
                      <a:pt x="1" y="228"/>
                    </a:lnTo>
                    <a:lnTo>
                      <a:pt x="9757" y="228"/>
                    </a:lnTo>
                    <a:lnTo>
                      <a:pt x="9757" y="2667"/>
                    </a:lnTo>
                    <a:cubicBezTo>
                      <a:pt x="9628" y="2667"/>
                      <a:pt x="9514" y="2853"/>
                      <a:pt x="9514" y="3024"/>
                    </a:cubicBezTo>
                    <a:cubicBezTo>
                      <a:pt x="9514" y="3209"/>
                      <a:pt x="9685" y="3380"/>
                      <a:pt x="9871" y="3380"/>
                    </a:cubicBezTo>
                    <a:cubicBezTo>
                      <a:pt x="10113" y="3380"/>
                      <a:pt x="10284" y="3209"/>
                      <a:pt x="10284" y="3024"/>
                    </a:cubicBezTo>
                    <a:cubicBezTo>
                      <a:pt x="10284" y="2853"/>
                      <a:pt x="10170" y="2667"/>
                      <a:pt x="9985" y="2667"/>
                    </a:cubicBezTo>
                    <a:lnTo>
                      <a:pt x="998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39"/>
              <p:cNvSpPr/>
              <p:nvPr/>
            </p:nvSpPr>
            <p:spPr>
              <a:xfrm rot="-5400000">
                <a:off x="32255" y="3518831"/>
                <a:ext cx="1497053" cy="87517"/>
              </a:xfrm>
              <a:custGeom>
                <a:rect b="b" l="l" r="r" t="t"/>
                <a:pathLst>
                  <a:path extrusionOk="0" h="2012" w="34417">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39"/>
              <p:cNvSpPr/>
              <p:nvPr/>
            </p:nvSpPr>
            <p:spPr>
              <a:xfrm rot="-5400000">
                <a:off x="48067" y="3573094"/>
                <a:ext cx="1377957" cy="98087"/>
              </a:xfrm>
              <a:custGeom>
                <a:rect b="b" l="l" r="r" t="t"/>
                <a:pathLst>
                  <a:path extrusionOk="0" h="2255" w="31679">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39"/>
              <p:cNvSpPr/>
              <p:nvPr/>
            </p:nvSpPr>
            <p:spPr>
              <a:xfrm rot="-5400000">
                <a:off x="-80031" y="3527509"/>
                <a:ext cx="1354991" cy="212224"/>
              </a:xfrm>
              <a:custGeom>
                <a:rect b="b" l="l" r="r" t="t"/>
                <a:pathLst>
                  <a:path extrusionOk="0" h="4879" w="31151">
                    <a:moveTo>
                      <a:pt x="14749" y="0"/>
                    </a:moveTo>
                    <a:lnTo>
                      <a:pt x="14749" y="4636"/>
                    </a:lnTo>
                    <a:lnTo>
                      <a:pt x="10755" y="4636"/>
                    </a:lnTo>
                    <a:lnTo>
                      <a:pt x="10755" y="956"/>
                    </a:lnTo>
                    <a:lnTo>
                      <a:pt x="1" y="956"/>
                    </a:lnTo>
                    <a:lnTo>
                      <a:pt x="1" y="1184"/>
                    </a:lnTo>
                    <a:lnTo>
                      <a:pt x="10527" y="1184"/>
                    </a:lnTo>
                    <a:lnTo>
                      <a:pt x="10527" y="4878"/>
                    </a:lnTo>
                    <a:lnTo>
                      <a:pt x="14977" y="4878"/>
                    </a:lnTo>
                    <a:lnTo>
                      <a:pt x="14977" y="243"/>
                    </a:lnTo>
                    <a:lnTo>
                      <a:pt x="18842" y="243"/>
                    </a:lnTo>
                    <a:lnTo>
                      <a:pt x="21281" y="2739"/>
                    </a:lnTo>
                    <a:lnTo>
                      <a:pt x="30366" y="2739"/>
                    </a:lnTo>
                    <a:cubicBezTo>
                      <a:pt x="30438" y="2853"/>
                      <a:pt x="30609" y="2967"/>
                      <a:pt x="30723" y="2967"/>
                    </a:cubicBezTo>
                    <a:cubicBezTo>
                      <a:pt x="30965" y="2967"/>
                      <a:pt x="31151" y="2796"/>
                      <a:pt x="31151" y="2610"/>
                    </a:cubicBezTo>
                    <a:cubicBezTo>
                      <a:pt x="31151" y="2382"/>
                      <a:pt x="30965" y="2197"/>
                      <a:pt x="30723" y="2197"/>
                    </a:cubicBezTo>
                    <a:cubicBezTo>
                      <a:pt x="30609" y="2197"/>
                      <a:pt x="30438" y="2311"/>
                      <a:pt x="30366" y="2496"/>
                    </a:cubicBezTo>
                    <a:lnTo>
                      <a:pt x="21395" y="2496"/>
                    </a:lnTo>
                    <a:lnTo>
                      <a:pt x="18899"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39"/>
              <p:cNvSpPr/>
              <p:nvPr/>
            </p:nvSpPr>
            <p:spPr>
              <a:xfrm rot="-5400000">
                <a:off x="-149844" y="3491841"/>
                <a:ext cx="1429458" cy="209092"/>
              </a:xfrm>
              <a:custGeom>
                <a:rect b="b" l="l" r="r" t="t"/>
                <a:pathLst>
                  <a:path extrusionOk="0" h="4807" w="32863">
                    <a:moveTo>
                      <a:pt x="13850" y="0"/>
                    </a:moveTo>
                    <a:lnTo>
                      <a:pt x="13850" y="4578"/>
                    </a:lnTo>
                    <a:lnTo>
                      <a:pt x="11411" y="4578"/>
                    </a:lnTo>
                    <a:lnTo>
                      <a:pt x="11411" y="884"/>
                    </a:lnTo>
                    <a:lnTo>
                      <a:pt x="1" y="884"/>
                    </a:lnTo>
                    <a:lnTo>
                      <a:pt x="1" y="1127"/>
                    </a:lnTo>
                    <a:lnTo>
                      <a:pt x="11183" y="1127"/>
                    </a:lnTo>
                    <a:lnTo>
                      <a:pt x="11183" y="4807"/>
                    </a:lnTo>
                    <a:lnTo>
                      <a:pt x="14092" y="4807"/>
                    </a:lnTo>
                    <a:lnTo>
                      <a:pt x="14092" y="243"/>
                    </a:lnTo>
                    <a:lnTo>
                      <a:pt x="19498" y="243"/>
                    </a:lnTo>
                    <a:lnTo>
                      <a:pt x="21637" y="2439"/>
                    </a:lnTo>
                    <a:lnTo>
                      <a:pt x="32149" y="2439"/>
                    </a:lnTo>
                    <a:cubicBezTo>
                      <a:pt x="32221" y="2553"/>
                      <a:pt x="32335" y="2667"/>
                      <a:pt x="32506" y="2667"/>
                    </a:cubicBezTo>
                    <a:cubicBezTo>
                      <a:pt x="32691" y="2667"/>
                      <a:pt x="32862" y="2496"/>
                      <a:pt x="32862" y="2311"/>
                    </a:cubicBezTo>
                    <a:cubicBezTo>
                      <a:pt x="32862" y="2082"/>
                      <a:pt x="32691" y="1954"/>
                      <a:pt x="32506" y="1954"/>
                    </a:cubicBezTo>
                    <a:cubicBezTo>
                      <a:pt x="32335" y="1954"/>
                      <a:pt x="32221" y="2025"/>
                      <a:pt x="32149" y="2197"/>
                    </a:cubicBezTo>
                    <a:lnTo>
                      <a:pt x="21752" y="2197"/>
                    </a:lnTo>
                    <a:lnTo>
                      <a:pt x="1955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0" name="Google Shape;700;p39"/>
            <p:cNvGrpSpPr/>
            <p:nvPr/>
          </p:nvGrpSpPr>
          <p:grpSpPr>
            <a:xfrm rot="5400000">
              <a:off x="1063656" y="-968281"/>
              <a:ext cx="190729" cy="2310084"/>
              <a:chOff x="9" y="2835115"/>
              <a:chExt cx="134668" cy="1631070"/>
            </a:xfrm>
          </p:grpSpPr>
          <p:sp>
            <p:nvSpPr>
              <p:cNvPr id="701" name="Google Shape;701;p39"/>
              <p:cNvSpPr/>
              <p:nvPr/>
            </p:nvSpPr>
            <p:spPr>
              <a:xfrm rot="-5400000">
                <a:off x="-655129" y="3676378"/>
                <a:ext cx="1497053" cy="82558"/>
              </a:xfrm>
              <a:custGeom>
                <a:rect b="b" l="l" r="r" t="t"/>
                <a:pathLst>
                  <a:path extrusionOk="0" h="1898" w="34417">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39"/>
              <p:cNvSpPr/>
              <p:nvPr/>
            </p:nvSpPr>
            <p:spPr>
              <a:xfrm rot="-5400000">
                <a:off x="-420003" y="3973575"/>
                <a:ext cx="912621" cy="72597"/>
              </a:xfrm>
              <a:custGeom>
                <a:rect b="b" l="l" r="r" t="t"/>
                <a:pathLst>
                  <a:path extrusionOk="0" h="1669" w="20981">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39"/>
              <p:cNvSpPr/>
              <p:nvPr/>
            </p:nvSpPr>
            <p:spPr>
              <a:xfrm rot="-5400000">
                <a:off x="-388076" y="4029078"/>
                <a:ext cx="843156" cy="31057"/>
              </a:xfrm>
              <a:custGeom>
                <a:rect b="b" l="l" r="r" t="t"/>
                <a:pathLst>
                  <a:path extrusionOk="0" h="714" w="19384">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39"/>
              <p:cNvSpPr/>
              <p:nvPr/>
            </p:nvSpPr>
            <p:spPr>
              <a:xfrm rot="-5400000">
                <a:off x="-758457" y="3604107"/>
                <a:ext cx="1631069" cy="93085"/>
              </a:xfrm>
              <a:custGeom>
                <a:rect b="b" l="l" r="r" t="t"/>
                <a:pathLst>
                  <a:path extrusionOk="0" h="2140" w="37498">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5" name="Google Shape;705;p39"/>
            <p:cNvGrpSpPr/>
            <p:nvPr/>
          </p:nvGrpSpPr>
          <p:grpSpPr>
            <a:xfrm rot="5400000">
              <a:off x="642764" y="3490207"/>
              <a:ext cx="919146" cy="2204676"/>
              <a:chOff x="3117443" y="2754472"/>
              <a:chExt cx="648977" cy="1556645"/>
            </a:xfrm>
          </p:grpSpPr>
          <p:sp>
            <p:nvSpPr>
              <p:cNvPr id="706" name="Google Shape;706;p39"/>
              <p:cNvSpPr/>
              <p:nvPr/>
            </p:nvSpPr>
            <p:spPr>
              <a:xfrm rot="-5400000">
                <a:off x="2522788" y="3592320"/>
                <a:ext cx="1313451" cy="124142"/>
              </a:xfrm>
              <a:custGeom>
                <a:rect b="b" l="l" r="r" t="t"/>
                <a:pathLst>
                  <a:path extrusionOk="0" h="2854" w="30196">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39"/>
              <p:cNvSpPr/>
              <p:nvPr/>
            </p:nvSpPr>
            <p:spPr>
              <a:xfrm rot="-5400000">
                <a:off x="3104412" y="3972336"/>
                <a:ext cx="644024" cy="33537"/>
              </a:xfrm>
              <a:custGeom>
                <a:rect b="b" l="l" r="r" t="t"/>
                <a:pathLst>
                  <a:path extrusionOk="0" h="771" w="14806">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39"/>
              <p:cNvSpPr/>
              <p:nvPr/>
            </p:nvSpPr>
            <p:spPr>
              <a:xfrm rot="-5400000">
                <a:off x="3456174" y="4000870"/>
                <a:ext cx="452331" cy="168161"/>
              </a:xfrm>
              <a:custGeom>
                <a:rect b="b" l="l" r="r" t="t"/>
                <a:pathLst>
                  <a:path extrusionOk="0" h="3866" w="10399">
                    <a:moveTo>
                      <a:pt x="1" y="1"/>
                    </a:moveTo>
                    <a:lnTo>
                      <a:pt x="1" y="243"/>
                    </a:lnTo>
                    <a:lnTo>
                      <a:pt x="9928" y="243"/>
                    </a:lnTo>
                    <a:lnTo>
                      <a:pt x="9928" y="3153"/>
                    </a:lnTo>
                    <a:cubicBezTo>
                      <a:pt x="9757" y="3153"/>
                      <a:pt x="9628" y="3338"/>
                      <a:pt x="9628" y="3509"/>
                    </a:cubicBezTo>
                    <a:cubicBezTo>
                      <a:pt x="9628" y="3695"/>
                      <a:pt x="9814" y="3866"/>
                      <a:pt x="10042" y="3866"/>
                    </a:cubicBezTo>
                    <a:cubicBezTo>
                      <a:pt x="10227" y="3866"/>
                      <a:pt x="10398" y="3695"/>
                      <a:pt x="10398" y="3509"/>
                    </a:cubicBezTo>
                    <a:cubicBezTo>
                      <a:pt x="10398" y="3338"/>
                      <a:pt x="10284" y="3153"/>
                      <a:pt x="10170" y="3153"/>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39"/>
              <p:cNvSpPr/>
              <p:nvPr/>
            </p:nvSpPr>
            <p:spPr>
              <a:xfrm rot="-5400000">
                <a:off x="3085206" y="3642908"/>
                <a:ext cx="1140330" cy="196087"/>
              </a:xfrm>
              <a:custGeom>
                <a:rect b="b" l="l" r="r" t="t"/>
                <a:pathLst>
                  <a:path extrusionOk="0" h="4508" w="26216">
                    <a:moveTo>
                      <a:pt x="25859" y="0"/>
                    </a:moveTo>
                    <a:cubicBezTo>
                      <a:pt x="25674" y="0"/>
                      <a:pt x="25560" y="114"/>
                      <a:pt x="25503" y="229"/>
                    </a:cubicBezTo>
                    <a:lnTo>
                      <a:pt x="16531" y="229"/>
                    </a:lnTo>
                    <a:lnTo>
                      <a:pt x="12481" y="4279"/>
                    </a:lnTo>
                    <a:lnTo>
                      <a:pt x="11240" y="4279"/>
                    </a:lnTo>
                    <a:lnTo>
                      <a:pt x="11240" y="57"/>
                    </a:lnTo>
                    <a:lnTo>
                      <a:pt x="1" y="57"/>
                    </a:lnTo>
                    <a:lnTo>
                      <a:pt x="1" y="286"/>
                    </a:lnTo>
                    <a:lnTo>
                      <a:pt x="10997" y="286"/>
                    </a:lnTo>
                    <a:lnTo>
                      <a:pt x="10997" y="4507"/>
                    </a:lnTo>
                    <a:lnTo>
                      <a:pt x="12609" y="4507"/>
                    </a:lnTo>
                    <a:lnTo>
                      <a:pt x="16645" y="471"/>
                    </a:lnTo>
                    <a:lnTo>
                      <a:pt x="25503" y="471"/>
                    </a:lnTo>
                    <a:cubicBezTo>
                      <a:pt x="25560" y="642"/>
                      <a:pt x="25674" y="771"/>
                      <a:pt x="25859" y="771"/>
                    </a:cubicBezTo>
                    <a:cubicBezTo>
                      <a:pt x="26087" y="771"/>
                      <a:pt x="26216" y="585"/>
                      <a:pt x="26216" y="357"/>
                    </a:cubicBezTo>
                    <a:cubicBezTo>
                      <a:pt x="26216" y="171"/>
                      <a:pt x="26087" y="0"/>
                      <a:pt x="2585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39"/>
              <p:cNvSpPr/>
              <p:nvPr/>
            </p:nvSpPr>
            <p:spPr>
              <a:xfrm rot="-5400000">
                <a:off x="2913348" y="3546126"/>
                <a:ext cx="1336374" cy="193607"/>
              </a:xfrm>
              <a:custGeom>
                <a:rect b="b" l="l" r="r" t="t"/>
                <a:pathLst>
                  <a:path extrusionOk="0" h="4451" w="30723">
                    <a:moveTo>
                      <a:pt x="30309" y="1"/>
                    </a:moveTo>
                    <a:cubicBezTo>
                      <a:pt x="30195" y="1"/>
                      <a:pt x="30010" y="115"/>
                      <a:pt x="29953" y="300"/>
                    </a:cubicBezTo>
                    <a:lnTo>
                      <a:pt x="16232" y="300"/>
                    </a:lnTo>
                    <a:lnTo>
                      <a:pt x="12609" y="3866"/>
                    </a:lnTo>
                    <a:lnTo>
                      <a:pt x="12609" y="714"/>
                    </a:lnTo>
                    <a:lnTo>
                      <a:pt x="1" y="714"/>
                    </a:lnTo>
                    <a:lnTo>
                      <a:pt x="1" y="956"/>
                    </a:lnTo>
                    <a:lnTo>
                      <a:pt x="12367" y="956"/>
                    </a:lnTo>
                    <a:lnTo>
                      <a:pt x="12367" y="4451"/>
                    </a:lnTo>
                    <a:lnTo>
                      <a:pt x="16346" y="528"/>
                    </a:lnTo>
                    <a:lnTo>
                      <a:pt x="29953" y="528"/>
                    </a:lnTo>
                    <a:cubicBezTo>
                      <a:pt x="30010" y="657"/>
                      <a:pt x="30195" y="771"/>
                      <a:pt x="30309" y="771"/>
                    </a:cubicBezTo>
                    <a:cubicBezTo>
                      <a:pt x="30552" y="771"/>
                      <a:pt x="30723" y="600"/>
                      <a:pt x="30723" y="414"/>
                    </a:cubicBezTo>
                    <a:cubicBezTo>
                      <a:pt x="30723" y="172"/>
                      <a:pt x="30552" y="1"/>
                      <a:pt x="3030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39"/>
              <p:cNvSpPr/>
              <p:nvPr/>
            </p:nvSpPr>
            <p:spPr>
              <a:xfrm rot="-5400000">
                <a:off x="2875811" y="3622116"/>
                <a:ext cx="1233415" cy="144586"/>
              </a:xfrm>
              <a:custGeom>
                <a:rect b="b" l="l" r="r" t="t"/>
                <a:pathLst>
                  <a:path extrusionOk="0" h="3324" w="28356">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39"/>
              <p:cNvSpPr/>
              <p:nvPr/>
            </p:nvSpPr>
            <p:spPr>
              <a:xfrm rot="-5400000">
                <a:off x="2601887" y="3552324"/>
                <a:ext cx="1419541" cy="98043"/>
              </a:xfrm>
              <a:custGeom>
                <a:rect b="b" l="l" r="r" t="t"/>
                <a:pathLst>
                  <a:path extrusionOk="0" h="2254" w="32635">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39"/>
              <p:cNvSpPr/>
              <p:nvPr/>
            </p:nvSpPr>
            <p:spPr>
              <a:xfrm rot="-5400000">
                <a:off x="2574592" y="3483446"/>
                <a:ext cx="1556645" cy="98696"/>
              </a:xfrm>
              <a:custGeom>
                <a:rect b="b" l="l" r="r" t="t"/>
                <a:pathLst>
                  <a:path extrusionOk="0" h="2269" w="35787">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39"/>
              <p:cNvSpPr/>
              <p:nvPr/>
            </p:nvSpPr>
            <p:spPr>
              <a:xfrm rot="-5400000">
                <a:off x="2516589" y="3511045"/>
                <a:ext cx="1499576" cy="100566"/>
              </a:xfrm>
              <a:custGeom>
                <a:rect b="b" l="l" r="r" t="t"/>
                <a:pathLst>
                  <a:path extrusionOk="0" h="2312" w="34475">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39"/>
              <p:cNvSpPr/>
              <p:nvPr/>
            </p:nvSpPr>
            <p:spPr>
              <a:xfrm rot="-5400000">
                <a:off x="2595407" y="3628314"/>
                <a:ext cx="1251380" cy="114224"/>
              </a:xfrm>
              <a:custGeom>
                <a:rect b="b" l="l" r="r" t="t"/>
                <a:pathLst>
                  <a:path extrusionOk="0" h="2626" w="28769">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6" name="Google Shape;716;p39"/>
            <p:cNvGrpSpPr/>
            <p:nvPr/>
          </p:nvGrpSpPr>
          <p:grpSpPr>
            <a:xfrm rot="5400000">
              <a:off x="694172" y="2228984"/>
              <a:ext cx="622150" cy="2010497"/>
              <a:chOff x="2474121" y="2891575"/>
              <a:chExt cx="439279" cy="1419541"/>
            </a:xfrm>
          </p:grpSpPr>
          <p:sp>
            <p:nvSpPr>
              <p:cNvPr id="717" name="Google Shape;717;p39"/>
              <p:cNvSpPr/>
              <p:nvPr/>
            </p:nvSpPr>
            <p:spPr>
              <a:xfrm rot="-5400000">
                <a:off x="1917918" y="3535251"/>
                <a:ext cx="1419541" cy="132189"/>
              </a:xfrm>
              <a:custGeom>
                <a:rect b="b" l="l" r="r" t="t"/>
                <a:pathLst>
                  <a:path extrusionOk="0" h="3039" w="32635">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39"/>
              <p:cNvSpPr/>
              <p:nvPr/>
            </p:nvSpPr>
            <p:spPr>
              <a:xfrm rot="-5400000">
                <a:off x="2568095" y="3965811"/>
                <a:ext cx="504441" cy="186169"/>
              </a:xfrm>
              <a:custGeom>
                <a:rect b="b" l="l" r="r" t="t"/>
                <a:pathLst>
                  <a:path extrusionOk="0" h="4280" w="11597">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39"/>
              <p:cNvSpPr/>
              <p:nvPr/>
            </p:nvSpPr>
            <p:spPr>
              <a:xfrm rot="-5400000">
                <a:off x="2612136" y="4009852"/>
                <a:ext cx="452331" cy="150197"/>
              </a:xfrm>
              <a:custGeom>
                <a:rect b="b" l="l" r="r" t="t"/>
                <a:pathLst>
                  <a:path extrusionOk="0" h="3453" w="10399">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39"/>
              <p:cNvSpPr/>
              <p:nvPr/>
            </p:nvSpPr>
            <p:spPr>
              <a:xfrm rot="-5400000">
                <a:off x="2177879" y="3666157"/>
                <a:ext cx="1160818" cy="129101"/>
              </a:xfrm>
              <a:custGeom>
                <a:rect b="b" l="l" r="r" t="t"/>
                <a:pathLst>
                  <a:path extrusionOk="0" h="2968" w="26687">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39"/>
              <p:cNvSpPr/>
              <p:nvPr/>
            </p:nvSpPr>
            <p:spPr>
              <a:xfrm rot="-5400000">
                <a:off x="2081076" y="3607849"/>
                <a:ext cx="1271867" cy="134668"/>
              </a:xfrm>
              <a:custGeom>
                <a:rect b="b" l="l" r="r" t="t"/>
                <a:pathLst>
                  <a:path extrusionOk="0" h="3096" w="2924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39"/>
              <p:cNvSpPr/>
              <p:nvPr/>
            </p:nvSpPr>
            <p:spPr>
              <a:xfrm rot="-5400000">
                <a:off x="2065591" y="3641342"/>
                <a:ext cx="1212319" cy="127230"/>
              </a:xfrm>
              <a:custGeom>
                <a:rect b="b" l="l" r="r" t="t"/>
                <a:pathLst>
                  <a:path extrusionOk="0" h="2925" w="27871">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39"/>
              <p:cNvSpPr/>
              <p:nvPr/>
            </p:nvSpPr>
            <p:spPr>
              <a:xfrm rot="-5400000">
                <a:off x="1972508" y="3742473"/>
                <a:ext cx="1103749" cy="33537"/>
              </a:xfrm>
              <a:custGeom>
                <a:rect b="b" l="l" r="r" t="t"/>
                <a:pathLst>
                  <a:path extrusionOk="0" h="771" w="25375">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39"/>
              <p:cNvSpPr/>
              <p:nvPr/>
            </p:nvSpPr>
            <p:spPr>
              <a:xfrm rot="-5400000">
                <a:off x="2020290" y="3823748"/>
                <a:ext cx="941199" cy="33537"/>
              </a:xfrm>
              <a:custGeom>
                <a:rect b="b" l="l" r="r" t="t"/>
                <a:pathLst>
                  <a:path extrusionOk="0" h="771" w="21638">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5" name="Google Shape;725;p39"/>
            <p:cNvGrpSpPr/>
            <p:nvPr/>
          </p:nvGrpSpPr>
          <p:grpSpPr>
            <a:xfrm flipH="1" rot="5400000">
              <a:off x="794343" y="545914"/>
              <a:ext cx="391934" cy="1980618"/>
              <a:chOff x="1015564" y="2912671"/>
              <a:chExt cx="276731" cy="1398446"/>
            </a:xfrm>
          </p:grpSpPr>
          <p:sp>
            <p:nvSpPr>
              <p:cNvPr id="726" name="Google Shape;726;p39"/>
              <p:cNvSpPr/>
              <p:nvPr/>
            </p:nvSpPr>
            <p:spPr>
              <a:xfrm rot="-5400000">
                <a:off x="996011" y="4014833"/>
                <a:ext cx="455419" cy="137148"/>
              </a:xfrm>
              <a:custGeom>
                <a:rect b="b" l="l" r="r" t="t"/>
                <a:pathLst>
                  <a:path extrusionOk="0" h="3153" w="1047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39"/>
              <p:cNvSpPr/>
              <p:nvPr/>
            </p:nvSpPr>
            <p:spPr>
              <a:xfrm rot="-5400000">
                <a:off x="961278" y="3980100"/>
                <a:ext cx="491391" cy="170641"/>
              </a:xfrm>
              <a:custGeom>
                <a:rect b="b" l="l" r="r" t="t"/>
                <a:pathLst>
                  <a:path extrusionOk="0" h="3923" w="11297">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39"/>
              <p:cNvSpPr/>
              <p:nvPr/>
            </p:nvSpPr>
            <p:spPr>
              <a:xfrm rot="-5400000">
                <a:off x="536004" y="3681359"/>
                <a:ext cx="1109317" cy="150197"/>
              </a:xfrm>
              <a:custGeom>
                <a:rect b="b" l="l" r="r" t="t"/>
                <a:pathLst>
                  <a:path extrusionOk="0" h="3453" w="25503">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39"/>
              <p:cNvSpPr/>
              <p:nvPr/>
            </p:nvSpPr>
            <p:spPr>
              <a:xfrm rot="-5400000">
                <a:off x="486982" y="3518809"/>
                <a:ext cx="1398445" cy="186169"/>
              </a:xfrm>
              <a:custGeom>
                <a:rect b="b" l="l" r="r" t="t"/>
                <a:pathLst>
                  <a:path extrusionOk="0" h="4280" w="3215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39"/>
              <p:cNvSpPr/>
              <p:nvPr/>
            </p:nvSpPr>
            <p:spPr>
              <a:xfrm rot="-5400000">
                <a:off x="493507" y="3571876"/>
                <a:ext cx="1302881" cy="175599"/>
              </a:xfrm>
              <a:custGeom>
                <a:rect b="b" l="l" r="r" t="t"/>
                <a:pathLst>
                  <a:path extrusionOk="0" h="4037" w="29953">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1" name="Google Shape;731;p39"/>
            <p:cNvGrpSpPr/>
            <p:nvPr/>
          </p:nvGrpSpPr>
          <p:grpSpPr>
            <a:xfrm rot="5400000">
              <a:off x="722663" y="-419739"/>
              <a:ext cx="432407" cy="1877736"/>
              <a:chOff x="4792514" y="2979701"/>
              <a:chExt cx="305307" cy="1325804"/>
            </a:xfrm>
          </p:grpSpPr>
          <p:sp>
            <p:nvSpPr>
              <p:cNvPr id="732" name="Google Shape;732;p39"/>
              <p:cNvSpPr/>
              <p:nvPr/>
            </p:nvSpPr>
            <p:spPr>
              <a:xfrm rot="-5400000">
                <a:off x="4409125" y="3616809"/>
                <a:ext cx="1266256" cy="111136"/>
              </a:xfrm>
              <a:custGeom>
                <a:rect b="b" l="l" r="r" t="t"/>
                <a:pathLst>
                  <a:path extrusionOk="0" h="2555" w="29111">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39"/>
              <p:cNvSpPr/>
              <p:nvPr/>
            </p:nvSpPr>
            <p:spPr>
              <a:xfrm rot="-5400000">
                <a:off x="4335310" y="3589536"/>
                <a:ext cx="1325804" cy="106134"/>
              </a:xfrm>
              <a:custGeom>
                <a:rect b="b" l="l" r="r" t="t"/>
                <a:pathLst>
                  <a:path extrusionOk="0" h="2440" w="3048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39"/>
              <p:cNvSpPr/>
              <p:nvPr/>
            </p:nvSpPr>
            <p:spPr>
              <a:xfrm rot="-5400000">
                <a:off x="4348012" y="3656827"/>
                <a:ext cx="1196790" cy="100566"/>
              </a:xfrm>
              <a:custGeom>
                <a:rect b="b" l="l" r="r" t="t"/>
                <a:pathLst>
                  <a:path extrusionOk="0" h="2312" w="27514">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39"/>
              <p:cNvSpPr/>
              <p:nvPr/>
            </p:nvSpPr>
            <p:spPr>
              <a:xfrm rot="-5400000">
                <a:off x="4316977" y="3695300"/>
                <a:ext cx="1119234" cy="101175"/>
              </a:xfrm>
              <a:custGeom>
                <a:rect b="b" l="l" r="r" t="t"/>
                <a:pathLst>
                  <a:path extrusionOk="0" h="2326" w="25731">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39"/>
              <p:cNvSpPr/>
              <p:nvPr/>
            </p:nvSpPr>
            <p:spPr>
              <a:xfrm rot="-5400000">
                <a:off x="4328765" y="3810699"/>
                <a:ext cx="958554" cy="31057"/>
              </a:xfrm>
              <a:custGeom>
                <a:rect b="b" l="l" r="r" t="t"/>
                <a:pathLst>
                  <a:path extrusionOk="0" h="714" w="22037">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7" name="Google Shape;737;p39"/>
            <p:cNvGrpSpPr/>
            <p:nvPr/>
          </p:nvGrpSpPr>
          <p:grpSpPr>
            <a:xfrm rot="5400000">
              <a:off x="893184" y="2543561"/>
              <a:ext cx="659053" cy="2445425"/>
              <a:chOff x="4128096" y="2589446"/>
              <a:chExt cx="465335" cy="1726630"/>
            </a:xfrm>
          </p:grpSpPr>
          <p:sp>
            <p:nvSpPr>
              <p:cNvPr id="738" name="Google Shape;738;p39"/>
              <p:cNvSpPr/>
              <p:nvPr/>
            </p:nvSpPr>
            <p:spPr>
              <a:xfrm rot="-5400000">
                <a:off x="4350516" y="3592343"/>
                <a:ext cx="447328" cy="38495"/>
              </a:xfrm>
              <a:custGeom>
                <a:rect b="b" l="l" r="r" t="t"/>
                <a:pathLst>
                  <a:path extrusionOk="0" h="885" w="10284">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39"/>
              <p:cNvSpPr/>
              <p:nvPr/>
            </p:nvSpPr>
            <p:spPr>
              <a:xfrm rot="-5400000">
                <a:off x="4258650" y="2857151"/>
                <a:ext cx="602484" cy="67073"/>
              </a:xfrm>
              <a:custGeom>
                <a:rect b="b" l="l" r="r" t="t"/>
                <a:pathLst>
                  <a:path extrusionOk="0" h="1542" w="13851">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39"/>
              <p:cNvSpPr/>
              <p:nvPr/>
            </p:nvSpPr>
            <p:spPr>
              <a:xfrm rot="-5400000">
                <a:off x="4342753" y="2990231"/>
                <a:ext cx="395827" cy="105525"/>
              </a:xfrm>
              <a:custGeom>
                <a:rect b="b" l="l" r="r" t="t"/>
                <a:pathLst>
                  <a:path extrusionOk="0" h="2426" w="910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39"/>
              <p:cNvSpPr/>
              <p:nvPr/>
            </p:nvSpPr>
            <p:spPr>
              <a:xfrm rot="-5400000">
                <a:off x="4236967" y="2935946"/>
                <a:ext cx="565859" cy="147065"/>
              </a:xfrm>
              <a:custGeom>
                <a:rect b="b" l="l" r="r" t="t"/>
                <a:pathLst>
                  <a:path extrusionOk="0" h="3381" w="13009">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39"/>
              <p:cNvSpPr/>
              <p:nvPr/>
            </p:nvSpPr>
            <p:spPr>
              <a:xfrm rot="-5400000">
                <a:off x="4284728" y="3027769"/>
                <a:ext cx="421317" cy="196087"/>
              </a:xfrm>
              <a:custGeom>
                <a:rect b="b" l="l" r="r" t="t"/>
                <a:pathLst>
                  <a:path extrusionOk="0" h="4508" w="9686">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39"/>
              <p:cNvSpPr/>
              <p:nvPr/>
            </p:nvSpPr>
            <p:spPr>
              <a:xfrm rot="-5400000">
                <a:off x="3936988" y="3222875"/>
                <a:ext cx="1067777" cy="245108"/>
              </a:xfrm>
              <a:custGeom>
                <a:rect b="b" l="l" r="r" t="t"/>
                <a:pathLst>
                  <a:path extrusionOk="0" h="5635" w="24548">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39"/>
              <p:cNvSpPr/>
              <p:nvPr/>
            </p:nvSpPr>
            <p:spPr>
              <a:xfrm rot="-5400000">
                <a:off x="3583049" y="3406216"/>
                <a:ext cx="1613105" cy="206613"/>
              </a:xfrm>
              <a:custGeom>
                <a:rect b="b" l="l" r="r" t="t"/>
                <a:pathLst>
                  <a:path extrusionOk="0" h="4750" w="37085">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39"/>
              <p:cNvSpPr/>
              <p:nvPr/>
            </p:nvSpPr>
            <p:spPr>
              <a:xfrm rot="-5400000">
                <a:off x="3683572" y="3550758"/>
                <a:ext cx="1318409" cy="212224"/>
              </a:xfrm>
              <a:custGeom>
                <a:rect b="b" l="l" r="r" t="t"/>
                <a:pathLst>
                  <a:path extrusionOk="0" h="4879" w="3031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39"/>
              <p:cNvSpPr/>
              <p:nvPr/>
            </p:nvSpPr>
            <p:spPr>
              <a:xfrm rot="-5400000">
                <a:off x="3890469" y="3910287"/>
                <a:ext cx="679996" cy="131580"/>
              </a:xfrm>
              <a:custGeom>
                <a:rect b="b" l="l" r="r" t="t"/>
                <a:pathLst>
                  <a:path extrusionOk="0" h="3025" w="15633">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39"/>
              <p:cNvSpPr/>
              <p:nvPr/>
            </p:nvSpPr>
            <p:spPr>
              <a:xfrm rot="-5400000">
                <a:off x="3593294" y="3509501"/>
                <a:ext cx="1400924" cy="212224"/>
              </a:xfrm>
              <a:custGeom>
                <a:rect b="b" l="l" r="r" t="t"/>
                <a:pathLst>
                  <a:path extrusionOk="0" h="4879" w="32207">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39"/>
              <p:cNvSpPr/>
              <p:nvPr/>
            </p:nvSpPr>
            <p:spPr>
              <a:xfrm rot="-5400000">
                <a:off x="3468913" y="3442188"/>
                <a:ext cx="1533069" cy="214704"/>
              </a:xfrm>
              <a:custGeom>
                <a:rect b="b" l="l" r="r" t="t"/>
                <a:pathLst>
                  <a:path extrusionOk="0" h="4936" w="35245">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749" name="Shape 749"/>
        <p:cNvGrpSpPr/>
        <p:nvPr/>
      </p:nvGrpSpPr>
      <p:grpSpPr>
        <a:xfrm>
          <a:off x="0" y="0"/>
          <a:ext cx="0" cy="0"/>
          <a:chOff x="0" y="0"/>
          <a:chExt cx="0" cy="0"/>
        </a:xfrm>
      </p:grpSpPr>
      <p:sp>
        <p:nvSpPr>
          <p:cNvPr id="750" name="Google Shape;750;p40"/>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51" name="Google Shape;751;p40"/>
          <p:cNvGrpSpPr/>
          <p:nvPr/>
        </p:nvGrpSpPr>
        <p:grpSpPr>
          <a:xfrm rot="10800000">
            <a:off x="431569" y="3"/>
            <a:ext cx="563315" cy="2318031"/>
            <a:chOff x="426802" y="2674436"/>
            <a:chExt cx="397738" cy="1636681"/>
          </a:xfrm>
        </p:grpSpPr>
        <p:sp>
          <p:nvSpPr>
            <p:cNvPr id="752" name="Google Shape;752;p40"/>
            <p:cNvSpPr/>
            <p:nvPr/>
          </p:nvSpPr>
          <p:spPr>
            <a:xfrm rot="-5400000">
              <a:off x="-81621" y="3482511"/>
              <a:ext cx="1556645" cy="100566"/>
            </a:xfrm>
            <a:custGeom>
              <a:rect b="b" l="l" r="r" t="t"/>
              <a:pathLst>
                <a:path extrusionOk="0" h="2312" w="35787">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40"/>
            <p:cNvSpPr/>
            <p:nvPr/>
          </p:nvSpPr>
          <p:spPr>
            <a:xfrm rot="-5400000">
              <a:off x="-285730" y="3386968"/>
              <a:ext cx="1636680" cy="211615"/>
            </a:xfrm>
            <a:custGeom>
              <a:rect b="b" l="l" r="r" t="t"/>
              <a:pathLst>
                <a:path extrusionOk="0" h="4865" w="37627">
                  <a:moveTo>
                    <a:pt x="13137" y="1"/>
                  </a:moveTo>
                  <a:lnTo>
                    <a:pt x="13137" y="4636"/>
                  </a:lnTo>
                  <a:lnTo>
                    <a:pt x="12181" y="4636"/>
                  </a:lnTo>
                  <a:lnTo>
                    <a:pt x="12181" y="771"/>
                  </a:lnTo>
                  <a:lnTo>
                    <a:pt x="1" y="771"/>
                  </a:lnTo>
                  <a:lnTo>
                    <a:pt x="1" y="1014"/>
                  </a:lnTo>
                  <a:lnTo>
                    <a:pt x="11953" y="1014"/>
                  </a:lnTo>
                  <a:lnTo>
                    <a:pt x="11953" y="4865"/>
                  </a:lnTo>
                  <a:lnTo>
                    <a:pt x="13379" y="4865"/>
                  </a:lnTo>
                  <a:lnTo>
                    <a:pt x="13379" y="229"/>
                  </a:lnTo>
                  <a:lnTo>
                    <a:pt x="20454" y="229"/>
                  </a:lnTo>
                  <a:lnTo>
                    <a:pt x="22237" y="2083"/>
                  </a:lnTo>
                  <a:lnTo>
                    <a:pt x="36856" y="2083"/>
                  </a:lnTo>
                  <a:cubicBezTo>
                    <a:pt x="36913" y="2197"/>
                    <a:pt x="37084" y="2311"/>
                    <a:pt x="37213" y="2311"/>
                  </a:cubicBezTo>
                  <a:cubicBezTo>
                    <a:pt x="37441" y="2311"/>
                    <a:pt x="37626" y="2140"/>
                    <a:pt x="37626" y="1955"/>
                  </a:cubicBezTo>
                  <a:cubicBezTo>
                    <a:pt x="37626" y="1727"/>
                    <a:pt x="37441" y="1541"/>
                    <a:pt x="37213" y="1541"/>
                  </a:cubicBezTo>
                  <a:cubicBezTo>
                    <a:pt x="37084" y="1541"/>
                    <a:pt x="36913" y="1655"/>
                    <a:pt x="36856" y="1841"/>
                  </a:cubicBezTo>
                  <a:lnTo>
                    <a:pt x="22351" y="1841"/>
                  </a:lnTo>
                  <a:lnTo>
                    <a:pt x="20511"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40"/>
            <p:cNvSpPr/>
            <p:nvPr/>
          </p:nvSpPr>
          <p:spPr>
            <a:xfrm rot="-5400000">
              <a:off x="416274" y="4013898"/>
              <a:ext cx="447372" cy="147065"/>
            </a:xfrm>
            <a:custGeom>
              <a:rect b="b" l="l" r="r" t="t"/>
              <a:pathLst>
                <a:path extrusionOk="0" h="3381" w="10285">
                  <a:moveTo>
                    <a:pt x="1" y="0"/>
                  </a:moveTo>
                  <a:lnTo>
                    <a:pt x="1" y="228"/>
                  </a:lnTo>
                  <a:lnTo>
                    <a:pt x="9757" y="228"/>
                  </a:lnTo>
                  <a:lnTo>
                    <a:pt x="9757" y="2667"/>
                  </a:lnTo>
                  <a:cubicBezTo>
                    <a:pt x="9628" y="2667"/>
                    <a:pt x="9514" y="2853"/>
                    <a:pt x="9514" y="3024"/>
                  </a:cubicBezTo>
                  <a:cubicBezTo>
                    <a:pt x="9514" y="3209"/>
                    <a:pt x="9685" y="3380"/>
                    <a:pt x="9871" y="3380"/>
                  </a:cubicBezTo>
                  <a:cubicBezTo>
                    <a:pt x="10113" y="3380"/>
                    <a:pt x="10284" y="3209"/>
                    <a:pt x="10284" y="3024"/>
                  </a:cubicBezTo>
                  <a:cubicBezTo>
                    <a:pt x="10284" y="2853"/>
                    <a:pt x="10170" y="2667"/>
                    <a:pt x="9985" y="2667"/>
                  </a:cubicBezTo>
                  <a:lnTo>
                    <a:pt x="998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40"/>
            <p:cNvSpPr/>
            <p:nvPr/>
          </p:nvSpPr>
          <p:spPr>
            <a:xfrm rot="-5400000">
              <a:off x="32255" y="3518831"/>
              <a:ext cx="1497053" cy="87517"/>
            </a:xfrm>
            <a:custGeom>
              <a:rect b="b" l="l" r="r" t="t"/>
              <a:pathLst>
                <a:path extrusionOk="0" h="2012" w="34417">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40"/>
            <p:cNvSpPr/>
            <p:nvPr/>
          </p:nvSpPr>
          <p:spPr>
            <a:xfrm rot="-5400000">
              <a:off x="48067" y="3573094"/>
              <a:ext cx="1377957" cy="98087"/>
            </a:xfrm>
            <a:custGeom>
              <a:rect b="b" l="l" r="r" t="t"/>
              <a:pathLst>
                <a:path extrusionOk="0" h="2255" w="31679">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40"/>
            <p:cNvSpPr/>
            <p:nvPr/>
          </p:nvSpPr>
          <p:spPr>
            <a:xfrm rot="-5400000">
              <a:off x="-80031" y="3527509"/>
              <a:ext cx="1354991" cy="212224"/>
            </a:xfrm>
            <a:custGeom>
              <a:rect b="b" l="l" r="r" t="t"/>
              <a:pathLst>
                <a:path extrusionOk="0" h="4879" w="31151">
                  <a:moveTo>
                    <a:pt x="14749" y="0"/>
                  </a:moveTo>
                  <a:lnTo>
                    <a:pt x="14749" y="4636"/>
                  </a:lnTo>
                  <a:lnTo>
                    <a:pt x="10755" y="4636"/>
                  </a:lnTo>
                  <a:lnTo>
                    <a:pt x="10755" y="956"/>
                  </a:lnTo>
                  <a:lnTo>
                    <a:pt x="1" y="956"/>
                  </a:lnTo>
                  <a:lnTo>
                    <a:pt x="1" y="1184"/>
                  </a:lnTo>
                  <a:lnTo>
                    <a:pt x="10527" y="1184"/>
                  </a:lnTo>
                  <a:lnTo>
                    <a:pt x="10527" y="4878"/>
                  </a:lnTo>
                  <a:lnTo>
                    <a:pt x="14977" y="4878"/>
                  </a:lnTo>
                  <a:lnTo>
                    <a:pt x="14977" y="243"/>
                  </a:lnTo>
                  <a:lnTo>
                    <a:pt x="18842" y="243"/>
                  </a:lnTo>
                  <a:lnTo>
                    <a:pt x="21281" y="2739"/>
                  </a:lnTo>
                  <a:lnTo>
                    <a:pt x="30366" y="2739"/>
                  </a:lnTo>
                  <a:cubicBezTo>
                    <a:pt x="30438" y="2853"/>
                    <a:pt x="30609" y="2967"/>
                    <a:pt x="30723" y="2967"/>
                  </a:cubicBezTo>
                  <a:cubicBezTo>
                    <a:pt x="30965" y="2967"/>
                    <a:pt x="31151" y="2796"/>
                    <a:pt x="31151" y="2610"/>
                  </a:cubicBezTo>
                  <a:cubicBezTo>
                    <a:pt x="31151" y="2382"/>
                    <a:pt x="30965" y="2197"/>
                    <a:pt x="30723" y="2197"/>
                  </a:cubicBezTo>
                  <a:cubicBezTo>
                    <a:pt x="30609" y="2197"/>
                    <a:pt x="30438" y="2311"/>
                    <a:pt x="30366" y="2496"/>
                  </a:cubicBezTo>
                  <a:lnTo>
                    <a:pt x="21395" y="2496"/>
                  </a:lnTo>
                  <a:lnTo>
                    <a:pt x="18899"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40"/>
            <p:cNvSpPr/>
            <p:nvPr/>
          </p:nvSpPr>
          <p:spPr>
            <a:xfrm rot="-5400000">
              <a:off x="-149844" y="3491841"/>
              <a:ext cx="1429458" cy="209092"/>
            </a:xfrm>
            <a:custGeom>
              <a:rect b="b" l="l" r="r" t="t"/>
              <a:pathLst>
                <a:path extrusionOk="0" h="4807" w="32863">
                  <a:moveTo>
                    <a:pt x="13850" y="0"/>
                  </a:moveTo>
                  <a:lnTo>
                    <a:pt x="13850" y="4578"/>
                  </a:lnTo>
                  <a:lnTo>
                    <a:pt x="11411" y="4578"/>
                  </a:lnTo>
                  <a:lnTo>
                    <a:pt x="11411" y="884"/>
                  </a:lnTo>
                  <a:lnTo>
                    <a:pt x="1" y="884"/>
                  </a:lnTo>
                  <a:lnTo>
                    <a:pt x="1" y="1127"/>
                  </a:lnTo>
                  <a:lnTo>
                    <a:pt x="11183" y="1127"/>
                  </a:lnTo>
                  <a:lnTo>
                    <a:pt x="11183" y="4807"/>
                  </a:lnTo>
                  <a:lnTo>
                    <a:pt x="14092" y="4807"/>
                  </a:lnTo>
                  <a:lnTo>
                    <a:pt x="14092" y="243"/>
                  </a:lnTo>
                  <a:lnTo>
                    <a:pt x="19498" y="243"/>
                  </a:lnTo>
                  <a:lnTo>
                    <a:pt x="21637" y="2439"/>
                  </a:lnTo>
                  <a:lnTo>
                    <a:pt x="32149" y="2439"/>
                  </a:lnTo>
                  <a:cubicBezTo>
                    <a:pt x="32221" y="2553"/>
                    <a:pt x="32335" y="2667"/>
                    <a:pt x="32506" y="2667"/>
                  </a:cubicBezTo>
                  <a:cubicBezTo>
                    <a:pt x="32691" y="2667"/>
                    <a:pt x="32862" y="2496"/>
                    <a:pt x="32862" y="2311"/>
                  </a:cubicBezTo>
                  <a:cubicBezTo>
                    <a:pt x="32862" y="2082"/>
                    <a:pt x="32691" y="1954"/>
                    <a:pt x="32506" y="1954"/>
                  </a:cubicBezTo>
                  <a:cubicBezTo>
                    <a:pt x="32335" y="1954"/>
                    <a:pt x="32221" y="2025"/>
                    <a:pt x="32149" y="2197"/>
                  </a:cubicBezTo>
                  <a:lnTo>
                    <a:pt x="21752" y="2197"/>
                  </a:lnTo>
                  <a:lnTo>
                    <a:pt x="1955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9" name="Google Shape;759;p40"/>
          <p:cNvGrpSpPr/>
          <p:nvPr/>
        </p:nvGrpSpPr>
        <p:grpSpPr>
          <a:xfrm>
            <a:off x="8324491" y="2624661"/>
            <a:ext cx="536528" cy="2528698"/>
            <a:chOff x="8143116" y="2624662"/>
            <a:chExt cx="536528" cy="2528698"/>
          </a:xfrm>
        </p:grpSpPr>
        <p:sp>
          <p:nvSpPr>
            <p:cNvPr id="760" name="Google Shape;760;p40"/>
            <p:cNvSpPr/>
            <p:nvPr/>
          </p:nvSpPr>
          <p:spPr>
            <a:xfrm rot="-5400000">
              <a:off x="7445679" y="3919393"/>
              <a:ext cx="2235397" cy="232533"/>
            </a:xfrm>
            <a:custGeom>
              <a:rect b="b" l="l" r="r" t="t"/>
              <a:pathLst>
                <a:path extrusionOk="0" h="2782" w="26744">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40"/>
            <p:cNvSpPr/>
            <p:nvPr/>
          </p:nvSpPr>
          <p:spPr>
            <a:xfrm rot="-5400000">
              <a:off x="7411119" y="4023081"/>
              <a:ext cx="1987401" cy="273156"/>
            </a:xfrm>
            <a:custGeom>
              <a:rect b="b" l="l" r="r" t="t"/>
              <a:pathLst>
                <a:path extrusionOk="0" h="3268" w="23777">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40"/>
            <p:cNvSpPr/>
            <p:nvPr/>
          </p:nvSpPr>
          <p:spPr>
            <a:xfrm rot="-5400000">
              <a:off x="7217368" y="3764970"/>
              <a:ext cx="2528697" cy="248080"/>
            </a:xfrm>
            <a:custGeom>
              <a:rect b="b" l="l" r="r" t="t"/>
              <a:pathLst>
                <a:path extrusionOk="0" h="2968" w="30253">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40"/>
            <p:cNvSpPr/>
            <p:nvPr/>
          </p:nvSpPr>
          <p:spPr>
            <a:xfrm rot="-5400000">
              <a:off x="7095211" y="3791843"/>
              <a:ext cx="2409421" cy="313611"/>
            </a:xfrm>
            <a:custGeom>
              <a:rect b="b" l="l" r="r" t="t"/>
              <a:pathLst>
                <a:path extrusionOk="0" h="3752" w="28826">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4" name="Google Shape;764;p40"/>
          <p:cNvSpPr txBox="1"/>
          <p:nvPr>
            <p:ph type="title"/>
          </p:nvPr>
        </p:nvSpPr>
        <p:spPr>
          <a:xfrm>
            <a:off x="1325650" y="2571750"/>
            <a:ext cx="1398900" cy="436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765" name="Google Shape;765;p40"/>
          <p:cNvSpPr txBox="1"/>
          <p:nvPr>
            <p:ph idx="1" type="subTitle"/>
          </p:nvPr>
        </p:nvSpPr>
        <p:spPr>
          <a:xfrm>
            <a:off x="938500" y="3629175"/>
            <a:ext cx="2173200" cy="881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766" name="Google Shape;766;p40"/>
          <p:cNvSpPr txBox="1"/>
          <p:nvPr>
            <p:ph idx="2" type="subTitle"/>
          </p:nvPr>
        </p:nvSpPr>
        <p:spPr>
          <a:xfrm>
            <a:off x="938500" y="3208600"/>
            <a:ext cx="2173200" cy="5055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dk1"/>
              </a:buClr>
              <a:buSzPts val="2400"/>
              <a:buFont typeface="Bebas Neue"/>
              <a:buNone/>
              <a:defRPr sz="2000">
                <a:solidFill>
                  <a:schemeClr val="dk1"/>
                </a:solidFill>
                <a:latin typeface="Anton"/>
                <a:ea typeface="Anton"/>
                <a:cs typeface="Anton"/>
                <a:sym typeface="Anton"/>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67" name="Google Shape;767;p40"/>
          <p:cNvSpPr txBox="1"/>
          <p:nvPr>
            <p:ph idx="3" type="title"/>
          </p:nvPr>
        </p:nvSpPr>
        <p:spPr>
          <a:xfrm>
            <a:off x="3873100" y="2571750"/>
            <a:ext cx="1397700" cy="436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768" name="Google Shape;768;p40"/>
          <p:cNvSpPr txBox="1"/>
          <p:nvPr>
            <p:ph idx="4" type="subTitle"/>
          </p:nvPr>
        </p:nvSpPr>
        <p:spPr>
          <a:xfrm>
            <a:off x="3485400" y="3629175"/>
            <a:ext cx="2173200" cy="881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769" name="Google Shape;769;p40"/>
          <p:cNvSpPr txBox="1"/>
          <p:nvPr>
            <p:ph idx="5" type="subTitle"/>
          </p:nvPr>
        </p:nvSpPr>
        <p:spPr>
          <a:xfrm>
            <a:off x="3485400" y="3208600"/>
            <a:ext cx="2173200" cy="5055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dk1"/>
              </a:buClr>
              <a:buSzPts val="2400"/>
              <a:buFont typeface="Bebas Neue"/>
              <a:buNone/>
              <a:defRPr sz="2000">
                <a:solidFill>
                  <a:schemeClr val="dk1"/>
                </a:solidFill>
                <a:latin typeface="Anton"/>
                <a:ea typeface="Anton"/>
                <a:cs typeface="Anton"/>
                <a:sym typeface="Anton"/>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70" name="Google Shape;770;p40"/>
          <p:cNvSpPr txBox="1"/>
          <p:nvPr>
            <p:ph idx="6" type="title"/>
          </p:nvPr>
        </p:nvSpPr>
        <p:spPr>
          <a:xfrm>
            <a:off x="6417675" y="2571750"/>
            <a:ext cx="1397700" cy="436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771" name="Google Shape;771;p40"/>
          <p:cNvSpPr txBox="1"/>
          <p:nvPr>
            <p:ph idx="7" type="subTitle"/>
          </p:nvPr>
        </p:nvSpPr>
        <p:spPr>
          <a:xfrm>
            <a:off x="6032300" y="3629175"/>
            <a:ext cx="2173200" cy="881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772" name="Google Shape;772;p40"/>
          <p:cNvSpPr txBox="1"/>
          <p:nvPr>
            <p:ph idx="8" type="subTitle"/>
          </p:nvPr>
        </p:nvSpPr>
        <p:spPr>
          <a:xfrm>
            <a:off x="6032300" y="3208600"/>
            <a:ext cx="2173200" cy="5055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dk1"/>
              </a:buClr>
              <a:buSzPts val="2400"/>
              <a:buFont typeface="Bebas Neue"/>
              <a:buNone/>
              <a:defRPr sz="2000">
                <a:solidFill>
                  <a:schemeClr val="dk1"/>
                </a:solidFill>
                <a:latin typeface="Anton"/>
                <a:ea typeface="Anton"/>
                <a:cs typeface="Anton"/>
                <a:sym typeface="Anton"/>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73" name="Google Shape;773;p40"/>
          <p:cNvSpPr txBox="1"/>
          <p:nvPr>
            <p:ph idx="9"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774" name="Shape 774"/>
        <p:cNvGrpSpPr/>
        <p:nvPr/>
      </p:nvGrpSpPr>
      <p:grpSpPr>
        <a:xfrm>
          <a:off x="0" y="0"/>
          <a:ext cx="0" cy="0"/>
          <a:chOff x="0" y="0"/>
          <a:chExt cx="0" cy="0"/>
        </a:xfrm>
      </p:grpSpPr>
      <p:sp>
        <p:nvSpPr>
          <p:cNvPr id="775" name="Google Shape;775;p41"/>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41"/>
          <p:cNvSpPr txBox="1"/>
          <p:nvPr>
            <p:ph type="title"/>
          </p:nvPr>
        </p:nvSpPr>
        <p:spPr>
          <a:xfrm>
            <a:off x="2347950" y="650900"/>
            <a:ext cx="4448100" cy="97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6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77" name="Google Shape;777;p41"/>
          <p:cNvSpPr txBox="1"/>
          <p:nvPr>
            <p:ph idx="1" type="subTitle"/>
          </p:nvPr>
        </p:nvSpPr>
        <p:spPr>
          <a:xfrm>
            <a:off x="2347900" y="1711862"/>
            <a:ext cx="4448100" cy="11010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78" name="Google Shape;778;p41"/>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300"/>
              </a:spcBef>
              <a:spcAft>
                <a:spcPts val="0"/>
              </a:spcAft>
              <a:buClr>
                <a:srgbClr val="000000"/>
              </a:buClr>
              <a:buSzPts val="1200"/>
              <a:buFont typeface="Arial"/>
              <a:buNone/>
            </a:pPr>
            <a:r>
              <a:rPr b="0" i="0" lang="en" sz="1200" u="none" cap="none" strike="noStrike">
                <a:solidFill>
                  <a:schemeClr val="dk1"/>
                </a:solidFill>
                <a:latin typeface="Catamaran"/>
                <a:ea typeface="Catamaran"/>
                <a:cs typeface="Catamaran"/>
                <a:sym typeface="Catamaran"/>
              </a:rPr>
              <a:t>CREDITS: This presentation template was created by </a:t>
            </a:r>
            <a:r>
              <a:rPr b="1" i="0" lang="en" sz="1200" u="none" cap="none" strike="noStrike">
                <a:solidFill>
                  <a:schemeClr val="hlink"/>
                </a:solidFill>
                <a:uFill>
                  <a:noFill/>
                </a:uFill>
                <a:latin typeface="Catamaran"/>
                <a:ea typeface="Catamaran"/>
                <a:cs typeface="Catamaran"/>
                <a:sym typeface="Catamaran"/>
                <a:hlinkClick r:id="rId2"/>
              </a:rPr>
              <a:t>Slidesgo</a:t>
            </a:r>
            <a:r>
              <a:rPr b="1" i="0" lang="en" sz="1200" u="none" cap="none" strike="noStrike">
                <a:solidFill>
                  <a:schemeClr val="dk1"/>
                </a:solidFill>
                <a:latin typeface="Catamaran"/>
                <a:ea typeface="Catamaran"/>
                <a:cs typeface="Catamaran"/>
                <a:sym typeface="Catamaran"/>
              </a:rPr>
              <a:t>,</a:t>
            </a:r>
            <a:r>
              <a:rPr b="0" i="0" lang="en" sz="1200" u="none" cap="none" strike="noStrike">
                <a:solidFill>
                  <a:schemeClr val="dk1"/>
                </a:solidFill>
                <a:latin typeface="Catamaran"/>
                <a:ea typeface="Catamaran"/>
                <a:cs typeface="Catamaran"/>
                <a:sym typeface="Catamaran"/>
              </a:rPr>
              <a:t> and includes icons by </a:t>
            </a:r>
            <a:r>
              <a:rPr b="1" i="0" lang="en" sz="1200" u="none" cap="none" strike="noStrike">
                <a:solidFill>
                  <a:schemeClr val="dk1"/>
                </a:solidFill>
                <a:uFill>
                  <a:noFill/>
                </a:uFill>
                <a:latin typeface="Catamaran"/>
                <a:ea typeface="Catamaran"/>
                <a:cs typeface="Catamaran"/>
                <a:sym typeface="Catamaran"/>
                <a:hlinkClick r:id="rId3">
                  <a:extLst>
                    <a:ext uri="{A12FA001-AC4F-418D-AE19-62706E023703}">
                      <ahyp:hlinkClr val="tx"/>
                    </a:ext>
                  </a:extLst>
                </a:hlinkClick>
              </a:rPr>
              <a:t>Flaticon</a:t>
            </a:r>
            <a:r>
              <a:rPr b="0" i="0" lang="en" sz="1200" u="none" cap="none" strike="noStrike">
                <a:solidFill>
                  <a:schemeClr val="dk1"/>
                </a:solidFill>
                <a:latin typeface="Catamaran"/>
                <a:ea typeface="Catamaran"/>
                <a:cs typeface="Catamaran"/>
                <a:sym typeface="Catamaran"/>
              </a:rPr>
              <a:t>, and infographics &amp; images by </a:t>
            </a:r>
            <a:r>
              <a:rPr b="1" i="0" lang="en" sz="1200" u="none" cap="none" strike="noStrike">
                <a:solidFill>
                  <a:schemeClr val="dk1"/>
                </a:solidFill>
                <a:uFill>
                  <a:noFill/>
                </a:uFill>
                <a:latin typeface="Catamaran"/>
                <a:ea typeface="Catamaran"/>
                <a:cs typeface="Catamaran"/>
                <a:sym typeface="Catamaran"/>
                <a:hlinkClick r:id="rId4">
                  <a:extLst>
                    <a:ext uri="{A12FA001-AC4F-418D-AE19-62706E023703}">
                      <ahyp:hlinkClr val="tx"/>
                    </a:ext>
                  </a:extLst>
                </a:hlinkClick>
              </a:rPr>
              <a:t>Freepik</a:t>
            </a:r>
            <a:r>
              <a:rPr b="1" i="0" lang="en" sz="1200" u="none" cap="none" strike="noStrike">
                <a:solidFill>
                  <a:schemeClr val="dk1"/>
                </a:solidFill>
                <a:latin typeface="Catamaran"/>
                <a:ea typeface="Catamaran"/>
                <a:cs typeface="Catamaran"/>
                <a:sym typeface="Catamaran"/>
              </a:rPr>
              <a:t> </a:t>
            </a:r>
            <a:endParaRPr b="1" i="0" sz="1200" u="none" cap="none" strike="noStrike">
              <a:solidFill>
                <a:schemeClr val="dk1"/>
              </a:solidFill>
              <a:latin typeface="Catamaran"/>
              <a:ea typeface="Catamaran"/>
              <a:cs typeface="Catamaran"/>
              <a:sym typeface="Catamaran"/>
            </a:endParaRPr>
          </a:p>
        </p:txBody>
      </p:sp>
      <p:pic>
        <p:nvPicPr>
          <p:cNvPr id="779" name="Google Shape;779;p41"/>
          <p:cNvPicPr preferRelativeResize="0"/>
          <p:nvPr/>
        </p:nvPicPr>
        <p:blipFill rotWithShape="1">
          <a:blip r:embed="rId5">
            <a:alphaModFix/>
          </a:blip>
          <a:srcRect b="3660" l="2950" r="0" t="0"/>
          <a:stretch/>
        </p:blipFill>
        <p:spPr>
          <a:xfrm flipH="1" rot="-5400000">
            <a:off x="7316650" y="1020300"/>
            <a:ext cx="2843800" cy="803200"/>
          </a:xfrm>
          <a:prstGeom prst="rect">
            <a:avLst/>
          </a:prstGeom>
          <a:noFill/>
          <a:ln>
            <a:noFill/>
          </a:ln>
        </p:spPr>
      </p:pic>
      <p:pic>
        <p:nvPicPr>
          <p:cNvPr id="780" name="Google Shape;780;p41"/>
          <p:cNvPicPr preferRelativeResize="0"/>
          <p:nvPr/>
        </p:nvPicPr>
        <p:blipFill rotWithShape="1">
          <a:blip r:embed="rId6">
            <a:alphaModFix/>
          </a:blip>
          <a:srcRect b="5731" l="2922" r="0" t="0"/>
          <a:stretch/>
        </p:blipFill>
        <p:spPr>
          <a:xfrm flipH="1" rot="5400000">
            <a:off x="-1022325" y="3300275"/>
            <a:ext cx="2864025" cy="8193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_1">
    <p:spTree>
      <p:nvGrpSpPr>
        <p:cNvPr id="97" name="Shape 97"/>
        <p:cNvGrpSpPr/>
        <p:nvPr/>
      </p:nvGrpSpPr>
      <p:grpSpPr>
        <a:xfrm>
          <a:off x="0" y="0"/>
          <a:ext cx="0" cy="0"/>
          <a:chOff x="0" y="0"/>
          <a:chExt cx="0" cy="0"/>
        </a:xfrm>
      </p:grpSpPr>
      <p:sp>
        <p:nvSpPr>
          <p:cNvPr id="98" name="Google Shape;98;p15"/>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grpSp>
        <p:nvGrpSpPr>
          <p:cNvPr id="100" name="Google Shape;100;p15"/>
          <p:cNvGrpSpPr/>
          <p:nvPr/>
        </p:nvGrpSpPr>
        <p:grpSpPr>
          <a:xfrm rot="-5400000">
            <a:off x="8098820" y="3462516"/>
            <a:ext cx="663913" cy="2549638"/>
            <a:chOff x="2474121" y="2891575"/>
            <a:chExt cx="369642" cy="1419541"/>
          </a:xfrm>
        </p:grpSpPr>
        <p:sp>
          <p:nvSpPr>
            <p:cNvPr id="101" name="Google Shape;101;p15"/>
            <p:cNvSpPr/>
            <p:nvPr/>
          </p:nvSpPr>
          <p:spPr>
            <a:xfrm rot="-5400000">
              <a:off x="1917918" y="3535251"/>
              <a:ext cx="1419541" cy="132189"/>
            </a:xfrm>
            <a:custGeom>
              <a:rect b="b" l="l" r="r" t="t"/>
              <a:pathLst>
                <a:path extrusionOk="0" h="3039" w="32635">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5"/>
            <p:cNvSpPr/>
            <p:nvPr/>
          </p:nvSpPr>
          <p:spPr>
            <a:xfrm rot="-5400000">
              <a:off x="2498458" y="3965811"/>
              <a:ext cx="504441" cy="186169"/>
            </a:xfrm>
            <a:custGeom>
              <a:rect b="b" l="l" r="r" t="t"/>
              <a:pathLst>
                <a:path extrusionOk="0" h="4280" w="11597">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5"/>
            <p:cNvSpPr/>
            <p:nvPr/>
          </p:nvSpPr>
          <p:spPr>
            <a:xfrm rot="-5400000">
              <a:off x="2542499" y="4009852"/>
              <a:ext cx="452331" cy="150197"/>
            </a:xfrm>
            <a:custGeom>
              <a:rect b="b" l="l" r="r" t="t"/>
              <a:pathLst>
                <a:path extrusionOk="0" h="3453" w="10399">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5"/>
            <p:cNvSpPr/>
            <p:nvPr/>
          </p:nvSpPr>
          <p:spPr>
            <a:xfrm rot="-5400000">
              <a:off x="2065591" y="3641342"/>
              <a:ext cx="1212319" cy="127230"/>
            </a:xfrm>
            <a:custGeom>
              <a:rect b="b" l="l" r="r" t="t"/>
              <a:pathLst>
                <a:path extrusionOk="0" h="2925" w="27871">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5"/>
            <p:cNvSpPr/>
            <p:nvPr/>
          </p:nvSpPr>
          <p:spPr>
            <a:xfrm rot="-5400000">
              <a:off x="1972508" y="3742473"/>
              <a:ext cx="1103749" cy="33537"/>
            </a:xfrm>
            <a:custGeom>
              <a:rect b="b" l="l" r="r" t="t"/>
              <a:pathLst>
                <a:path extrusionOk="0" h="771" w="25375">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5"/>
            <p:cNvSpPr/>
            <p:nvPr/>
          </p:nvSpPr>
          <p:spPr>
            <a:xfrm rot="-5400000">
              <a:off x="2020290" y="3823748"/>
              <a:ext cx="941199" cy="33537"/>
            </a:xfrm>
            <a:custGeom>
              <a:rect b="b" l="l" r="r" t="t"/>
              <a:pathLst>
                <a:path extrusionOk="0" h="771" w="21638">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 name="Google Shape;107;p15"/>
          <p:cNvGrpSpPr/>
          <p:nvPr/>
        </p:nvGrpSpPr>
        <p:grpSpPr>
          <a:xfrm rot="5400000">
            <a:off x="376414" y="-826268"/>
            <a:ext cx="497036" cy="2511747"/>
            <a:chOff x="1015564" y="2912671"/>
            <a:chExt cx="276731" cy="1398446"/>
          </a:xfrm>
        </p:grpSpPr>
        <p:sp>
          <p:nvSpPr>
            <p:cNvPr id="108" name="Google Shape;108;p15"/>
            <p:cNvSpPr/>
            <p:nvPr/>
          </p:nvSpPr>
          <p:spPr>
            <a:xfrm rot="-5400000">
              <a:off x="996011" y="4014833"/>
              <a:ext cx="455419" cy="137148"/>
            </a:xfrm>
            <a:custGeom>
              <a:rect b="b" l="l" r="r" t="t"/>
              <a:pathLst>
                <a:path extrusionOk="0" h="3153" w="1047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5"/>
            <p:cNvSpPr/>
            <p:nvPr/>
          </p:nvSpPr>
          <p:spPr>
            <a:xfrm rot="-5400000">
              <a:off x="961278" y="3980100"/>
              <a:ext cx="491391" cy="170641"/>
            </a:xfrm>
            <a:custGeom>
              <a:rect b="b" l="l" r="r" t="t"/>
              <a:pathLst>
                <a:path extrusionOk="0" h="3923" w="11297">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5"/>
            <p:cNvSpPr/>
            <p:nvPr/>
          </p:nvSpPr>
          <p:spPr>
            <a:xfrm rot="-5400000">
              <a:off x="536004" y="3681359"/>
              <a:ext cx="1109317" cy="150197"/>
            </a:xfrm>
            <a:custGeom>
              <a:rect b="b" l="l" r="r" t="t"/>
              <a:pathLst>
                <a:path extrusionOk="0" h="3453" w="25503">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5"/>
            <p:cNvSpPr/>
            <p:nvPr/>
          </p:nvSpPr>
          <p:spPr>
            <a:xfrm rot="-5400000">
              <a:off x="486982" y="3518809"/>
              <a:ext cx="1398445" cy="186169"/>
            </a:xfrm>
            <a:custGeom>
              <a:rect b="b" l="l" r="r" t="t"/>
              <a:pathLst>
                <a:path extrusionOk="0" h="4280" w="3215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5"/>
            <p:cNvSpPr/>
            <p:nvPr/>
          </p:nvSpPr>
          <p:spPr>
            <a:xfrm rot="-5400000">
              <a:off x="493507" y="3571876"/>
              <a:ext cx="1302881" cy="175599"/>
            </a:xfrm>
            <a:custGeom>
              <a:rect b="b" l="l" r="r" t="t"/>
              <a:pathLst>
                <a:path extrusionOk="0" h="4037" w="29953">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781" name="Shape 781"/>
        <p:cNvGrpSpPr/>
        <p:nvPr/>
      </p:nvGrpSpPr>
      <p:grpSpPr>
        <a:xfrm>
          <a:off x="0" y="0"/>
          <a:ext cx="0" cy="0"/>
          <a:chOff x="0" y="0"/>
          <a:chExt cx="0" cy="0"/>
        </a:xfrm>
      </p:grpSpPr>
      <p:sp>
        <p:nvSpPr>
          <p:cNvPr id="782" name="Google Shape;782;p42"/>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83" name="Google Shape;783;p42"/>
          <p:cNvGrpSpPr/>
          <p:nvPr/>
        </p:nvGrpSpPr>
        <p:grpSpPr>
          <a:xfrm rot="5400000">
            <a:off x="1013602" y="2942922"/>
            <a:ext cx="894897" cy="2922107"/>
            <a:chOff x="6961407" y="2871131"/>
            <a:chExt cx="439278" cy="1434375"/>
          </a:xfrm>
        </p:grpSpPr>
        <p:sp>
          <p:nvSpPr>
            <p:cNvPr id="784" name="Google Shape;784;p42"/>
            <p:cNvSpPr/>
            <p:nvPr/>
          </p:nvSpPr>
          <p:spPr>
            <a:xfrm rot="-5400000">
              <a:off x="6647504" y="3552324"/>
              <a:ext cx="1374825" cy="131536"/>
            </a:xfrm>
            <a:custGeom>
              <a:rect b="b" l="l" r="r" t="t"/>
              <a:pathLst>
                <a:path extrusionOk="0" h="3024" w="31607">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42"/>
            <p:cNvSpPr/>
            <p:nvPr/>
          </p:nvSpPr>
          <p:spPr>
            <a:xfrm rot="-5400000">
              <a:off x="6677278" y="3618071"/>
              <a:ext cx="1230283" cy="144586"/>
            </a:xfrm>
            <a:custGeom>
              <a:rect b="b" l="l" r="r" t="t"/>
              <a:pathLst>
                <a:path extrusionOk="0" h="3324" w="28284">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42"/>
            <p:cNvSpPr/>
            <p:nvPr/>
          </p:nvSpPr>
          <p:spPr>
            <a:xfrm rot="-5400000">
              <a:off x="6529931" y="3512306"/>
              <a:ext cx="1434374" cy="152024"/>
            </a:xfrm>
            <a:custGeom>
              <a:rect b="b" l="l" r="r" t="t"/>
              <a:pathLst>
                <a:path extrusionOk="0" h="3495" w="32976">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42"/>
            <p:cNvSpPr/>
            <p:nvPr/>
          </p:nvSpPr>
          <p:spPr>
            <a:xfrm rot="-5400000">
              <a:off x="6645331" y="3671116"/>
              <a:ext cx="1098138" cy="170641"/>
            </a:xfrm>
            <a:custGeom>
              <a:rect b="b" l="l" r="r" t="t"/>
              <a:pathLst>
                <a:path extrusionOk="0" h="3923" w="25246">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42"/>
            <p:cNvSpPr/>
            <p:nvPr/>
          </p:nvSpPr>
          <p:spPr>
            <a:xfrm rot="-5400000">
              <a:off x="6506661" y="3582076"/>
              <a:ext cx="1284264" cy="162594"/>
            </a:xfrm>
            <a:custGeom>
              <a:rect b="b" l="l" r="r" t="t"/>
              <a:pathLst>
                <a:path extrusionOk="0" h="3738" w="29525">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42"/>
            <p:cNvSpPr/>
            <p:nvPr/>
          </p:nvSpPr>
          <p:spPr>
            <a:xfrm rot="-5400000">
              <a:off x="6617711" y="3742147"/>
              <a:ext cx="953596" cy="173120"/>
            </a:xfrm>
            <a:custGeom>
              <a:rect b="b" l="l" r="r" t="t"/>
              <a:pathLst>
                <a:path extrusionOk="0" h="3980" w="21923">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42"/>
            <p:cNvSpPr/>
            <p:nvPr/>
          </p:nvSpPr>
          <p:spPr>
            <a:xfrm rot="-5400000">
              <a:off x="6516884" y="3690342"/>
              <a:ext cx="1059686" cy="170641"/>
            </a:xfrm>
            <a:custGeom>
              <a:rect b="b" l="l" r="r" t="t"/>
              <a:pathLst>
                <a:path extrusionOk="0" h="3923" w="24362">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1" name="Google Shape;791;p42"/>
          <p:cNvGrpSpPr/>
          <p:nvPr/>
        </p:nvGrpSpPr>
        <p:grpSpPr>
          <a:xfrm rot="-5400000">
            <a:off x="7956784" y="-950084"/>
            <a:ext cx="947980" cy="3517489"/>
            <a:chOff x="4128096" y="2589446"/>
            <a:chExt cx="465335" cy="1726630"/>
          </a:xfrm>
        </p:grpSpPr>
        <p:sp>
          <p:nvSpPr>
            <p:cNvPr id="792" name="Google Shape;792;p42"/>
            <p:cNvSpPr/>
            <p:nvPr/>
          </p:nvSpPr>
          <p:spPr>
            <a:xfrm rot="-5400000">
              <a:off x="4350516" y="3592343"/>
              <a:ext cx="447328" cy="38495"/>
            </a:xfrm>
            <a:custGeom>
              <a:rect b="b" l="l" r="r" t="t"/>
              <a:pathLst>
                <a:path extrusionOk="0" h="885" w="10284">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42"/>
            <p:cNvSpPr/>
            <p:nvPr/>
          </p:nvSpPr>
          <p:spPr>
            <a:xfrm rot="-5400000">
              <a:off x="4258650" y="2857151"/>
              <a:ext cx="602484" cy="67073"/>
            </a:xfrm>
            <a:custGeom>
              <a:rect b="b" l="l" r="r" t="t"/>
              <a:pathLst>
                <a:path extrusionOk="0" h="1542" w="13851">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42"/>
            <p:cNvSpPr/>
            <p:nvPr/>
          </p:nvSpPr>
          <p:spPr>
            <a:xfrm rot="-5400000">
              <a:off x="4342753" y="2990231"/>
              <a:ext cx="395827" cy="105525"/>
            </a:xfrm>
            <a:custGeom>
              <a:rect b="b" l="l" r="r" t="t"/>
              <a:pathLst>
                <a:path extrusionOk="0" h="2426" w="910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42"/>
            <p:cNvSpPr/>
            <p:nvPr/>
          </p:nvSpPr>
          <p:spPr>
            <a:xfrm rot="-5400000">
              <a:off x="4236967" y="2935946"/>
              <a:ext cx="565859" cy="147065"/>
            </a:xfrm>
            <a:custGeom>
              <a:rect b="b" l="l" r="r" t="t"/>
              <a:pathLst>
                <a:path extrusionOk="0" h="3381" w="13009">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42"/>
            <p:cNvSpPr/>
            <p:nvPr/>
          </p:nvSpPr>
          <p:spPr>
            <a:xfrm rot="-5400000">
              <a:off x="4284728" y="3027769"/>
              <a:ext cx="421317" cy="196087"/>
            </a:xfrm>
            <a:custGeom>
              <a:rect b="b" l="l" r="r" t="t"/>
              <a:pathLst>
                <a:path extrusionOk="0" h="4508" w="9686">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42"/>
            <p:cNvSpPr/>
            <p:nvPr/>
          </p:nvSpPr>
          <p:spPr>
            <a:xfrm rot="-5400000">
              <a:off x="3936988" y="3222875"/>
              <a:ext cx="1067777" cy="245108"/>
            </a:xfrm>
            <a:custGeom>
              <a:rect b="b" l="l" r="r" t="t"/>
              <a:pathLst>
                <a:path extrusionOk="0" h="5635" w="24548">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42"/>
            <p:cNvSpPr/>
            <p:nvPr/>
          </p:nvSpPr>
          <p:spPr>
            <a:xfrm rot="-5400000">
              <a:off x="3583049" y="3406216"/>
              <a:ext cx="1613105" cy="206613"/>
            </a:xfrm>
            <a:custGeom>
              <a:rect b="b" l="l" r="r" t="t"/>
              <a:pathLst>
                <a:path extrusionOk="0" h="4750" w="37085">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42"/>
            <p:cNvSpPr/>
            <p:nvPr/>
          </p:nvSpPr>
          <p:spPr>
            <a:xfrm rot="-5400000">
              <a:off x="3683572" y="3550758"/>
              <a:ext cx="1318409" cy="212224"/>
            </a:xfrm>
            <a:custGeom>
              <a:rect b="b" l="l" r="r" t="t"/>
              <a:pathLst>
                <a:path extrusionOk="0" h="4879" w="3031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42"/>
            <p:cNvSpPr/>
            <p:nvPr/>
          </p:nvSpPr>
          <p:spPr>
            <a:xfrm rot="-5400000">
              <a:off x="3890469" y="3910287"/>
              <a:ext cx="679996" cy="131580"/>
            </a:xfrm>
            <a:custGeom>
              <a:rect b="b" l="l" r="r" t="t"/>
              <a:pathLst>
                <a:path extrusionOk="0" h="3025" w="15633">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42"/>
            <p:cNvSpPr/>
            <p:nvPr/>
          </p:nvSpPr>
          <p:spPr>
            <a:xfrm rot="-5400000">
              <a:off x="3593294" y="3509501"/>
              <a:ext cx="1400924" cy="212224"/>
            </a:xfrm>
            <a:custGeom>
              <a:rect b="b" l="l" r="r" t="t"/>
              <a:pathLst>
                <a:path extrusionOk="0" h="4879" w="32207">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42"/>
            <p:cNvSpPr/>
            <p:nvPr/>
          </p:nvSpPr>
          <p:spPr>
            <a:xfrm rot="-5400000">
              <a:off x="3468913" y="3442188"/>
              <a:ext cx="1533069" cy="214704"/>
            </a:xfrm>
            <a:custGeom>
              <a:rect b="b" l="l" r="r" t="t"/>
              <a:pathLst>
                <a:path extrusionOk="0" h="4936" w="35245">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803" name="Shape 803"/>
        <p:cNvGrpSpPr/>
        <p:nvPr/>
      </p:nvGrpSpPr>
      <p:grpSpPr>
        <a:xfrm>
          <a:off x="0" y="0"/>
          <a:ext cx="0" cy="0"/>
          <a:chOff x="0" y="0"/>
          <a:chExt cx="0" cy="0"/>
        </a:xfrm>
      </p:grpSpPr>
      <p:sp>
        <p:nvSpPr>
          <p:cNvPr id="804" name="Google Shape;804;p43"/>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5" name="Google Shape;805;p43"/>
          <p:cNvGrpSpPr/>
          <p:nvPr/>
        </p:nvGrpSpPr>
        <p:grpSpPr>
          <a:xfrm rot="10800000">
            <a:off x="402247" y="-1174644"/>
            <a:ext cx="621972" cy="2700928"/>
            <a:chOff x="4792514" y="2979701"/>
            <a:chExt cx="305307" cy="1325804"/>
          </a:xfrm>
        </p:grpSpPr>
        <p:sp>
          <p:nvSpPr>
            <p:cNvPr id="806" name="Google Shape;806;p43"/>
            <p:cNvSpPr/>
            <p:nvPr/>
          </p:nvSpPr>
          <p:spPr>
            <a:xfrm rot="-5400000">
              <a:off x="4409125" y="3616809"/>
              <a:ext cx="1266256" cy="111136"/>
            </a:xfrm>
            <a:custGeom>
              <a:rect b="b" l="l" r="r" t="t"/>
              <a:pathLst>
                <a:path extrusionOk="0" h="2555" w="29111">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43"/>
            <p:cNvSpPr/>
            <p:nvPr/>
          </p:nvSpPr>
          <p:spPr>
            <a:xfrm rot="-5400000">
              <a:off x="4335310" y="3589536"/>
              <a:ext cx="1325804" cy="106134"/>
            </a:xfrm>
            <a:custGeom>
              <a:rect b="b" l="l" r="r" t="t"/>
              <a:pathLst>
                <a:path extrusionOk="0" h="2440" w="3048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43"/>
            <p:cNvSpPr/>
            <p:nvPr/>
          </p:nvSpPr>
          <p:spPr>
            <a:xfrm rot="-5400000">
              <a:off x="4348012" y="3656827"/>
              <a:ext cx="1196790" cy="100566"/>
            </a:xfrm>
            <a:custGeom>
              <a:rect b="b" l="l" r="r" t="t"/>
              <a:pathLst>
                <a:path extrusionOk="0" h="2312" w="27514">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43"/>
            <p:cNvSpPr/>
            <p:nvPr/>
          </p:nvSpPr>
          <p:spPr>
            <a:xfrm rot="-5400000">
              <a:off x="4316977" y="3695300"/>
              <a:ext cx="1119234" cy="101175"/>
            </a:xfrm>
            <a:custGeom>
              <a:rect b="b" l="l" r="r" t="t"/>
              <a:pathLst>
                <a:path extrusionOk="0" h="2326" w="25731">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43"/>
            <p:cNvSpPr/>
            <p:nvPr/>
          </p:nvSpPr>
          <p:spPr>
            <a:xfrm rot="-5400000">
              <a:off x="4328765" y="3810699"/>
              <a:ext cx="958554" cy="31057"/>
            </a:xfrm>
            <a:custGeom>
              <a:rect b="b" l="l" r="r" t="t"/>
              <a:pathLst>
                <a:path extrusionOk="0" h="714" w="22037">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1" name="Google Shape;811;p43"/>
          <p:cNvGrpSpPr/>
          <p:nvPr/>
        </p:nvGrpSpPr>
        <p:grpSpPr>
          <a:xfrm>
            <a:off x="7456205" y="3275256"/>
            <a:ext cx="974557" cy="3164819"/>
            <a:chOff x="6278982" y="2751992"/>
            <a:chExt cx="478381" cy="1553514"/>
          </a:xfrm>
        </p:grpSpPr>
        <p:sp>
          <p:nvSpPr>
            <p:cNvPr id="812" name="Google Shape;812;p43"/>
            <p:cNvSpPr/>
            <p:nvPr/>
          </p:nvSpPr>
          <p:spPr>
            <a:xfrm rot="-5400000">
              <a:off x="6192439" y="3740581"/>
              <a:ext cx="1059686" cy="70161"/>
            </a:xfrm>
            <a:custGeom>
              <a:rect b="b" l="l" r="r" t="t"/>
              <a:pathLst>
                <a:path extrusionOk="0" h="1613" w="24362">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43"/>
            <p:cNvSpPr/>
            <p:nvPr/>
          </p:nvSpPr>
          <p:spPr>
            <a:xfrm rot="-5400000">
              <a:off x="6010359" y="3607522"/>
              <a:ext cx="1325804" cy="70161"/>
            </a:xfrm>
            <a:custGeom>
              <a:rect b="b" l="l" r="r" t="t"/>
              <a:pathLst>
                <a:path extrusionOk="0" h="1613" w="3048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43"/>
            <p:cNvSpPr/>
            <p:nvPr/>
          </p:nvSpPr>
          <p:spPr>
            <a:xfrm rot="-5400000">
              <a:off x="6022147" y="3665853"/>
              <a:ext cx="1214755" cy="64550"/>
            </a:xfrm>
            <a:custGeom>
              <a:rect b="b" l="l" r="r" t="t"/>
              <a:pathLst>
                <a:path extrusionOk="0" h="1484" w="27927">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43"/>
            <p:cNvSpPr/>
            <p:nvPr/>
          </p:nvSpPr>
          <p:spPr>
            <a:xfrm rot="-5400000">
              <a:off x="5843461" y="3619310"/>
              <a:ext cx="1279305" cy="93085"/>
            </a:xfrm>
            <a:custGeom>
              <a:rect b="b" l="l" r="r" t="t"/>
              <a:pathLst>
                <a:path extrusionOk="0" h="2140" w="29411">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43"/>
            <p:cNvSpPr/>
            <p:nvPr/>
          </p:nvSpPr>
          <p:spPr>
            <a:xfrm rot="-5400000">
              <a:off x="5753204" y="3565025"/>
              <a:ext cx="1374825" cy="106134"/>
            </a:xfrm>
            <a:custGeom>
              <a:rect b="b" l="l" r="r" t="t"/>
              <a:pathLst>
                <a:path extrusionOk="0" h="2440" w="31607">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43"/>
            <p:cNvSpPr/>
            <p:nvPr/>
          </p:nvSpPr>
          <p:spPr>
            <a:xfrm rot="-5400000">
              <a:off x="5618885" y="3466677"/>
              <a:ext cx="1553513" cy="124142"/>
            </a:xfrm>
            <a:custGeom>
              <a:rect b="b" l="l" r="r" t="t"/>
              <a:pathLst>
                <a:path extrusionOk="0" h="2854" w="35715">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43"/>
            <p:cNvSpPr/>
            <p:nvPr/>
          </p:nvSpPr>
          <p:spPr>
            <a:xfrm rot="-5400000">
              <a:off x="5790418" y="3674835"/>
              <a:ext cx="1119234" cy="142106"/>
            </a:xfrm>
            <a:custGeom>
              <a:rect b="b" l="l" r="r" t="t"/>
              <a:pathLst>
                <a:path extrusionOk="0" h="3267" w="25731">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43"/>
            <p:cNvSpPr/>
            <p:nvPr/>
          </p:nvSpPr>
          <p:spPr>
            <a:xfrm rot="-5400000">
              <a:off x="6430370" y="3978513"/>
              <a:ext cx="620405" cy="33580"/>
            </a:xfrm>
            <a:custGeom>
              <a:rect b="b" l="l" r="r" t="t"/>
              <a:pathLst>
                <a:path extrusionOk="0" h="772" w="14263">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43"/>
            <p:cNvSpPr/>
            <p:nvPr/>
          </p:nvSpPr>
          <p:spPr>
            <a:xfrm rot="-5400000">
              <a:off x="5858989" y="3544234"/>
              <a:ext cx="1460429" cy="62114"/>
            </a:xfrm>
            <a:custGeom>
              <a:rect b="b" l="l" r="r" t="t"/>
              <a:pathLst>
                <a:path extrusionOk="0" h="1428" w="33575">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0">
    <p:spTree>
      <p:nvGrpSpPr>
        <p:cNvPr id="821" name="Shape 821"/>
        <p:cNvGrpSpPr/>
        <p:nvPr/>
      </p:nvGrpSpPr>
      <p:grpSpPr>
        <a:xfrm>
          <a:off x="0" y="0"/>
          <a:ext cx="0" cy="0"/>
          <a:chOff x="0" y="0"/>
          <a:chExt cx="0" cy="0"/>
        </a:xfrm>
      </p:grpSpPr>
      <p:sp>
        <p:nvSpPr>
          <p:cNvPr id="822" name="Google Shape;822;p44"/>
          <p:cNvSpPr txBox="1"/>
          <p:nvPr>
            <p:ph type="title"/>
          </p:nvPr>
        </p:nvSpPr>
        <p:spPr>
          <a:xfrm>
            <a:off x="716775" y="510900"/>
            <a:ext cx="7710600" cy="48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solidFill>
                  <a:schemeClr val="lt1"/>
                </a:solidFill>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3" name="Shape 113"/>
        <p:cNvGrpSpPr/>
        <p:nvPr/>
      </p:nvGrpSpPr>
      <p:grpSpPr>
        <a:xfrm>
          <a:off x="0" y="0"/>
          <a:ext cx="0" cy="0"/>
          <a:chOff x="0" y="0"/>
          <a:chExt cx="0" cy="0"/>
        </a:xfrm>
      </p:grpSpPr>
      <p:sp>
        <p:nvSpPr>
          <p:cNvPr id="114" name="Google Shape;114;p16"/>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5" name="Google Shape;115;p16"/>
          <p:cNvGrpSpPr/>
          <p:nvPr/>
        </p:nvGrpSpPr>
        <p:grpSpPr>
          <a:xfrm rot="10800000">
            <a:off x="6929878" y="-12"/>
            <a:ext cx="1346494" cy="2890306"/>
            <a:chOff x="5452016" y="2824589"/>
            <a:chExt cx="689908" cy="1480917"/>
          </a:xfrm>
        </p:grpSpPr>
        <p:sp>
          <p:nvSpPr>
            <p:cNvPr id="116" name="Google Shape;116;p16"/>
            <p:cNvSpPr/>
            <p:nvPr/>
          </p:nvSpPr>
          <p:spPr>
            <a:xfrm rot="-5400000">
              <a:off x="5392462" y="3556043"/>
              <a:ext cx="1325804" cy="173120"/>
            </a:xfrm>
            <a:custGeom>
              <a:rect b="b" l="l" r="r" t="t"/>
              <a:pathLst>
                <a:path extrusionOk="0" h="3980" w="3048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6"/>
            <p:cNvSpPr/>
            <p:nvPr/>
          </p:nvSpPr>
          <p:spPr>
            <a:xfrm rot="-5400000">
              <a:off x="5265885" y="3473528"/>
              <a:ext cx="1480916" cy="183037"/>
            </a:xfrm>
            <a:custGeom>
              <a:rect b="b" l="l" r="r" t="t"/>
              <a:pathLst>
                <a:path extrusionOk="0" h="4208" w="34046">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6"/>
            <p:cNvSpPr/>
            <p:nvPr/>
          </p:nvSpPr>
          <p:spPr>
            <a:xfrm rot="-5400000">
              <a:off x="5330414" y="3589558"/>
              <a:ext cx="1245768" cy="186126"/>
            </a:xfrm>
            <a:custGeom>
              <a:rect b="b" l="l" r="r" t="t"/>
              <a:pathLst>
                <a:path extrusionOk="0" h="4279" w="2864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6"/>
            <p:cNvSpPr/>
            <p:nvPr/>
          </p:nvSpPr>
          <p:spPr>
            <a:xfrm rot="-5400000">
              <a:off x="5370411" y="3676053"/>
              <a:ext cx="1059686" cy="199219"/>
            </a:xfrm>
            <a:custGeom>
              <a:rect b="b" l="l" r="r" t="t"/>
              <a:pathLst>
                <a:path extrusionOk="0" h="4580" w="24362">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6"/>
            <p:cNvSpPr/>
            <p:nvPr/>
          </p:nvSpPr>
          <p:spPr>
            <a:xfrm rot="-5400000">
              <a:off x="5334134" y="3789929"/>
              <a:ext cx="935588" cy="95564"/>
            </a:xfrm>
            <a:custGeom>
              <a:rect b="b" l="l" r="r" t="t"/>
              <a:pathLst>
                <a:path extrusionOk="0" h="2197" w="21509">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6"/>
            <p:cNvSpPr/>
            <p:nvPr/>
          </p:nvSpPr>
          <p:spPr>
            <a:xfrm rot="-5400000">
              <a:off x="5331634" y="3818442"/>
              <a:ext cx="868602" cy="105525"/>
            </a:xfrm>
            <a:custGeom>
              <a:rect b="b" l="l" r="r" t="t"/>
              <a:pathLst>
                <a:path extrusionOk="0" h="2426" w="19969">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6"/>
            <p:cNvSpPr/>
            <p:nvPr/>
          </p:nvSpPr>
          <p:spPr>
            <a:xfrm rot="-5400000">
              <a:off x="5163516" y="3683817"/>
              <a:ext cx="1119234" cy="124142"/>
            </a:xfrm>
            <a:custGeom>
              <a:rect b="b" l="l" r="r" t="t"/>
              <a:pathLst>
                <a:path extrusionOk="0" h="2854" w="25731">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6"/>
            <p:cNvSpPr/>
            <p:nvPr/>
          </p:nvSpPr>
          <p:spPr>
            <a:xfrm rot="-5400000">
              <a:off x="5189572" y="3740886"/>
              <a:ext cx="982130" cy="147109"/>
            </a:xfrm>
            <a:custGeom>
              <a:rect b="b" l="l" r="r" t="t"/>
              <a:pathLst>
                <a:path extrusionOk="0" h="3382" w="22579">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6"/>
            <p:cNvSpPr/>
            <p:nvPr/>
          </p:nvSpPr>
          <p:spPr>
            <a:xfrm rot="-5400000">
              <a:off x="5194836" y="3787124"/>
              <a:ext cx="868602" cy="168161"/>
            </a:xfrm>
            <a:custGeom>
              <a:rect b="b" l="l" r="r" t="t"/>
              <a:pathLst>
                <a:path extrusionOk="0" h="3866" w="19969">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6"/>
            <p:cNvSpPr/>
            <p:nvPr/>
          </p:nvSpPr>
          <p:spPr>
            <a:xfrm rot="-5400000">
              <a:off x="5215324" y="3849151"/>
              <a:ext cx="733977" cy="178731"/>
            </a:xfrm>
            <a:custGeom>
              <a:rect b="b" l="l" r="r" t="t"/>
              <a:pathLst>
                <a:path extrusionOk="0" h="4109" w="16874">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6"/>
            <p:cNvSpPr/>
            <p:nvPr/>
          </p:nvSpPr>
          <p:spPr>
            <a:xfrm rot="-5400000">
              <a:off x="5841900" y="4018530"/>
              <a:ext cx="465336" cy="108613"/>
            </a:xfrm>
            <a:custGeom>
              <a:rect b="b" l="l" r="r" t="t"/>
              <a:pathLst>
                <a:path extrusionOk="0" h="2497" w="10698">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6"/>
            <p:cNvSpPr/>
            <p:nvPr/>
          </p:nvSpPr>
          <p:spPr>
            <a:xfrm rot="-5400000">
              <a:off x="5874501" y="4051132"/>
              <a:ext cx="431191" cy="77556"/>
            </a:xfrm>
            <a:custGeom>
              <a:rect b="b" l="l" r="r" t="t"/>
              <a:pathLst>
                <a:path extrusionOk="0" h="1783" w="9913">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6"/>
            <p:cNvSpPr/>
            <p:nvPr/>
          </p:nvSpPr>
          <p:spPr>
            <a:xfrm rot="-5400000">
              <a:off x="5229613" y="3907503"/>
              <a:ext cx="620405" cy="175599"/>
            </a:xfrm>
            <a:custGeom>
              <a:rect b="b" l="l" r="r" t="t"/>
              <a:pathLst>
                <a:path extrusionOk="0" h="4037" w="14263">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 name="Google Shape;129;p16"/>
          <p:cNvGrpSpPr/>
          <p:nvPr/>
        </p:nvGrpSpPr>
        <p:grpSpPr>
          <a:xfrm>
            <a:off x="7730591" y="1737649"/>
            <a:ext cx="948058" cy="3405809"/>
            <a:chOff x="8623428" y="2586962"/>
            <a:chExt cx="478382" cy="1718544"/>
          </a:xfrm>
        </p:grpSpPr>
        <p:sp>
          <p:nvSpPr>
            <p:cNvPr id="130" name="Google Shape;130;p16"/>
            <p:cNvSpPr/>
            <p:nvPr/>
          </p:nvSpPr>
          <p:spPr>
            <a:xfrm rot="-5400000">
              <a:off x="8267028" y="3481249"/>
              <a:ext cx="1527458" cy="121054"/>
            </a:xfrm>
            <a:custGeom>
              <a:rect b="b" l="l" r="r" t="t"/>
              <a:pathLst>
                <a:path extrusionOk="0" h="2783" w="35116">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6"/>
            <p:cNvSpPr/>
            <p:nvPr/>
          </p:nvSpPr>
          <p:spPr>
            <a:xfrm rot="-5400000">
              <a:off x="8122184" y="3470418"/>
              <a:ext cx="1506971" cy="163203"/>
            </a:xfrm>
            <a:custGeom>
              <a:rect b="b" l="l" r="r" t="t"/>
              <a:pathLst>
                <a:path extrusionOk="0" h="3752" w="34645">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6"/>
            <p:cNvSpPr/>
            <p:nvPr/>
          </p:nvSpPr>
          <p:spPr>
            <a:xfrm rot="-5400000">
              <a:off x="8039648" y="3426986"/>
              <a:ext cx="1578959" cy="178079"/>
            </a:xfrm>
            <a:custGeom>
              <a:rect b="b" l="l" r="r" t="t"/>
              <a:pathLst>
                <a:path extrusionOk="0" h="4094" w="3630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6"/>
            <p:cNvSpPr/>
            <p:nvPr/>
          </p:nvSpPr>
          <p:spPr>
            <a:xfrm rot="-5400000">
              <a:off x="8073163" y="3501432"/>
              <a:ext cx="1413930" cy="194216"/>
            </a:xfrm>
            <a:custGeom>
              <a:rect b="b" l="l" r="r" t="t"/>
              <a:pathLst>
                <a:path extrusionOk="0" h="4465" w="32506">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6"/>
            <p:cNvSpPr/>
            <p:nvPr/>
          </p:nvSpPr>
          <p:spPr>
            <a:xfrm rot="-5400000">
              <a:off x="8472362" y="4017291"/>
              <a:ext cx="439281" cy="137148"/>
            </a:xfrm>
            <a:custGeom>
              <a:rect b="b" l="l" r="r" t="t"/>
              <a:pathLst>
                <a:path extrusionOk="0" h="3153" w="10099">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6"/>
            <p:cNvSpPr/>
            <p:nvPr/>
          </p:nvSpPr>
          <p:spPr>
            <a:xfrm rot="-5400000">
              <a:off x="8472688" y="3978513"/>
              <a:ext cx="477733" cy="176252"/>
            </a:xfrm>
            <a:custGeom>
              <a:rect b="b" l="l" r="r" t="t"/>
              <a:pathLst>
                <a:path extrusionOk="0" h="4052" w="10983">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6"/>
            <p:cNvSpPr/>
            <p:nvPr/>
          </p:nvSpPr>
          <p:spPr>
            <a:xfrm rot="-5400000">
              <a:off x="8182970" y="3430727"/>
              <a:ext cx="1620499" cy="129057"/>
            </a:xfrm>
            <a:custGeom>
              <a:rect b="b" l="l" r="r" t="t"/>
              <a:pathLst>
                <a:path extrusionOk="0" h="2967" w="37255">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6"/>
            <p:cNvSpPr/>
            <p:nvPr/>
          </p:nvSpPr>
          <p:spPr>
            <a:xfrm rot="-5400000">
              <a:off x="8089908" y="3371157"/>
              <a:ext cx="1718543" cy="150153"/>
            </a:xfrm>
            <a:custGeom>
              <a:rect b="b" l="l" r="r" t="t"/>
              <a:pathLst>
                <a:path extrusionOk="0" h="3452" w="39509">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6"/>
            <p:cNvSpPr/>
            <p:nvPr/>
          </p:nvSpPr>
          <p:spPr>
            <a:xfrm rot="-5400000">
              <a:off x="8069444" y="3539297"/>
              <a:ext cx="1330763" cy="201654"/>
            </a:xfrm>
            <a:custGeom>
              <a:rect b="b" l="l" r="r" t="t"/>
              <a:pathLst>
                <a:path extrusionOk="0" h="4636" w="30594">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6"/>
            <p:cNvSpPr/>
            <p:nvPr/>
          </p:nvSpPr>
          <p:spPr>
            <a:xfrm rot="-5400000">
              <a:off x="8940152" y="3389472"/>
              <a:ext cx="230232" cy="93085"/>
            </a:xfrm>
            <a:custGeom>
              <a:rect b="b" l="l" r="r" t="t"/>
              <a:pathLst>
                <a:path extrusionOk="0" h="2140" w="5293">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6"/>
            <p:cNvSpPr/>
            <p:nvPr/>
          </p:nvSpPr>
          <p:spPr>
            <a:xfrm rot="-5400000">
              <a:off x="8976450" y="3345735"/>
              <a:ext cx="196696" cy="54024"/>
            </a:xfrm>
            <a:custGeom>
              <a:rect b="b" l="l" r="r" t="t"/>
              <a:pathLst>
                <a:path extrusionOk="0" h="1242" w="4522">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 name="Google Shape;141;p16"/>
          <p:cNvGrpSpPr/>
          <p:nvPr/>
        </p:nvGrpSpPr>
        <p:grpSpPr>
          <a:xfrm flipH="1" rot="10800000">
            <a:off x="945475" y="3635300"/>
            <a:ext cx="2699775" cy="2633450"/>
            <a:chOff x="661125" y="2751225"/>
            <a:chExt cx="2699775" cy="2633450"/>
          </a:xfrm>
        </p:grpSpPr>
        <p:sp>
          <p:nvSpPr>
            <p:cNvPr id="142" name="Google Shape;142;p16"/>
            <p:cNvSpPr/>
            <p:nvPr/>
          </p:nvSpPr>
          <p:spPr>
            <a:xfrm>
              <a:off x="661125" y="2918175"/>
              <a:ext cx="78450" cy="888175"/>
            </a:xfrm>
            <a:custGeom>
              <a:rect b="b" l="l" r="r" t="t"/>
              <a:pathLst>
                <a:path extrusionOk="0" h="35527" w="3138">
                  <a:moveTo>
                    <a:pt x="1429" y="32996"/>
                  </a:moveTo>
                  <a:cubicBezTo>
                    <a:pt x="912" y="33169"/>
                    <a:pt x="534" y="33653"/>
                    <a:pt x="534" y="34228"/>
                  </a:cubicBezTo>
                  <a:cubicBezTo>
                    <a:pt x="534" y="34943"/>
                    <a:pt x="1117" y="35526"/>
                    <a:pt x="1840" y="35526"/>
                  </a:cubicBezTo>
                  <a:cubicBezTo>
                    <a:pt x="2555" y="35526"/>
                    <a:pt x="3138" y="34943"/>
                    <a:pt x="3138" y="34228"/>
                  </a:cubicBezTo>
                  <a:cubicBezTo>
                    <a:pt x="3138" y="33653"/>
                    <a:pt x="2768" y="33169"/>
                    <a:pt x="2243" y="32996"/>
                  </a:cubicBezTo>
                  <a:lnTo>
                    <a:pt x="2243" y="0"/>
                  </a:lnTo>
                  <a:lnTo>
                    <a:pt x="0" y="0"/>
                  </a:lnTo>
                  <a:lnTo>
                    <a:pt x="0" y="822"/>
                  </a:lnTo>
                  <a:lnTo>
                    <a:pt x="1429" y="822"/>
                  </a:ln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6"/>
            <p:cNvSpPr/>
            <p:nvPr/>
          </p:nvSpPr>
          <p:spPr>
            <a:xfrm>
              <a:off x="2366975" y="2751225"/>
              <a:ext cx="245625" cy="1823950"/>
            </a:xfrm>
            <a:custGeom>
              <a:rect b="b" l="l" r="r" t="t"/>
              <a:pathLst>
                <a:path extrusionOk="0" h="72958" w="9825">
                  <a:moveTo>
                    <a:pt x="822" y="0"/>
                  </a:moveTo>
                  <a:lnTo>
                    <a:pt x="1" y="0"/>
                  </a:lnTo>
                  <a:lnTo>
                    <a:pt x="1" y="13118"/>
                  </a:lnTo>
                  <a:lnTo>
                    <a:pt x="9003" y="22121"/>
                  </a:lnTo>
                  <a:lnTo>
                    <a:pt x="9003" y="49055"/>
                  </a:lnTo>
                  <a:lnTo>
                    <a:pt x="1627" y="56431"/>
                  </a:lnTo>
                  <a:lnTo>
                    <a:pt x="1627" y="70403"/>
                  </a:lnTo>
                  <a:cubicBezTo>
                    <a:pt x="1085" y="70559"/>
                    <a:pt x="682" y="71052"/>
                    <a:pt x="682" y="71652"/>
                  </a:cubicBezTo>
                  <a:cubicBezTo>
                    <a:pt x="682" y="72366"/>
                    <a:pt x="1266" y="72958"/>
                    <a:pt x="1988" y="72958"/>
                  </a:cubicBezTo>
                  <a:cubicBezTo>
                    <a:pt x="2711" y="72958"/>
                    <a:pt x="3294" y="72366"/>
                    <a:pt x="3294" y="71652"/>
                  </a:cubicBezTo>
                  <a:cubicBezTo>
                    <a:pt x="3294" y="71093"/>
                    <a:pt x="2941" y="70617"/>
                    <a:pt x="2440" y="70436"/>
                  </a:cubicBezTo>
                  <a:lnTo>
                    <a:pt x="2440" y="56768"/>
                  </a:lnTo>
                  <a:lnTo>
                    <a:pt x="9825" y="49392"/>
                  </a:lnTo>
                  <a:lnTo>
                    <a:pt x="9825" y="21784"/>
                  </a:lnTo>
                  <a:lnTo>
                    <a:pt x="822" y="12781"/>
                  </a:lnTo>
                  <a:lnTo>
                    <a:pt x="822" y="0"/>
                  </a:ln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6"/>
            <p:cNvSpPr/>
            <p:nvPr/>
          </p:nvSpPr>
          <p:spPr>
            <a:xfrm>
              <a:off x="2924300" y="2751225"/>
              <a:ext cx="264325" cy="2033625"/>
            </a:xfrm>
            <a:custGeom>
              <a:rect b="b" l="l" r="r" t="t"/>
              <a:pathLst>
                <a:path extrusionOk="0" h="81345" w="10573">
                  <a:moveTo>
                    <a:pt x="9751" y="23591"/>
                  </a:moveTo>
                  <a:lnTo>
                    <a:pt x="896" y="23591"/>
                  </a:lnTo>
                  <a:lnTo>
                    <a:pt x="896" y="78806"/>
                  </a:lnTo>
                  <a:cubicBezTo>
                    <a:pt x="370" y="78979"/>
                    <a:pt x="1" y="79463"/>
                    <a:pt x="1" y="80038"/>
                  </a:cubicBezTo>
                  <a:cubicBezTo>
                    <a:pt x="1" y="80753"/>
                    <a:pt x="584" y="81344"/>
                    <a:pt x="1298" y="81344"/>
                  </a:cubicBezTo>
                  <a:cubicBezTo>
                    <a:pt x="2021" y="81344"/>
                    <a:pt x="2605" y="80753"/>
                    <a:pt x="2605" y="80038"/>
                  </a:cubicBezTo>
                  <a:cubicBezTo>
                    <a:pt x="2605" y="79463"/>
                    <a:pt x="2227" y="78979"/>
                    <a:pt x="1709" y="78806"/>
                  </a:cubicBezTo>
                  <a:lnTo>
                    <a:pt x="1709" y="24404"/>
                  </a:lnTo>
                  <a:lnTo>
                    <a:pt x="10572" y="24404"/>
                  </a:lnTo>
                  <a:lnTo>
                    <a:pt x="10572" y="0"/>
                  </a:lnTo>
                  <a:lnTo>
                    <a:pt x="9751" y="0"/>
                  </a:ln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6"/>
            <p:cNvSpPr/>
            <p:nvPr/>
          </p:nvSpPr>
          <p:spPr>
            <a:xfrm>
              <a:off x="661125" y="4193000"/>
              <a:ext cx="136575" cy="1191675"/>
            </a:xfrm>
            <a:custGeom>
              <a:rect b="b" l="l" r="r" t="t"/>
              <a:pathLst>
                <a:path extrusionOk="0" h="47667" w="5463">
                  <a:moveTo>
                    <a:pt x="4567" y="45129"/>
                  </a:moveTo>
                  <a:lnTo>
                    <a:pt x="4567" y="0"/>
                  </a:lnTo>
                  <a:lnTo>
                    <a:pt x="0" y="0"/>
                  </a:lnTo>
                  <a:lnTo>
                    <a:pt x="0" y="822"/>
                  </a:lnTo>
                  <a:lnTo>
                    <a:pt x="3746" y="822"/>
                  </a:lnTo>
                  <a:lnTo>
                    <a:pt x="3746" y="45129"/>
                  </a:lnTo>
                  <a:cubicBezTo>
                    <a:pt x="3228" y="45301"/>
                    <a:pt x="2850" y="45786"/>
                    <a:pt x="2850" y="46361"/>
                  </a:cubicBezTo>
                  <a:cubicBezTo>
                    <a:pt x="2850" y="47084"/>
                    <a:pt x="3434" y="47667"/>
                    <a:pt x="4157" y="47667"/>
                  </a:cubicBezTo>
                  <a:cubicBezTo>
                    <a:pt x="4879" y="47667"/>
                    <a:pt x="5463" y="47084"/>
                    <a:pt x="5463" y="46361"/>
                  </a:cubicBezTo>
                  <a:cubicBezTo>
                    <a:pt x="5463" y="45786"/>
                    <a:pt x="5085" y="45301"/>
                    <a:pt x="4567" y="45129"/>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6"/>
            <p:cNvSpPr/>
            <p:nvPr/>
          </p:nvSpPr>
          <p:spPr>
            <a:xfrm>
              <a:off x="661125" y="4097725"/>
              <a:ext cx="210700" cy="779125"/>
            </a:xfrm>
            <a:custGeom>
              <a:rect b="b" l="l" r="r" t="t"/>
              <a:pathLst>
                <a:path extrusionOk="0" h="31165" w="8428">
                  <a:moveTo>
                    <a:pt x="7532" y="28626"/>
                  </a:moveTo>
                  <a:lnTo>
                    <a:pt x="7532" y="0"/>
                  </a:lnTo>
                  <a:lnTo>
                    <a:pt x="0" y="0"/>
                  </a:lnTo>
                  <a:lnTo>
                    <a:pt x="0" y="813"/>
                  </a:lnTo>
                  <a:lnTo>
                    <a:pt x="6711" y="813"/>
                  </a:lnTo>
                  <a:lnTo>
                    <a:pt x="6711" y="28626"/>
                  </a:lnTo>
                  <a:cubicBezTo>
                    <a:pt x="6194" y="28799"/>
                    <a:pt x="5816" y="29283"/>
                    <a:pt x="5816" y="29858"/>
                  </a:cubicBezTo>
                  <a:cubicBezTo>
                    <a:pt x="5816" y="30581"/>
                    <a:pt x="6399" y="31164"/>
                    <a:pt x="7122" y="31164"/>
                  </a:cubicBezTo>
                  <a:cubicBezTo>
                    <a:pt x="7845" y="31164"/>
                    <a:pt x="8428" y="30581"/>
                    <a:pt x="8428" y="29858"/>
                  </a:cubicBezTo>
                  <a:cubicBezTo>
                    <a:pt x="8428" y="29283"/>
                    <a:pt x="8050" y="28799"/>
                    <a:pt x="7532" y="28626"/>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6"/>
            <p:cNvSpPr/>
            <p:nvPr/>
          </p:nvSpPr>
          <p:spPr>
            <a:xfrm>
              <a:off x="661125" y="3995450"/>
              <a:ext cx="293250" cy="1116525"/>
            </a:xfrm>
            <a:custGeom>
              <a:rect b="b" l="l" r="r" t="t"/>
              <a:pathLst>
                <a:path extrusionOk="0" h="44661" w="11730">
                  <a:moveTo>
                    <a:pt x="10835" y="42122"/>
                  </a:moveTo>
                  <a:lnTo>
                    <a:pt x="10835" y="0"/>
                  </a:lnTo>
                  <a:lnTo>
                    <a:pt x="0" y="0"/>
                  </a:lnTo>
                  <a:lnTo>
                    <a:pt x="0" y="814"/>
                  </a:lnTo>
                  <a:lnTo>
                    <a:pt x="10021" y="814"/>
                  </a:lnTo>
                  <a:lnTo>
                    <a:pt x="10021" y="42122"/>
                  </a:lnTo>
                  <a:cubicBezTo>
                    <a:pt x="9496" y="42295"/>
                    <a:pt x="9126" y="42780"/>
                    <a:pt x="9126" y="43355"/>
                  </a:cubicBezTo>
                  <a:cubicBezTo>
                    <a:pt x="9126" y="44077"/>
                    <a:pt x="9709" y="44661"/>
                    <a:pt x="10424" y="44661"/>
                  </a:cubicBezTo>
                  <a:cubicBezTo>
                    <a:pt x="11147" y="44661"/>
                    <a:pt x="11730" y="44077"/>
                    <a:pt x="11730" y="43355"/>
                  </a:cubicBezTo>
                  <a:cubicBezTo>
                    <a:pt x="11730" y="42780"/>
                    <a:pt x="11352" y="42295"/>
                    <a:pt x="10835" y="42122"/>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6"/>
            <p:cNvSpPr/>
            <p:nvPr/>
          </p:nvSpPr>
          <p:spPr>
            <a:xfrm>
              <a:off x="661125" y="3906725"/>
              <a:ext cx="388750" cy="833775"/>
            </a:xfrm>
            <a:custGeom>
              <a:rect b="b" l="l" r="r" t="t"/>
              <a:pathLst>
                <a:path extrusionOk="0" h="33351" w="15550">
                  <a:moveTo>
                    <a:pt x="14654" y="30812"/>
                  </a:moveTo>
                  <a:lnTo>
                    <a:pt x="14654" y="1"/>
                  </a:lnTo>
                  <a:lnTo>
                    <a:pt x="0" y="1"/>
                  </a:lnTo>
                  <a:lnTo>
                    <a:pt x="0" y="822"/>
                  </a:lnTo>
                  <a:lnTo>
                    <a:pt x="13833" y="822"/>
                  </a:lnTo>
                  <a:lnTo>
                    <a:pt x="13833" y="30812"/>
                  </a:lnTo>
                  <a:cubicBezTo>
                    <a:pt x="13315" y="30985"/>
                    <a:pt x="12946" y="31469"/>
                    <a:pt x="12946" y="32044"/>
                  </a:cubicBezTo>
                  <a:cubicBezTo>
                    <a:pt x="12946" y="32767"/>
                    <a:pt x="13529" y="33350"/>
                    <a:pt x="14243" y="33350"/>
                  </a:cubicBezTo>
                  <a:cubicBezTo>
                    <a:pt x="14966" y="33350"/>
                    <a:pt x="15549" y="32767"/>
                    <a:pt x="15549" y="32044"/>
                  </a:cubicBezTo>
                  <a:cubicBezTo>
                    <a:pt x="15549" y="31469"/>
                    <a:pt x="15172" y="30985"/>
                    <a:pt x="14654" y="30812"/>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6"/>
            <p:cNvSpPr/>
            <p:nvPr/>
          </p:nvSpPr>
          <p:spPr>
            <a:xfrm>
              <a:off x="661125" y="2832325"/>
              <a:ext cx="487100" cy="2112700"/>
            </a:xfrm>
            <a:custGeom>
              <a:rect b="b" l="l" r="r" t="t"/>
              <a:pathLst>
                <a:path extrusionOk="0" h="84508" w="19484">
                  <a:moveTo>
                    <a:pt x="18589" y="81969"/>
                  </a:moveTo>
                  <a:lnTo>
                    <a:pt x="18589" y="39724"/>
                  </a:lnTo>
                  <a:lnTo>
                    <a:pt x="5191" y="39724"/>
                  </a:lnTo>
                  <a:lnTo>
                    <a:pt x="5191" y="1"/>
                  </a:lnTo>
                  <a:lnTo>
                    <a:pt x="0" y="1"/>
                  </a:lnTo>
                  <a:lnTo>
                    <a:pt x="0" y="814"/>
                  </a:lnTo>
                  <a:lnTo>
                    <a:pt x="4370" y="814"/>
                  </a:lnTo>
                  <a:lnTo>
                    <a:pt x="4370" y="40546"/>
                  </a:lnTo>
                  <a:lnTo>
                    <a:pt x="17767" y="40546"/>
                  </a:lnTo>
                  <a:lnTo>
                    <a:pt x="17767" y="81969"/>
                  </a:lnTo>
                  <a:cubicBezTo>
                    <a:pt x="17250" y="82142"/>
                    <a:pt x="16872" y="82626"/>
                    <a:pt x="16872" y="83201"/>
                  </a:cubicBezTo>
                  <a:cubicBezTo>
                    <a:pt x="16872" y="83924"/>
                    <a:pt x="17463" y="84507"/>
                    <a:pt x="18178" y="84507"/>
                  </a:cubicBezTo>
                  <a:cubicBezTo>
                    <a:pt x="18901" y="84507"/>
                    <a:pt x="19484" y="83924"/>
                    <a:pt x="19484" y="83201"/>
                  </a:cubicBezTo>
                  <a:cubicBezTo>
                    <a:pt x="19484" y="82626"/>
                    <a:pt x="19106" y="82142"/>
                    <a:pt x="18589" y="81969"/>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6"/>
            <p:cNvSpPr/>
            <p:nvPr/>
          </p:nvSpPr>
          <p:spPr>
            <a:xfrm>
              <a:off x="861750" y="2751225"/>
              <a:ext cx="410725" cy="2406750"/>
            </a:xfrm>
            <a:custGeom>
              <a:rect b="b" l="l" r="r" t="t"/>
              <a:pathLst>
                <a:path extrusionOk="0" h="96270" w="16429">
                  <a:moveTo>
                    <a:pt x="15533" y="93731"/>
                  </a:moveTo>
                  <a:lnTo>
                    <a:pt x="15533" y="38730"/>
                  </a:lnTo>
                  <a:lnTo>
                    <a:pt x="822" y="38730"/>
                  </a:lnTo>
                  <a:lnTo>
                    <a:pt x="822" y="0"/>
                  </a:lnTo>
                  <a:lnTo>
                    <a:pt x="0" y="0"/>
                  </a:lnTo>
                  <a:lnTo>
                    <a:pt x="0" y="39543"/>
                  </a:lnTo>
                  <a:lnTo>
                    <a:pt x="14720" y="39543"/>
                  </a:lnTo>
                  <a:lnTo>
                    <a:pt x="14720" y="93731"/>
                  </a:lnTo>
                  <a:cubicBezTo>
                    <a:pt x="14202" y="93904"/>
                    <a:pt x="13825" y="94388"/>
                    <a:pt x="13825" y="94963"/>
                  </a:cubicBezTo>
                  <a:cubicBezTo>
                    <a:pt x="13825" y="95686"/>
                    <a:pt x="14408" y="96270"/>
                    <a:pt x="15131" y="96270"/>
                  </a:cubicBezTo>
                  <a:cubicBezTo>
                    <a:pt x="15845" y="96270"/>
                    <a:pt x="16429" y="95686"/>
                    <a:pt x="16429" y="94963"/>
                  </a:cubicBezTo>
                  <a:cubicBezTo>
                    <a:pt x="16429" y="94388"/>
                    <a:pt x="16051" y="93904"/>
                    <a:pt x="15533" y="93731"/>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6"/>
            <p:cNvSpPr/>
            <p:nvPr/>
          </p:nvSpPr>
          <p:spPr>
            <a:xfrm>
              <a:off x="949025" y="2751225"/>
              <a:ext cx="421200" cy="1823950"/>
            </a:xfrm>
            <a:custGeom>
              <a:rect b="b" l="l" r="r" t="t"/>
              <a:pathLst>
                <a:path extrusionOk="0" h="72958" w="16848">
                  <a:moveTo>
                    <a:pt x="15952" y="70420"/>
                  </a:moveTo>
                  <a:lnTo>
                    <a:pt x="15952" y="33924"/>
                  </a:lnTo>
                  <a:lnTo>
                    <a:pt x="822" y="33924"/>
                  </a:lnTo>
                  <a:lnTo>
                    <a:pt x="822" y="0"/>
                  </a:lnTo>
                  <a:lnTo>
                    <a:pt x="0" y="0"/>
                  </a:lnTo>
                  <a:lnTo>
                    <a:pt x="0" y="34738"/>
                  </a:lnTo>
                  <a:lnTo>
                    <a:pt x="15139" y="34738"/>
                  </a:lnTo>
                  <a:lnTo>
                    <a:pt x="15139" y="70420"/>
                  </a:lnTo>
                  <a:cubicBezTo>
                    <a:pt x="14621" y="70592"/>
                    <a:pt x="14244" y="71077"/>
                    <a:pt x="14244" y="71652"/>
                  </a:cubicBezTo>
                  <a:cubicBezTo>
                    <a:pt x="14244" y="72375"/>
                    <a:pt x="14827" y="72958"/>
                    <a:pt x="15550" y="72958"/>
                  </a:cubicBezTo>
                  <a:cubicBezTo>
                    <a:pt x="16264" y="72958"/>
                    <a:pt x="16847" y="72375"/>
                    <a:pt x="16847" y="71652"/>
                  </a:cubicBezTo>
                  <a:cubicBezTo>
                    <a:pt x="16847" y="71077"/>
                    <a:pt x="16470" y="70592"/>
                    <a:pt x="15952" y="70420"/>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6"/>
            <p:cNvSpPr/>
            <p:nvPr/>
          </p:nvSpPr>
          <p:spPr>
            <a:xfrm>
              <a:off x="1249050" y="2751225"/>
              <a:ext cx="264500" cy="561050"/>
            </a:xfrm>
            <a:custGeom>
              <a:rect b="b" l="l" r="r" t="t"/>
              <a:pathLst>
                <a:path extrusionOk="0" h="22442" w="10580">
                  <a:moveTo>
                    <a:pt x="9274" y="22441"/>
                  </a:moveTo>
                  <a:cubicBezTo>
                    <a:pt x="9997" y="22441"/>
                    <a:pt x="10580" y="21850"/>
                    <a:pt x="10580" y="21135"/>
                  </a:cubicBezTo>
                  <a:cubicBezTo>
                    <a:pt x="10580" y="20412"/>
                    <a:pt x="9997" y="19829"/>
                    <a:pt x="9274" y="19829"/>
                  </a:cubicBezTo>
                  <a:cubicBezTo>
                    <a:pt x="8600" y="19829"/>
                    <a:pt x="8050" y="20338"/>
                    <a:pt x="7984" y="20995"/>
                  </a:cubicBezTo>
                  <a:lnTo>
                    <a:pt x="822" y="20995"/>
                  </a:lnTo>
                  <a:lnTo>
                    <a:pt x="822" y="0"/>
                  </a:lnTo>
                  <a:lnTo>
                    <a:pt x="0" y="0"/>
                  </a:lnTo>
                  <a:lnTo>
                    <a:pt x="0" y="21817"/>
                  </a:lnTo>
                  <a:lnTo>
                    <a:pt x="8165" y="21817"/>
                  </a:lnTo>
                  <a:cubicBezTo>
                    <a:pt x="8395" y="22187"/>
                    <a:pt x="8806" y="22433"/>
                    <a:pt x="9274" y="22441"/>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6"/>
            <p:cNvSpPr/>
            <p:nvPr/>
          </p:nvSpPr>
          <p:spPr>
            <a:xfrm>
              <a:off x="1966325" y="2751225"/>
              <a:ext cx="65325" cy="499650"/>
            </a:xfrm>
            <a:custGeom>
              <a:rect b="b" l="l" r="r" t="t"/>
              <a:pathLst>
                <a:path extrusionOk="0" h="19986" w="2613">
                  <a:moveTo>
                    <a:pt x="1718" y="17447"/>
                  </a:moveTo>
                  <a:lnTo>
                    <a:pt x="1718" y="0"/>
                  </a:lnTo>
                  <a:lnTo>
                    <a:pt x="896" y="0"/>
                  </a:lnTo>
                  <a:lnTo>
                    <a:pt x="896" y="17447"/>
                  </a:lnTo>
                  <a:cubicBezTo>
                    <a:pt x="379" y="17619"/>
                    <a:pt x="1" y="18104"/>
                    <a:pt x="1" y="18679"/>
                  </a:cubicBezTo>
                  <a:cubicBezTo>
                    <a:pt x="1" y="19402"/>
                    <a:pt x="584" y="19985"/>
                    <a:pt x="1307" y="19985"/>
                  </a:cubicBezTo>
                  <a:cubicBezTo>
                    <a:pt x="2030" y="19985"/>
                    <a:pt x="2613" y="19402"/>
                    <a:pt x="2613" y="18679"/>
                  </a:cubicBezTo>
                  <a:cubicBezTo>
                    <a:pt x="2613" y="18104"/>
                    <a:pt x="2235" y="17619"/>
                    <a:pt x="1718" y="17447"/>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6"/>
            <p:cNvSpPr/>
            <p:nvPr/>
          </p:nvSpPr>
          <p:spPr>
            <a:xfrm>
              <a:off x="2491225" y="2751225"/>
              <a:ext cx="370275" cy="226925"/>
            </a:xfrm>
            <a:custGeom>
              <a:rect b="b" l="l" r="r" t="t"/>
              <a:pathLst>
                <a:path extrusionOk="0" h="9077" w="14811">
                  <a:moveTo>
                    <a:pt x="1306" y="9077"/>
                  </a:moveTo>
                  <a:cubicBezTo>
                    <a:pt x="1881" y="9077"/>
                    <a:pt x="2366" y="8699"/>
                    <a:pt x="2538" y="8181"/>
                  </a:cubicBezTo>
                  <a:lnTo>
                    <a:pt x="14810" y="8181"/>
                  </a:lnTo>
                  <a:lnTo>
                    <a:pt x="14810" y="0"/>
                  </a:lnTo>
                  <a:lnTo>
                    <a:pt x="13989" y="0"/>
                  </a:lnTo>
                  <a:lnTo>
                    <a:pt x="13989" y="7360"/>
                  </a:lnTo>
                  <a:lnTo>
                    <a:pt x="2538" y="7360"/>
                  </a:lnTo>
                  <a:cubicBezTo>
                    <a:pt x="2366" y="6843"/>
                    <a:pt x="1881" y="6465"/>
                    <a:pt x="1306" y="6465"/>
                  </a:cubicBezTo>
                  <a:cubicBezTo>
                    <a:pt x="592" y="6465"/>
                    <a:pt x="0" y="7048"/>
                    <a:pt x="0" y="7771"/>
                  </a:cubicBezTo>
                  <a:cubicBezTo>
                    <a:pt x="0" y="8494"/>
                    <a:pt x="583" y="9077"/>
                    <a:pt x="1306" y="9077"/>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6"/>
            <p:cNvSpPr/>
            <p:nvPr/>
          </p:nvSpPr>
          <p:spPr>
            <a:xfrm>
              <a:off x="2491225" y="2751225"/>
              <a:ext cx="298600" cy="123850"/>
            </a:xfrm>
            <a:custGeom>
              <a:rect b="b" l="l" r="r" t="t"/>
              <a:pathLst>
                <a:path extrusionOk="0" h="4954" w="11944">
                  <a:moveTo>
                    <a:pt x="1306" y="4953"/>
                  </a:moveTo>
                  <a:cubicBezTo>
                    <a:pt x="1881" y="4953"/>
                    <a:pt x="2366" y="4584"/>
                    <a:pt x="2538" y="4058"/>
                  </a:cubicBezTo>
                  <a:lnTo>
                    <a:pt x="11943" y="4058"/>
                  </a:lnTo>
                  <a:lnTo>
                    <a:pt x="11943" y="0"/>
                  </a:lnTo>
                  <a:lnTo>
                    <a:pt x="11122" y="0"/>
                  </a:lnTo>
                  <a:lnTo>
                    <a:pt x="11122" y="3245"/>
                  </a:lnTo>
                  <a:lnTo>
                    <a:pt x="2538" y="3245"/>
                  </a:lnTo>
                  <a:cubicBezTo>
                    <a:pt x="2366" y="2727"/>
                    <a:pt x="1881" y="2349"/>
                    <a:pt x="1306" y="2349"/>
                  </a:cubicBezTo>
                  <a:cubicBezTo>
                    <a:pt x="592" y="2349"/>
                    <a:pt x="0" y="2933"/>
                    <a:pt x="0" y="3655"/>
                  </a:cubicBezTo>
                  <a:cubicBezTo>
                    <a:pt x="0" y="4370"/>
                    <a:pt x="583" y="4953"/>
                    <a:pt x="1306" y="4953"/>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6"/>
            <p:cNvSpPr/>
            <p:nvPr/>
          </p:nvSpPr>
          <p:spPr>
            <a:xfrm>
              <a:off x="1328100" y="2751225"/>
              <a:ext cx="333525" cy="123850"/>
            </a:xfrm>
            <a:custGeom>
              <a:rect b="b" l="l" r="r" t="t"/>
              <a:pathLst>
                <a:path extrusionOk="0" h="4954" w="13341">
                  <a:moveTo>
                    <a:pt x="1307" y="4953"/>
                  </a:moveTo>
                  <a:cubicBezTo>
                    <a:pt x="1882" y="4953"/>
                    <a:pt x="2366" y="4584"/>
                    <a:pt x="2539" y="4058"/>
                  </a:cubicBezTo>
                  <a:lnTo>
                    <a:pt x="13340" y="4058"/>
                  </a:lnTo>
                  <a:lnTo>
                    <a:pt x="13340" y="0"/>
                  </a:lnTo>
                  <a:lnTo>
                    <a:pt x="12519" y="0"/>
                  </a:lnTo>
                  <a:lnTo>
                    <a:pt x="12519" y="3245"/>
                  </a:lnTo>
                  <a:lnTo>
                    <a:pt x="2539" y="3245"/>
                  </a:lnTo>
                  <a:cubicBezTo>
                    <a:pt x="2366" y="2727"/>
                    <a:pt x="1882" y="2349"/>
                    <a:pt x="1307" y="2349"/>
                  </a:cubicBezTo>
                  <a:cubicBezTo>
                    <a:pt x="584" y="2349"/>
                    <a:pt x="1" y="2933"/>
                    <a:pt x="1" y="3655"/>
                  </a:cubicBezTo>
                  <a:cubicBezTo>
                    <a:pt x="1" y="4370"/>
                    <a:pt x="584" y="4953"/>
                    <a:pt x="1307" y="4953"/>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6"/>
            <p:cNvSpPr/>
            <p:nvPr/>
          </p:nvSpPr>
          <p:spPr>
            <a:xfrm>
              <a:off x="1045750" y="2751225"/>
              <a:ext cx="421600" cy="1989275"/>
            </a:xfrm>
            <a:custGeom>
              <a:rect b="b" l="l" r="r" t="t"/>
              <a:pathLst>
                <a:path extrusionOk="0" h="79571" w="16864">
                  <a:moveTo>
                    <a:pt x="15968" y="77032"/>
                  </a:moveTo>
                  <a:lnTo>
                    <a:pt x="15968" y="29628"/>
                  </a:lnTo>
                  <a:lnTo>
                    <a:pt x="822" y="29628"/>
                  </a:lnTo>
                  <a:lnTo>
                    <a:pt x="822" y="0"/>
                  </a:lnTo>
                  <a:lnTo>
                    <a:pt x="0" y="0"/>
                  </a:lnTo>
                  <a:lnTo>
                    <a:pt x="0" y="30442"/>
                  </a:lnTo>
                  <a:lnTo>
                    <a:pt x="15155" y="30442"/>
                  </a:lnTo>
                  <a:lnTo>
                    <a:pt x="15155" y="77032"/>
                  </a:lnTo>
                  <a:cubicBezTo>
                    <a:pt x="14638" y="77205"/>
                    <a:pt x="14260" y="77689"/>
                    <a:pt x="14260" y="78264"/>
                  </a:cubicBezTo>
                  <a:cubicBezTo>
                    <a:pt x="14260" y="78987"/>
                    <a:pt x="14843" y="79570"/>
                    <a:pt x="15566" y="79570"/>
                  </a:cubicBezTo>
                  <a:cubicBezTo>
                    <a:pt x="16280" y="79570"/>
                    <a:pt x="16864" y="78987"/>
                    <a:pt x="16864" y="78264"/>
                  </a:cubicBezTo>
                  <a:cubicBezTo>
                    <a:pt x="16864" y="77689"/>
                    <a:pt x="16486" y="77205"/>
                    <a:pt x="15977" y="77032"/>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6"/>
            <p:cNvSpPr/>
            <p:nvPr/>
          </p:nvSpPr>
          <p:spPr>
            <a:xfrm>
              <a:off x="1158675" y="2751225"/>
              <a:ext cx="426350" cy="2248225"/>
            </a:xfrm>
            <a:custGeom>
              <a:rect b="b" l="l" r="r" t="t"/>
              <a:pathLst>
                <a:path extrusionOk="0" h="89929" w="17054">
                  <a:moveTo>
                    <a:pt x="16158" y="87398"/>
                  </a:moveTo>
                  <a:lnTo>
                    <a:pt x="16158" y="25226"/>
                  </a:lnTo>
                  <a:lnTo>
                    <a:pt x="822" y="25226"/>
                  </a:lnTo>
                  <a:lnTo>
                    <a:pt x="822" y="0"/>
                  </a:lnTo>
                  <a:lnTo>
                    <a:pt x="1" y="0"/>
                  </a:lnTo>
                  <a:lnTo>
                    <a:pt x="1" y="26039"/>
                  </a:lnTo>
                  <a:lnTo>
                    <a:pt x="15345" y="26039"/>
                  </a:lnTo>
                  <a:lnTo>
                    <a:pt x="15345" y="87398"/>
                  </a:lnTo>
                  <a:cubicBezTo>
                    <a:pt x="14819" y="87571"/>
                    <a:pt x="14449" y="88047"/>
                    <a:pt x="14449" y="88630"/>
                  </a:cubicBezTo>
                  <a:cubicBezTo>
                    <a:pt x="14449" y="89345"/>
                    <a:pt x="15033" y="89928"/>
                    <a:pt x="15747" y="89928"/>
                  </a:cubicBezTo>
                  <a:cubicBezTo>
                    <a:pt x="16470" y="89928"/>
                    <a:pt x="17053" y="89345"/>
                    <a:pt x="17053" y="88630"/>
                  </a:cubicBezTo>
                  <a:cubicBezTo>
                    <a:pt x="17053" y="88047"/>
                    <a:pt x="16676" y="87571"/>
                    <a:pt x="16158" y="87398"/>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6"/>
            <p:cNvSpPr/>
            <p:nvPr/>
          </p:nvSpPr>
          <p:spPr>
            <a:xfrm>
              <a:off x="1353975" y="2751225"/>
              <a:ext cx="389575" cy="1484725"/>
            </a:xfrm>
            <a:custGeom>
              <a:rect b="b" l="l" r="r" t="t"/>
              <a:pathLst>
                <a:path extrusionOk="0" h="59389" w="15583">
                  <a:moveTo>
                    <a:pt x="14671" y="56850"/>
                  </a:moveTo>
                  <a:lnTo>
                    <a:pt x="14671" y="26022"/>
                  </a:lnTo>
                  <a:lnTo>
                    <a:pt x="822" y="12174"/>
                  </a:lnTo>
                  <a:lnTo>
                    <a:pt x="822" y="7713"/>
                  </a:lnTo>
                  <a:lnTo>
                    <a:pt x="15229" y="7713"/>
                  </a:lnTo>
                  <a:lnTo>
                    <a:pt x="15229" y="0"/>
                  </a:lnTo>
                  <a:lnTo>
                    <a:pt x="14408" y="0"/>
                  </a:lnTo>
                  <a:lnTo>
                    <a:pt x="14408" y="6892"/>
                  </a:lnTo>
                  <a:lnTo>
                    <a:pt x="1" y="6892"/>
                  </a:lnTo>
                  <a:lnTo>
                    <a:pt x="1" y="12510"/>
                  </a:lnTo>
                  <a:lnTo>
                    <a:pt x="13849" y="26359"/>
                  </a:lnTo>
                  <a:lnTo>
                    <a:pt x="13849" y="56858"/>
                  </a:lnTo>
                  <a:cubicBezTo>
                    <a:pt x="13340" y="57031"/>
                    <a:pt x="12979" y="57515"/>
                    <a:pt x="12979" y="58082"/>
                  </a:cubicBezTo>
                  <a:cubicBezTo>
                    <a:pt x="12979" y="58805"/>
                    <a:pt x="13554" y="59388"/>
                    <a:pt x="14277" y="59388"/>
                  </a:cubicBezTo>
                  <a:cubicBezTo>
                    <a:pt x="14999" y="59388"/>
                    <a:pt x="15583" y="58805"/>
                    <a:pt x="15583" y="58082"/>
                  </a:cubicBezTo>
                  <a:cubicBezTo>
                    <a:pt x="15583" y="57499"/>
                    <a:pt x="15197" y="57014"/>
                    <a:pt x="14671" y="56850"/>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6"/>
            <p:cNvSpPr/>
            <p:nvPr/>
          </p:nvSpPr>
          <p:spPr>
            <a:xfrm>
              <a:off x="1502025" y="2751225"/>
              <a:ext cx="382600" cy="1870775"/>
            </a:xfrm>
            <a:custGeom>
              <a:rect b="b" l="l" r="r" t="t"/>
              <a:pathLst>
                <a:path extrusionOk="0" h="74831" w="15304">
                  <a:moveTo>
                    <a:pt x="14408" y="72293"/>
                  </a:moveTo>
                  <a:lnTo>
                    <a:pt x="14408" y="24971"/>
                  </a:lnTo>
                  <a:lnTo>
                    <a:pt x="1980" y="12543"/>
                  </a:lnTo>
                  <a:lnTo>
                    <a:pt x="12856" y="12543"/>
                  </a:lnTo>
                  <a:lnTo>
                    <a:pt x="12856" y="0"/>
                  </a:lnTo>
                  <a:lnTo>
                    <a:pt x="12035" y="0"/>
                  </a:lnTo>
                  <a:lnTo>
                    <a:pt x="12035" y="11730"/>
                  </a:lnTo>
                  <a:lnTo>
                    <a:pt x="1" y="11730"/>
                  </a:lnTo>
                  <a:lnTo>
                    <a:pt x="13587" y="25308"/>
                  </a:lnTo>
                  <a:lnTo>
                    <a:pt x="13587" y="72293"/>
                  </a:lnTo>
                  <a:cubicBezTo>
                    <a:pt x="13069" y="72465"/>
                    <a:pt x="12692" y="72950"/>
                    <a:pt x="12692" y="73525"/>
                  </a:cubicBezTo>
                  <a:cubicBezTo>
                    <a:pt x="12692" y="74247"/>
                    <a:pt x="13283" y="74831"/>
                    <a:pt x="13998" y="74831"/>
                  </a:cubicBezTo>
                  <a:cubicBezTo>
                    <a:pt x="14721" y="74831"/>
                    <a:pt x="15304" y="74247"/>
                    <a:pt x="15304" y="73525"/>
                  </a:cubicBezTo>
                  <a:cubicBezTo>
                    <a:pt x="15304" y="72950"/>
                    <a:pt x="14926" y="72465"/>
                    <a:pt x="14408" y="72293"/>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6"/>
            <p:cNvSpPr/>
            <p:nvPr/>
          </p:nvSpPr>
          <p:spPr>
            <a:xfrm>
              <a:off x="1725450" y="2751225"/>
              <a:ext cx="288975" cy="1665425"/>
            </a:xfrm>
            <a:custGeom>
              <a:rect b="b" l="l" r="r" t="t"/>
              <a:pathLst>
                <a:path extrusionOk="0" h="66617" w="11559">
                  <a:moveTo>
                    <a:pt x="10663" y="64078"/>
                  </a:moveTo>
                  <a:lnTo>
                    <a:pt x="10663" y="24774"/>
                  </a:lnTo>
                  <a:lnTo>
                    <a:pt x="1972" y="16092"/>
                  </a:lnTo>
                  <a:lnTo>
                    <a:pt x="7673" y="16092"/>
                  </a:lnTo>
                  <a:lnTo>
                    <a:pt x="7673" y="0"/>
                  </a:lnTo>
                  <a:lnTo>
                    <a:pt x="6851" y="0"/>
                  </a:lnTo>
                  <a:lnTo>
                    <a:pt x="6851" y="15270"/>
                  </a:lnTo>
                  <a:lnTo>
                    <a:pt x="1" y="15270"/>
                  </a:lnTo>
                  <a:lnTo>
                    <a:pt x="9841" y="25111"/>
                  </a:lnTo>
                  <a:lnTo>
                    <a:pt x="9841" y="64078"/>
                  </a:lnTo>
                  <a:cubicBezTo>
                    <a:pt x="9324" y="64251"/>
                    <a:pt x="8946" y="64736"/>
                    <a:pt x="8946" y="65311"/>
                  </a:cubicBezTo>
                  <a:cubicBezTo>
                    <a:pt x="8946" y="66033"/>
                    <a:pt x="9529" y="66617"/>
                    <a:pt x="10252" y="66617"/>
                  </a:cubicBezTo>
                  <a:cubicBezTo>
                    <a:pt x="10975" y="66617"/>
                    <a:pt x="11558" y="66033"/>
                    <a:pt x="11558" y="65311"/>
                  </a:cubicBezTo>
                  <a:cubicBezTo>
                    <a:pt x="11558" y="64736"/>
                    <a:pt x="11180" y="64251"/>
                    <a:pt x="10663" y="64078"/>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6"/>
            <p:cNvSpPr/>
            <p:nvPr/>
          </p:nvSpPr>
          <p:spPr>
            <a:xfrm>
              <a:off x="2128975" y="2751225"/>
              <a:ext cx="197150" cy="2033425"/>
            </a:xfrm>
            <a:custGeom>
              <a:rect b="b" l="l" r="r" t="t"/>
              <a:pathLst>
                <a:path extrusionOk="0" h="81337" w="7886">
                  <a:moveTo>
                    <a:pt x="1684" y="78798"/>
                  </a:moveTo>
                  <a:lnTo>
                    <a:pt x="1684" y="49318"/>
                  </a:lnTo>
                  <a:lnTo>
                    <a:pt x="7886" y="43116"/>
                  </a:lnTo>
                  <a:lnTo>
                    <a:pt x="7886" y="25061"/>
                  </a:lnTo>
                  <a:lnTo>
                    <a:pt x="1339" y="18515"/>
                  </a:lnTo>
                  <a:lnTo>
                    <a:pt x="1339" y="0"/>
                  </a:lnTo>
                  <a:lnTo>
                    <a:pt x="518" y="0"/>
                  </a:lnTo>
                  <a:lnTo>
                    <a:pt x="518" y="18852"/>
                  </a:lnTo>
                  <a:lnTo>
                    <a:pt x="7065" y="25398"/>
                  </a:lnTo>
                  <a:lnTo>
                    <a:pt x="7065" y="42779"/>
                  </a:lnTo>
                  <a:lnTo>
                    <a:pt x="863" y="48981"/>
                  </a:lnTo>
                  <a:lnTo>
                    <a:pt x="863" y="78815"/>
                  </a:lnTo>
                  <a:cubicBezTo>
                    <a:pt x="362" y="78995"/>
                    <a:pt x="0" y="79472"/>
                    <a:pt x="0" y="80038"/>
                  </a:cubicBezTo>
                  <a:cubicBezTo>
                    <a:pt x="0" y="80753"/>
                    <a:pt x="584" y="81336"/>
                    <a:pt x="1307" y="81336"/>
                  </a:cubicBezTo>
                  <a:cubicBezTo>
                    <a:pt x="2021" y="81336"/>
                    <a:pt x="2604" y="80753"/>
                    <a:pt x="2604" y="80038"/>
                  </a:cubicBezTo>
                  <a:cubicBezTo>
                    <a:pt x="2604" y="79447"/>
                    <a:pt x="2218" y="78962"/>
                    <a:pt x="1684" y="78798"/>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6"/>
            <p:cNvSpPr/>
            <p:nvPr/>
          </p:nvSpPr>
          <p:spPr>
            <a:xfrm>
              <a:off x="2048075" y="2751225"/>
              <a:ext cx="194275" cy="2304475"/>
            </a:xfrm>
            <a:custGeom>
              <a:rect b="b" l="l" r="r" t="t"/>
              <a:pathLst>
                <a:path extrusionOk="0" h="92179" w="7771">
                  <a:moveTo>
                    <a:pt x="1709" y="89641"/>
                  </a:moveTo>
                  <a:lnTo>
                    <a:pt x="1709" y="47133"/>
                  </a:lnTo>
                  <a:lnTo>
                    <a:pt x="7771" y="41071"/>
                  </a:lnTo>
                  <a:lnTo>
                    <a:pt x="7771" y="26540"/>
                  </a:lnTo>
                  <a:lnTo>
                    <a:pt x="1380" y="20149"/>
                  </a:lnTo>
                  <a:lnTo>
                    <a:pt x="1380" y="0"/>
                  </a:lnTo>
                  <a:lnTo>
                    <a:pt x="559" y="0"/>
                  </a:lnTo>
                  <a:lnTo>
                    <a:pt x="559" y="20486"/>
                  </a:lnTo>
                  <a:lnTo>
                    <a:pt x="6949" y="26877"/>
                  </a:lnTo>
                  <a:lnTo>
                    <a:pt x="6949" y="40734"/>
                  </a:lnTo>
                  <a:lnTo>
                    <a:pt x="895" y="46796"/>
                  </a:lnTo>
                  <a:lnTo>
                    <a:pt x="895" y="89641"/>
                  </a:lnTo>
                  <a:cubicBezTo>
                    <a:pt x="370" y="89813"/>
                    <a:pt x="0" y="90298"/>
                    <a:pt x="0" y="90873"/>
                  </a:cubicBezTo>
                  <a:cubicBezTo>
                    <a:pt x="0" y="91596"/>
                    <a:pt x="583" y="92179"/>
                    <a:pt x="1298" y="92179"/>
                  </a:cubicBezTo>
                  <a:cubicBezTo>
                    <a:pt x="2021" y="92179"/>
                    <a:pt x="2604" y="91596"/>
                    <a:pt x="2604" y="90873"/>
                  </a:cubicBezTo>
                  <a:cubicBezTo>
                    <a:pt x="2604" y="90298"/>
                    <a:pt x="2226" y="89813"/>
                    <a:pt x="1709" y="89641"/>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6"/>
            <p:cNvSpPr/>
            <p:nvPr/>
          </p:nvSpPr>
          <p:spPr>
            <a:xfrm>
              <a:off x="2216650" y="2751225"/>
              <a:ext cx="202300" cy="2193800"/>
            </a:xfrm>
            <a:custGeom>
              <a:rect b="b" l="l" r="r" t="t"/>
              <a:pathLst>
                <a:path extrusionOk="0" h="87752" w="8092">
                  <a:moveTo>
                    <a:pt x="1685" y="85205"/>
                  </a:moveTo>
                  <a:lnTo>
                    <a:pt x="1685" y="52012"/>
                  </a:lnTo>
                  <a:lnTo>
                    <a:pt x="8092" y="45605"/>
                  </a:lnTo>
                  <a:lnTo>
                    <a:pt x="8092" y="23254"/>
                  </a:lnTo>
                  <a:lnTo>
                    <a:pt x="1028" y="16190"/>
                  </a:lnTo>
                  <a:lnTo>
                    <a:pt x="1028" y="0"/>
                  </a:lnTo>
                  <a:lnTo>
                    <a:pt x="206" y="0"/>
                  </a:lnTo>
                  <a:lnTo>
                    <a:pt x="206" y="16535"/>
                  </a:lnTo>
                  <a:lnTo>
                    <a:pt x="7270" y="23591"/>
                  </a:lnTo>
                  <a:lnTo>
                    <a:pt x="7270" y="45268"/>
                  </a:lnTo>
                  <a:lnTo>
                    <a:pt x="863" y="51675"/>
                  </a:lnTo>
                  <a:lnTo>
                    <a:pt x="863" y="85222"/>
                  </a:lnTo>
                  <a:cubicBezTo>
                    <a:pt x="362" y="85402"/>
                    <a:pt x="1" y="85879"/>
                    <a:pt x="1" y="86445"/>
                  </a:cubicBezTo>
                  <a:cubicBezTo>
                    <a:pt x="1" y="87168"/>
                    <a:pt x="584" y="87751"/>
                    <a:pt x="1307" y="87751"/>
                  </a:cubicBezTo>
                  <a:cubicBezTo>
                    <a:pt x="2030" y="87751"/>
                    <a:pt x="2613" y="87168"/>
                    <a:pt x="2613" y="86445"/>
                  </a:cubicBezTo>
                  <a:cubicBezTo>
                    <a:pt x="2613" y="85854"/>
                    <a:pt x="2219" y="85369"/>
                    <a:pt x="1685" y="85205"/>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6"/>
            <p:cNvSpPr/>
            <p:nvPr/>
          </p:nvSpPr>
          <p:spPr>
            <a:xfrm>
              <a:off x="2292025" y="2751225"/>
              <a:ext cx="225100" cy="1702800"/>
            </a:xfrm>
            <a:custGeom>
              <a:rect b="b" l="l" r="r" t="t"/>
              <a:pathLst>
                <a:path extrusionOk="0" h="68112" w="9004">
                  <a:moveTo>
                    <a:pt x="2744" y="65606"/>
                  </a:moveTo>
                  <a:lnTo>
                    <a:pt x="2744" y="53909"/>
                  </a:lnTo>
                  <a:lnTo>
                    <a:pt x="9003" y="47650"/>
                  </a:lnTo>
                  <a:lnTo>
                    <a:pt x="9003" y="22597"/>
                  </a:lnTo>
                  <a:lnTo>
                    <a:pt x="822" y="14416"/>
                  </a:lnTo>
                  <a:lnTo>
                    <a:pt x="822" y="0"/>
                  </a:lnTo>
                  <a:lnTo>
                    <a:pt x="0" y="0"/>
                  </a:lnTo>
                  <a:lnTo>
                    <a:pt x="0" y="14761"/>
                  </a:lnTo>
                  <a:lnTo>
                    <a:pt x="8182" y="22942"/>
                  </a:lnTo>
                  <a:lnTo>
                    <a:pt x="8182" y="47313"/>
                  </a:lnTo>
                  <a:lnTo>
                    <a:pt x="1931" y="53564"/>
                  </a:lnTo>
                  <a:lnTo>
                    <a:pt x="1931" y="65549"/>
                  </a:lnTo>
                  <a:cubicBezTo>
                    <a:pt x="1372" y="65697"/>
                    <a:pt x="953" y="66206"/>
                    <a:pt x="953" y="66806"/>
                  </a:cubicBezTo>
                  <a:cubicBezTo>
                    <a:pt x="953" y="67528"/>
                    <a:pt x="1536" y="68112"/>
                    <a:pt x="2259" y="68112"/>
                  </a:cubicBezTo>
                  <a:cubicBezTo>
                    <a:pt x="2974" y="68112"/>
                    <a:pt x="3565" y="67528"/>
                    <a:pt x="3565" y="66806"/>
                  </a:cubicBezTo>
                  <a:cubicBezTo>
                    <a:pt x="3565" y="66263"/>
                    <a:pt x="3220" y="65795"/>
                    <a:pt x="2744" y="65598"/>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6"/>
            <p:cNvSpPr/>
            <p:nvPr/>
          </p:nvSpPr>
          <p:spPr>
            <a:xfrm>
              <a:off x="2668425" y="2751225"/>
              <a:ext cx="257750" cy="1525575"/>
            </a:xfrm>
            <a:custGeom>
              <a:rect b="b" l="l" r="r" t="t"/>
              <a:pathLst>
                <a:path extrusionOk="0" h="61023" w="10310">
                  <a:moveTo>
                    <a:pt x="1709" y="58485"/>
                  </a:moveTo>
                  <a:lnTo>
                    <a:pt x="1709" y="12272"/>
                  </a:lnTo>
                  <a:lnTo>
                    <a:pt x="10310" y="12272"/>
                  </a:lnTo>
                  <a:lnTo>
                    <a:pt x="10310" y="0"/>
                  </a:lnTo>
                  <a:lnTo>
                    <a:pt x="9488" y="0"/>
                  </a:lnTo>
                  <a:lnTo>
                    <a:pt x="9488" y="11451"/>
                  </a:lnTo>
                  <a:lnTo>
                    <a:pt x="896" y="11451"/>
                  </a:lnTo>
                  <a:lnTo>
                    <a:pt x="896" y="58493"/>
                  </a:lnTo>
                  <a:cubicBezTo>
                    <a:pt x="371" y="58665"/>
                    <a:pt x="1" y="59142"/>
                    <a:pt x="1" y="59725"/>
                  </a:cubicBezTo>
                  <a:cubicBezTo>
                    <a:pt x="1" y="60440"/>
                    <a:pt x="584" y="61023"/>
                    <a:pt x="1299" y="61023"/>
                  </a:cubicBezTo>
                  <a:cubicBezTo>
                    <a:pt x="2022" y="61023"/>
                    <a:pt x="2605" y="60440"/>
                    <a:pt x="2605" y="59725"/>
                  </a:cubicBezTo>
                  <a:cubicBezTo>
                    <a:pt x="2605" y="59142"/>
                    <a:pt x="2227" y="58665"/>
                    <a:pt x="1709" y="58493"/>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6"/>
            <p:cNvSpPr/>
            <p:nvPr/>
          </p:nvSpPr>
          <p:spPr>
            <a:xfrm>
              <a:off x="2746875" y="2751225"/>
              <a:ext cx="267800" cy="1743875"/>
            </a:xfrm>
            <a:custGeom>
              <a:rect b="b" l="l" r="r" t="t"/>
              <a:pathLst>
                <a:path extrusionOk="0" h="69755" w="10712">
                  <a:moveTo>
                    <a:pt x="1717" y="67216"/>
                  </a:moveTo>
                  <a:lnTo>
                    <a:pt x="1717" y="16092"/>
                  </a:lnTo>
                  <a:lnTo>
                    <a:pt x="10712" y="16092"/>
                  </a:lnTo>
                  <a:lnTo>
                    <a:pt x="10712" y="0"/>
                  </a:lnTo>
                  <a:lnTo>
                    <a:pt x="9899" y="0"/>
                  </a:lnTo>
                  <a:lnTo>
                    <a:pt x="9899" y="15270"/>
                  </a:lnTo>
                  <a:lnTo>
                    <a:pt x="896" y="15270"/>
                  </a:lnTo>
                  <a:lnTo>
                    <a:pt x="896" y="67216"/>
                  </a:lnTo>
                  <a:cubicBezTo>
                    <a:pt x="379" y="67389"/>
                    <a:pt x="1" y="67873"/>
                    <a:pt x="1" y="68448"/>
                  </a:cubicBezTo>
                  <a:cubicBezTo>
                    <a:pt x="1" y="69163"/>
                    <a:pt x="584" y="69754"/>
                    <a:pt x="1307" y="69754"/>
                  </a:cubicBezTo>
                  <a:cubicBezTo>
                    <a:pt x="2030" y="69754"/>
                    <a:pt x="2613" y="69163"/>
                    <a:pt x="2613" y="68448"/>
                  </a:cubicBezTo>
                  <a:cubicBezTo>
                    <a:pt x="2613" y="67873"/>
                    <a:pt x="2235" y="67389"/>
                    <a:pt x="1717" y="67216"/>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6"/>
            <p:cNvSpPr/>
            <p:nvPr/>
          </p:nvSpPr>
          <p:spPr>
            <a:xfrm>
              <a:off x="2842375" y="2751225"/>
              <a:ext cx="250750" cy="1627850"/>
            </a:xfrm>
            <a:custGeom>
              <a:rect b="b" l="l" r="r" t="t"/>
              <a:pathLst>
                <a:path extrusionOk="0" h="65114" w="10030">
                  <a:moveTo>
                    <a:pt x="1717" y="62575"/>
                  </a:moveTo>
                  <a:lnTo>
                    <a:pt x="1717" y="20043"/>
                  </a:lnTo>
                  <a:lnTo>
                    <a:pt x="10030" y="20043"/>
                  </a:lnTo>
                  <a:lnTo>
                    <a:pt x="10030" y="0"/>
                  </a:lnTo>
                  <a:lnTo>
                    <a:pt x="9216" y="0"/>
                  </a:lnTo>
                  <a:lnTo>
                    <a:pt x="9216" y="19221"/>
                  </a:lnTo>
                  <a:lnTo>
                    <a:pt x="896" y="19221"/>
                  </a:lnTo>
                  <a:lnTo>
                    <a:pt x="896" y="62575"/>
                  </a:lnTo>
                  <a:cubicBezTo>
                    <a:pt x="378" y="62748"/>
                    <a:pt x="0" y="63232"/>
                    <a:pt x="0" y="63807"/>
                  </a:cubicBezTo>
                  <a:cubicBezTo>
                    <a:pt x="0" y="64530"/>
                    <a:pt x="583" y="65113"/>
                    <a:pt x="1306" y="65113"/>
                  </a:cubicBezTo>
                  <a:cubicBezTo>
                    <a:pt x="2029" y="65113"/>
                    <a:pt x="2612" y="64530"/>
                    <a:pt x="2612" y="63807"/>
                  </a:cubicBezTo>
                  <a:cubicBezTo>
                    <a:pt x="2612" y="63232"/>
                    <a:pt x="2234" y="62748"/>
                    <a:pt x="1717" y="62575"/>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6"/>
            <p:cNvSpPr/>
            <p:nvPr/>
          </p:nvSpPr>
          <p:spPr>
            <a:xfrm>
              <a:off x="3227600" y="2751225"/>
              <a:ext cx="65125" cy="1413050"/>
            </a:xfrm>
            <a:custGeom>
              <a:rect b="b" l="l" r="r" t="t"/>
              <a:pathLst>
                <a:path extrusionOk="0" h="56522" w="2605">
                  <a:moveTo>
                    <a:pt x="1709" y="53992"/>
                  </a:moveTo>
                  <a:lnTo>
                    <a:pt x="1709" y="0"/>
                  </a:lnTo>
                  <a:lnTo>
                    <a:pt x="896" y="0"/>
                  </a:lnTo>
                  <a:lnTo>
                    <a:pt x="896" y="53992"/>
                  </a:lnTo>
                  <a:cubicBezTo>
                    <a:pt x="379" y="54164"/>
                    <a:pt x="1" y="54649"/>
                    <a:pt x="1" y="55224"/>
                  </a:cubicBezTo>
                  <a:cubicBezTo>
                    <a:pt x="1" y="55938"/>
                    <a:pt x="584" y="56521"/>
                    <a:pt x="1307" y="56521"/>
                  </a:cubicBezTo>
                  <a:cubicBezTo>
                    <a:pt x="2022" y="56521"/>
                    <a:pt x="2605" y="55938"/>
                    <a:pt x="2605" y="55224"/>
                  </a:cubicBezTo>
                  <a:cubicBezTo>
                    <a:pt x="2605" y="54649"/>
                    <a:pt x="2235" y="54164"/>
                    <a:pt x="1718" y="53992"/>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6"/>
            <p:cNvSpPr/>
            <p:nvPr/>
          </p:nvSpPr>
          <p:spPr>
            <a:xfrm>
              <a:off x="3295775" y="2751225"/>
              <a:ext cx="65125" cy="1089200"/>
            </a:xfrm>
            <a:custGeom>
              <a:rect b="b" l="l" r="r" t="t"/>
              <a:pathLst>
                <a:path extrusionOk="0" h="43568" w="2605">
                  <a:moveTo>
                    <a:pt x="1709" y="41038"/>
                  </a:moveTo>
                  <a:lnTo>
                    <a:pt x="1709" y="0"/>
                  </a:lnTo>
                  <a:lnTo>
                    <a:pt x="896" y="0"/>
                  </a:lnTo>
                  <a:lnTo>
                    <a:pt x="896" y="41038"/>
                  </a:lnTo>
                  <a:cubicBezTo>
                    <a:pt x="379" y="41210"/>
                    <a:pt x="1" y="41695"/>
                    <a:pt x="1" y="42270"/>
                  </a:cubicBezTo>
                  <a:cubicBezTo>
                    <a:pt x="1" y="42985"/>
                    <a:pt x="584" y="43568"/>
                    <a:pt x="1307" y="43568"/>
                  </a:cubicBezTo>
                  <a:cubicBezTo>
                    <a:pt x="2022" y="43568"/>
                    <a:pt x="2605" y="42985"/>
                    <a:pt x="2605" y="42270"/>
                  </a:cubicBezTo>
                  <a:cubicBezTo>
                    <a:pt x="2605" y="41695"/>
                    <a:pt x="2227" y="41210"/>
                    <a:pt x="1709" y="41038"/>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1" name="Google Shape;171;p16"/>
          <p:cNvSpPr txBox="1"/>
          <p:nvPr>
            <p:ph type="title"/>
          </p:nvPr>
        </p:nvSpPr>
        <p:spPr>
          <a:xfrm>
            <a:off x="713225" y="2109175"/>
            <a:ext cx="41217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2" name="Google Shape;172;p16"/>
          <p:cNvSpPr txBox="1"/>
          <p:nvPr>
            <p:ph idx="2" type="title"/>
          </p:nvPr>
        </p:nvSpPr>
        <p:spPr>
          <a:xfrm>
            <a:off x="713225" y="1155439"/>
            <a:ext cx="11358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73" name="Google Shape;173;p16"/>
          <p:cNvSpPr txBox="1"/>
          <p:nvPr>
            <p:ph idx="1" type="subTitle"/>
          </p:nvPr>
        </p:nvSpPr>
        <p:spPr>
          <a:xfrm>
            <a:off x="713225" y="2966593"/>
            <a:ext cx="4121700" cy="369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4" name="Shape 174"/>
        <p:cNvGrpSpPr/>
        <p:nvPr/>
      </p:nvGrpSpPr>
      <p:grpSpPr>
        <a:xfrm>
          <a:off x="0" y="0"/>
          <a:ext cx="0" cy="0"/>
          <a:chOff x="0" y="0"/>
          <a:chExt cx="0" cy="0"/>
        </a:xfrm>
      </p:grpSpPr>
      <p:sp>
        <p:nvSpPr>
          <p:cNvPr id="175" name="Google Shape;175;p17"/>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6" name="Google Shape;176;p17"/>
          <p:cNvGrpSpPr/>
          <p:nvPr/>
        </p:nvGrpSpPr>
        <p:grpSpPr>
          <a:xfrm rot="10800000">
            <a:off x="396301" y="-696825"/>
            <a:ext cx="1221552" cy="2622112"/>
            <a:chOff x="5452016" y="2824589"/>
            <a:chExt cx="689908" cy="1480917"/>
          </a:xfrm>
        </p:grpSpPr>
        <p:sp>
          <p:nvSpPr>
            <p:cNvPr id="177" name="Google Shape;177;p17"/>
            <p:cNvSpPr/>
            <p:nvPr/>
          </p:nvSpPr>
          <p:spPr>
            <a:xfrm rot="-5400000">
              <a:off x="5392462" y="3556043"/>
              <a:ext cx="1325804" cy="173120"/>
            </a:xfrm>
            <a:custGeom>
              <a:rect b="b" l="l" r="r" t="t"/>
              <a:pathLst>
                <a:path extrusionOk="0" h="3980" w="3048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7"/>
            <p:cNvSpPr/>
            <p:nvPr/>
          </p:nvSpPr>
          <p:spPr>
            <a:xfrm rot="-5400000">
              <a:off x="5265885" y="3473528"/>
              <a:ext cx="1480916" cy="183037"/>
            </a:xfrm>
            <a:custGeom>
              <a:rect b="b" l="l" r="r" t="t"/>
              <a:pathLst>
                <a:path extrusionOk="0" h="4208" w="34046">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7"/>
            <p:cNvSpPr/>
            <p:nvPr/>
          </p:nvSpPr>
          <p:spPr>
            <a:xfrm rot="-5400000">
              <a:off x="5330414" y="3589558"/>
              <a:ext cx="1245768" cy="186126"/>
            </a:xfrm>
            <a:custGeom>
              <a:rect b="b" l="l" r="r" t="t"/>
              <a:pathLst>
                <a:path extrusionOk="0" h="4279" w="2864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7"/>
            <p:cNvSpPr/>
            <p:nvPr/>
          </p:nvSpPr>
          <p:spPr>
            <a:xfrm rot="-5400000">
              <a:off x="5370411" y="3676053"/>
              <a:ext cx="1059686" cy="199219"/>
            </a:xfrm>
            <a:custGeom>
              <a:rect b="b" l="l" r="r" t="t"/>
              <a:pathLst>
                <a:path extrusionOk="0" h="4580" w="24362">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7"/>
            <p:cNvSpPr/>
            <p:nvPr/>
          </p:nvSpPr>
          <p:spPr>
            <a:xfrm rot="-5400000">
              <a:off x="5334134" y="3789929"/>
              <a:ext cx="935588" cy="95564"/>
            </a:xfrm>
            <a:custGeom>
              <a:rect b="b" l="l" r="r" t="t"/>
              <a:pathLst>
                <a:path extrusionOk="0" h="2197" w="21509">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7"/>
            <p:cNvSpPr/>
            <p:nvPr/>
          </p:nvSpPr>
          <p:spPr>
            <a:xfrm rot="-5400000">
              <a:off x="5331634" y="3818442"/>
              <a:ext cx="868602" cy="105525"/>
            </a:xfrm>
            <a:custGeom>
              <a:rect b="b" l="l" r="r" t="t"/>
              <a:pathLst>
                <a:path extrusionOk="0" h="2426" w="19969">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7"/>
            <p:cNvSpPr/>
            <p:nvPr/>
          </p:nvSpPr>
          <p:spPr>
            <a:xfrm rot="-5400000">
              <a:off x="5163516" y="3683817"/>
              <a:ext cx="1119234" cy="124142"/>
            </a:xfrm>
            <a:custGeom>
              <a:rect b="b" l="l" r="r" t="t"/>
              <a:pathLst>
                <a:path extrusionOk="0" h="2854" w="25731">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7"/>
            <p:cNvSpPr/>
            <p:nvPr/>
          </p:nvSpPr>
          <p:spPr>
            <a:xfrm rot="-5400000">
              <a:off x="5189572" y="3740886"/>
              <a:ext cx="982130" cy="147109"/>
            </a:xfrm>
            <a:custGeom>
              <a:rect b="b" l="l" r="r" t="t"/>
              <a:pathLst>
                <a:path extrusionOk="0" h="3382" w="22579">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7"/>
            <p:cNvSpPr/>
            <p:nvPr/>
          </p:nvSpPr>
          <p:spPr>
            <a:xfrm rot="-5400000">
              <a:off x="5194836" y="3787124"/>
              <a:ext cx="868602" cy="168161"/>
            </a:xfrm>
            <a:custGeom>
              <a:rect b="b" l="l" r="r" t="t"/>
              <a:pathLst>
                <a:path extrusionOk="0" h="3866" w="19969">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7"/>
            <p:cNvSpPr/>
            <p:nvPr/>
          </p:nvSpPr>
          <p:spPr>
            <a:xfrm rot="-5400000">
              <a:off x="5215324" y="3849151"/>
              <a:ext cx="733977" cy="178731"/>
            </a:xfrm>
            <a:custGeom>
              <a:rect b="b" l="l" r="r" t="t"/>
              <a:pathLst>
                <a:path extrusionOk="0" h="4109" w="16874">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7"/>
            <p:cNvSpPr/>
            <p:nvPr/>
          </p:nvSpPr>
          <p:spPr>
            <a:xfrm rot="-5400000">
              <a:off x="5841900" y="4018530"/>
              <a:ext cx="465336" cy="108613"/>
            </a:xfrm>
            <a:custGeom>
              <a:rect b="b" l="l" r="r" t="t"/>
              <a:pathLst>
                <a:path extrusionOk="0" h="2497" w="10698">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7"/>
            <p:cNvSpPr/>
            <p:nvPr/>
          </p:nvSpPr>
          <p:spPr>
            <a:xfrm rot="-5400000">
              <a:off x="5874501" y="4051132"/>
              <a:ext cx="431191" cy="77556"/>
            </a:xfrm>
            <a:custGeom>
              <a:rect b="b" l="l" r="r" t="t"/>
              <a:pathLst>
                <a:path extrusionOk="0" h="1783" w="9913">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7"/>
            <p:cNvSpPr/>
            <p:nvPr/>
          </p:nvSpPr>
          <p:spPr>
            <a:xfrm rot="-5400000">
              <a:off x="5229613" y="3907503"/>
              <a:ext cx="620405" cy="175599"/>
            </a:xfrm>
            <a:custGeom>
              <a:rect b="b" l="l" r="r" t="t"/>
              <a:pathLst>
                <a:path extrusionOk="0" h="4037" w="14263">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0" name="Google Shape;190;p17"/>
          <p:cNvGrpSpPr/>
          <p:nvPr/>
        </p:nvGrpSpPr>
        <p:grpSpPr>
          <a:xfrm>
            <a:off x="6976252" y="3748209"/>
            <a:ext cx="1701243" cy="2750653"/>
            <a:chOff x="6976252" y="2907159"/>
            <a:chExt cx="1701243" cy="2750653"/>
          </a:xfrm>
        </p:grpSpPr>
        <p:grpSp>
          <p:nvGrpSpPr>
            <p:cNvPr id="191" name="Google Shape;191;p17"/>
            <p:cNvGrpSpPr/>
            <p:nvPr/>
          </p:nvGrpSpPr>
          <p:grpSpPr>
            <a:xfrm>
              <a:off x="6976252" y="2907159"/>
              <a:ext cx="847021" cy="2750652"/>
              <a:chOff x="6278982" y="2751992"/>
              <a:chExt cx="478381" cy="1553514"/>
            </a:xfrm>
          </p:grpSpPr>
          <p:sp>
            <p:nvSpPr>
              <p:cNvPr id="192" name="Google Shape;192;p17"/>
              <p:cNvSpPr/>
              <p:nvPr/>
            </p:nvSpPr>
            <p:spPr>
              <a:xfrm rot="-5400000">
                <a:off x="6192439" y="3740581"/>
                <a:ext cx="1059686" cy="70161"/>
              </a:xfrm>
              <a:custGeom>
                <a:rect b="b" l="l" r="r" t="t"/>
                <a:pathLst>
                  <a:path extrusionOk="0" h="1613" w="24362">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7"/>
              <p:cNvSpPr/>
              <p:nvPr/>
            </p:nvSpPr>
            <p:spPr>
              <a:xfrm rot="-5400000">
                <a:off x="6010359" y="3607522"/>
                <a:ext cx="1325804" cy="70161"/>
              </a:xfrm>
              <a:custGeom>
                <a:rect b="b" l="l" r="r" t="t"/>
                <a:pathLst>
                  <a:path extrusionOk="0" h="1613" w="3048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7"/>
              <p:cNvSpPr/>
              <p:nvPr/>
            </p:nvSpPr>
            <p:spPr>
              <a:xfrm rot="-5400000">
                <a:off x="6022147" y="3665853"/>
                <a:ext cx="1214755" cy="64550"/>
              </a:xfrm>
              <a:custGeom>
                <a:rect b="b" l="l" r="r" t="t"/>
                <a:pathLst>
                  <a:path extrusionOk="0" h="1484" w="27927">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7"/>
              <p:cNvSpPr/>
              <p:nvPr/>
            </p:nvSpPr>
            <p:spPr>
              <a:xfrm rot="-5400000">
                <a:off x="5843461" y="3619310"/>
                <a:ext cx="1279305" cy="93085"/>
              </a:xfrm>
              <a:custGeom>
                <a:rect b="b" l="l" r="r" t="t"/>
                <a:pathLst>
                  <a:path extrusionOk="0" h="2140" w="29411">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7"/>
              <p:cNvSpPr/>
              <p:nvPr/>
            </p:nvSpPr>
            <p:spPr>
              <a:xfrm rot="-5400000">
                <a:off x="5753204" y="3565025"/>
                <a:ext cx="1374825" cy="106134"/>
              </a:xfrm>
              <a:custGeom>
                <a:rect b="b" l="l" r="r" t="t"/>
                <a:pathLst>
                  <a:path extrusionOk="0" h="2440" w="31607">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7"/>
              <p:cNvSpPr/>
              <p:nvPr/>
            </p:nvSpPr>
            <p:spPr>
              <a:xfrm rot="-5400000">
                <a:off x="5618885" y="3466677"/>
                <a:ext cx="1553513" cy="124142"/>
              </a:xfrm>
              <a:custGeom>
                <a:rect b="b" l="l" r="r" t="t"/>
                <a:pathLst>
                  <a:path extrusionOk="0" h="2854" w="35715">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7"/>
              <p:cNvSpPr/>
              <p:nvPr/>
            </p:nvSpPr>
            <p:spPr>
              <a:xfrm rot="-5400000">
                <a:off x="5790418" y="3674835"/>
                <a:ext cx="1119234" cy="142106"/>
              </a:xfrm>
              <a:custGeom>
                <a:rect b="b" l="l" r="r" t="t"/>
                <a:pathLst>
                  <a:path extrusionOk="0" h="3267" w="25731">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7"/>
              <p:cNvSpPr/>
              <p:nvPr/>
            </p:nvSpPr>
            <p:spPr>
              <a:xfrm rot="-5400000">
                <a:off x="6430370" y="3978513"/>
                <a:ext cx="620405" cy="33580"/>
              </a:xfrm>
              <a:custGeom>
                <a:rect b="b" l="l" r="r" t="t"/>
                <a:pathLst>
                  <a:path extrusionOk="0" h="772" w="14263">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7"/>
              <p:cNvSpPr/>
              <p:nvPr/>
            </p:nvSpPr>
            <p:spPr>
              <a:xfrm rot="-5400000">
                <a:off x="5858989" y="3544234"/>
                <a:ext cx="1460429" cy="62114"/>
              </a:xfrm>
              <a:custGeom>
                <a:rect b="b" l="l" r="r" t="t"/>
                <a:pathLst>
                  <a:path extrusionOk="0" h="1428" w="33575">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 name="Google Shape;201;p17"/>
            <p:cNvGrpSpPr/>
            <p:nvPr/>
          </p:nvGrpSpPr>
          <p:grpSpPr>
            <a:xfrm>
              <a:off x="7899709" y="3118109"/>
              <a:ext cx="777786" cy="2539703"/>
              <a:chOff x="6961407" y="2871131"/>
              <a:chExt cx="439278" cy="1434375"/>
            </a:xfrm>
          </p:grpSpPr>
          <p:sp>
            <p:nvSpPr>
              <p:cNvPr id="202" name="Google Shape;202;p17"/>
              <p:cNvSpPr/>
              <p:nvPr/>
            </p:nvSpPr>
            <p:spPr>
              <a:xfrm rot="-5400000">
                <a:off x="6647504" y="3552324"/>
                <a:ext cx="1374825" cy="131536"/>
              </a:xfrm>
              <a:custGeom>
                <a:rect b="b" l="l" r="r" t="t"/>
                <a:pathLst>
                  <a:path extrusionOk="0" h="3024" w="31607">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7"/>
              <p:cNvSpPr/>
              <p:nvPr/>
            </p:nvSpPr>
            <p:spPr>
              <a:xfrm rot="-5400000">
                <a:off x="6677278" y="3618071"/>
                <a:ext cx="1230283" cy="144586"/>
              </a:xfrm>
              <a:custGeom>
                <a:rect b="b" l="l" r="r" t="t"/>
                <a:pathLst>
                  <a:path extrusionOk="0" h="3324" w="28284">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7"/>
              <p:cNvSpPr/>
              <p:nvPr/>
            </p:nvSpPr>
            <p:spPr>
              <a:xfrm rot="-5400000">
                <a:off x="6529931" y="3512306"/>
                <a:ext cx="1434374" cy="152024"/>
              </a:xfrm>
              <a:custGeom>
                <a:rect b="b" l="l" r="r" t="t"/>
                <a:pathLst>
                  <a:path extrusionOk="0" h="3495" w="32976">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7"/>
              <p:cNvSpPr/>
              <p:nvPr/>
            </p:nvSpPr>
            <p:spPr>
              <a:xfrm rot="-5400000">
                <a:off x="6645331" y="3671116"/>
                <a:ext cx="1098138" cy="170641"/>
              </a:xfrm>
              <a:custGeom>
                <a:rect b="b" l="l" r="r" t="t"/>
                <a:pathLst>
                  <a:path extrusionOk="0" h="3923" w="25246">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7"/>
              <p:cNvSpPr/>
              <p:nvPr/>
            </p:nvSpPr>
            <p:spPr>
              <a:xfrm rot="-5400000">
                <a:off x="6506661" y="3582076"/>
                <a:ext cx="1284264" cy="162594"/>
              </a:xfrm>
              <a:custGeom>
                <a:rect b="b" l="l" r="r" t="t"/>
                <a:pathLst>
                  <a:path extrusionOk="0" h="3738" w="29525">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7"/>
              <p:cNvSpPr/>
              <p:nvPr/>
            </p:nvSpPr>
            <p:spPr>
              <a:xfrm rot="-5400000">
                <a:off x="6617711" y="3742147"/>
                <a:ext cx="953596" cy="173120"/>
              </a:xfrm>
              <a:custGeom>
                <a:rect b="b" l="l" r="r" t="t"/>
                <a:pathLst>
                  <a:path extrusionOk="0" h="3980" w="21923">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7"/>
              <p:cNvSpPr/>
              <p:nvPr/>
            </p:nvSpPr>
            <p:spPr>
              <a:xfrm rot="-5400000">
                <a:off x="6516884" y="3690342"/>
                <a:ext cx="1059686" cy="170641"/>
              </a:xfrm>
              <a:custGeom>
                <a:rect b="b" l="l" r="r" t="t"/>
                <a:pathLst>
                  <a:path extrusionOk="0" h="3923" w="24362">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09" name="Google Shape;209;p1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10" name="Google Shape;210;p17"/>
          <p:cNvSpPr txBox="1"/>
          <p:nvPr>
            <p:ph idx="1" type="subTitle"/>
          </p:nvPr>
        </p:nvSpPr>
        <p:spPr>
          <a:xfrm>
            <a:off x="5040058" y="2339784"/>
            <a:ext cx="2560500" cy="1211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11" name="Google Shape;211;p17"/>
          <p:cNvSpPr txBox="1"/>
          <p:nvPr>
            <p:ph idx="2" type="subTitle"/>
          </p:nvPr>
        </p:nvSpPr>
        <p:spPr>
          <a:xfrm>
            <a:off x="1543450" y="2339784"/>
            <a:ext cx="2560500" cy="1211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12" name="Google Shape;212;p17"/>
          <p:cNvSpPr txBox="1"/>
          <p:nvPr>
            <p:ph idx="3" type="subTitle"/>
          </p:nvPr>
        </p:nvSpPr>
        <p:spPr>
          <a:xfrm>
            <a:off x="5040051" y="1932150"/>
            <a:ext cx="2560500" cy="508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13" name="Google Shape;213;p17"/>
          <p:cNvSpPr txBox="1"/>
          <p:nvPr>
            <p:ph idx="4" type="subTitle"/>
          </p:nvPr>
        </p:nvSpPr>
        <p:spPr>
          <a:xfrm>
            <a:off x="1543450" y="1932150"/>
            <a:ext cx="2560500" cy="508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4" name="Shape 214"/>
        <p:cNvGrpSpPr/>
        <p:nvPr/>
      </p:nvGrpSpPr>
      <p:grpSpPr>
        <a:xfrm>
          <a:off x="0" y="0"/>
          <a:ext cx="0" cy="0"/>
          <a:chOff x="0" y="0"/>
          <a:chExt cx="0" cy="0"/>
        </a:xfrm>
      </p:grpSpPr>
      <p:sp>
        <p:nvSpPr>
          <p:cNvPr id="215" name="Google Shape;215;p18"/>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grpSp>
        <p:nvGrpSpPr>
          <p:cNvPr id="217" name="Google Shape;217;p18"/>
          <p:cNvGrpSpPr/>
          <p:nvPr/>
        </p:nvGrpSpPr>
        <p:grpSpPr>
          <a:xfrm rot="5400000">
            <a:off x="1164816" y="3526193"/>
            <a:ext cx="209623" cy="2539087"/>
            <a:chOff x="9" y="2835115"/>
            <a:chExt cx="134668" cy="1631070"/>
          </a:xfrm>
        </p:grpSpPr>
        <p:sp>
          <p:nvSpPr>
            <p:cNvPr id="218" name="Google Shape;218;p18"/>
            <p:cNvSpPr/>
            <p:nvPr/>
          </p:nvSpPr>
          <p:spPr>
            <a:xfrm rot="-5400000">
              <a:off x="-655129" y="3676378"/>
              <a:ext cx="1497053" cy="82558"/>
            </a:xfrm>
            <a:custGeom>
              <a:rect b="b" l="l" r="r" t="t"/>
              <a:pathLst>
                <a:path extrusionOk="0" h="1898" w="34417">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8"/>
            <p:cNvSpPr/>
            <p:nvPr/>
          </p:nvSpPr>
          <p:spPr>
            <a:xfrm rot="-5400000">
              <a:off x="-420003" y="3973575"/>
              <a:ext cx="912621" cy="72597"/>
            </a:xfrm>
            <a:custGeom>
              <a:rect b="b" l="l" r="r" t="t"/>
              <a:pathLst>
                <a:path extrusionOk="0" h="1669" w="20981">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8"/>
            <p:cNvSpPr/>
            <p:nvPr/>
          </p:nvSpPr>
          <p:spPr>
            <a:xfrm rot="-5400000">
              <a:off x="-388076" y="4029078"/>
              <a:ext cx="843156" cy="31057"/>
            </a:xfrm>
            <a:custGeom>
              <a:rect b="b" l="l" r="r" t="t"/>
              <a:pathLst>
                <a:path extrusionOk="0" h="714" w="19384">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8"/>
            <p:cNvSpPr/>
            <p:nvPr/>
          </p:nvSpPr>
          <p:spPr>
            <a:xfrm rot="-5400000">
              <a:off x="-758457" y="3604107"/>
              <a:ext cx="1631069" cy="93085"/>
            </a:xfrm>
            <a:custGeom>
              <a:rect b="b" l="l" r="r" t="t"/>
              <a:pathLst>
                <a:path extrusionOk="0" h="2140" w="37498">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2" name="Google Shape;222;p18"/>
          <p:cNvGrpSpPr/>
          <p:nvPr/>
        </p:nvGrpSpPr>
        <p:grpSpPr>
          <a:xfrm flipH="1" rot="-5400000">
            <a:off x="8202185" y="-679108"/>
            <a:ext cx="457159" cy="2310232"/>
            <a:chOff x="1015564" y="2912671"/>
            <a:chExt cx="276731" cy="1398446"/>
          </a:xfrm>
        </p:grpSpPr>
        <p:sp>
          <p:nvSpPr>
            <p:cNvPr id="223" name="Google Shape;223;p18"/>
            <p:cNvSpPr/>
            <p:nvPr/>
          </p:nvSpPr>
          <p:spPr>
            <a:xfrm rot="-5400000">
              <a:off x="996011" y="4014833"/>
              <a:ext cx="455419" cy="137148"/>
            </a:xfrm>
            <a:custGeom>
              <a:rect b="b" l="l" r="r" t="t"/>
              <a:pathLst>
                <a:path extrusionOk="0" h="3153" w="1047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8"/>
            <p:cNvSpPr/>
            <p:nvPr/>
          </p:nvSpPr>
          <p:spPr>
            <a:xfrm rot="-5400000">
              <a:off x="961278" y="3980100"/>
              <a:ext cx="491391" cy="170641"/>
            </a:xfrm>
            <a:custGeom>
              <a:rect b="b" l="l" r="r" t="t"/>
              <a:pathLst>
                <a:path extrusionOk="0" h="3923" w="11297">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8"/>
            <p:cNvSpPr/>
            <p:nvPr/>
          </p:nvSpPr>
          <p:spPr>
            <a:xfrm rot="-5400000">
              <a:off x="536004" y="3681359"/>
              <a:ext cx="1109317" cy="150197"/>
            </a:xfrm>
            <a:custGeom>
              <a:rect b="b" l="l" r="r" t="t"/>
              <a:pathLst>
                <a:path extrusionOk="0" h="3453" w="25503">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8"/>
            <p:cNvSpPr/>
            <p:nvPr/>
          </p:nvSpPr>
          <p:spPr>
            <a:xfrm rot="-5400000">
              <a:off x="486982" y="3518809"/>
              <a:ext cx="1398445" cy="186169"/>
            </a:xfrm>
            <a:custGeom>
              <a:rect b="b" l="l" r="r" t="t"/>
              <a:pathLst>
                <a:path extrusionOk="0" h="4280" w="3215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8"/>
            <p:cNvSpPr/>
            <p:nvPr/>
          </p:nvSpPr>
          <p:spPr>
            <a:xfrm rot="-5400000">
              <a:off x="493507" y="3571876"/>
              <a:ext cx="1302881" cy="175599"/>
            </a:xfrm>
            <a:custGeom>
              <a:rect b="b" l="l" r="r" t="t"/>
              <a:pathLst>
                <a:path extrusionOk="0" h="4037" w="29953">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8" name="Shape 228"/>
        <p:cNvGrpSpPr/>
        <p:nvPr/>
      </p:nvGrpSpPr>
      <p:grpSpPr>
        <a:xfrm>
          <a:off x="0" y="0"/>
          <a:ext cx="0" cy="0"/>
          <a:chOff x="0" y="0"/>
          <a:chExt cx="0" cy="0"/>
        </a:xfrm>
      </p:grpSpPr>
      <p:sp>
        <p:nvSpPr>
          <p:cNvPr id="229" name="Google Shape;229;p19"/>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9"/>
          <p:cNvSpPr txBox="1"/>
          <p:nvPr>
            <p:ph idx="1" type="subTitle"/>
          </p:nvPr>
        </p:nvSpPr>
        <p:spPr>
          <a:xfrm>
            <a:off x="713125" y="1263375"/>
            <a:ext cx="7717800" cy="400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rgbClr val="999999"/>
              </a:buClr>
              <a:buSzPts val="800"/>
              <a:buFont typeface="Open Sans"/>
              <a:buChar char="●"/>
              <a:defRPr sz="1400"/>
            </a:lvl1pPr>
            <a:lvl2pPr lvl="1" algn="ctr">
              <a:lnSpc>
                <a:spcPct val="100000"/>
              </a:lnSpc>
              <a:spcBef>
                <a:spcPts val="0"/>
              </a:spcBef>
              <a:spcAft>
                <a:spcPts val="0"/>
              </a:spcAft>
              <a:buClr>
                <a:srgbClr val="999999"/>
              </a:buClr>
              <a:buSzPts val="800"/>
              <a:buFont typeface="Open Sans"/>
              <a:buChar char="○"/>
              <a:defRPr/>
            </a:lvl2pPr>
            <a:lvl3pPr lvl="2" algn="ctr">
              <a:lnSpc>
                <a:spcPct val="100000"/>
              </a:lnSpc>
              <a:spcBef>
                <a:spcPts val="0"/>
              </a:spcBef>
              <a:spcAft>
                <a:spcPts val="0"/>
              </a:spcAft>
              <a:buClr>
                <a:srgbClr val="999999"/>
              </a:buClr>
              <a:buSzPts val="800"/>
              <a:buFont typeface="Open Sans"/>
              <a:buChar char="■"/>
              <a:defRPr/>
            </a:lvl3pPr>
            <a:lvl4pPr lvl="3" algn="ctr">
              <a:lnSpc>
                <a:spcPct val="100000"/>
              </a:lnSpc>
              <a:spcBef>
                <a:spcPts val="0"/>
              </a:spcBef>
              <a:spcAft>
                <a:spcPts val="0"/>
              </a:spcAft>
              <a:buClr>
                <a:srgbClr val="999999"/>
              </a:buClr>
              <a:buSzPts val="800"/>
              <a:buFont typeface="Open Sans"/>
              <a:buChar char="●"/>
              <a:defRPr/>
            </a:lvl4pPr>
            <a:lvl5pPr lvl="4" algn="ctr">
              <a:lnSpc>
                <a:spcPct val="100000"/>
              </a:lnSpc>
              <a:spcBef>
                <a:spcPts val="0"/>
              </a:spcBef>
              <a:spcAft>
                <a:spcPts val="0"/>
              </a:spcAft>
              <a:buClr>
                <a:srgbClr val="999999"/>
              </a:buClr>
              <a:buSzPts val="1200"/>
              <a:buFont typeface="Open Sans"/>
              <a:buChar char="○"/>
              <a:defRPr/>
            </a:lvl5pPr>
            <a:lvl6pPr lvl="5" algn="ctr">
              <a:lnSpc>
                <a:spcPct val="100000"/>
              </a:lnSpc>
              <a:spcBef>
                <a:spcPts val="0"/>
              </a:spcBef>
              <a:spcAft>
                <a:spcPts val="0"/>
              </a:spcAft>
              <a:buClr>
                <a:srgbClr val="999999"/>
              </a:buClr>
              <a:buSzPts val="1200"/>
              <a:buFont typeface="Open Sans"/>
              <a:buChar char="■"/>
              <a:defRPr/>
            </a:lvl6pPr>
            <a:lvl7pPr lvl="6" algn="ctr">
              <a:lnSpc>
                <a:spcPct val="100000"/>
              </a:lnSpc>
              <a:spcBef>
                <a:spcPts val="0"/>
              </a:spcBef>
              <a:spcAft>
                <a:spcPts val="0"/>
              </a:spcAft>
              <a:buClr>
                <a:srgbClr val="999999"/>
              </a:buClr>
              <a:buSzPts val="700"/>
              <a:buFont typeface="Open Sans"/>
              <a:buChar char="●"/>
              <a:defRPr/>
            </a:lvl7pPr>
            <a:lvl8pPr lvl="7" algn="ctr">
              <a:lnSpc>
                <a:spcPct val="100000"/>
              </a:lnSpc>
              <a:spcBef>
                <a:spcPts val="0"/>
              </a:spcBef>
              <a:spcAft>
                <a:spcPts val="0"/>
              </a:spcAft>
              <a:buClr>
                <a:srgbClr val="999999"/>
              </a:buClr>
              <a:buSzPts val="700"/>
              <a:buFont typeface="Open Sans"/>
              <a:buChar char="○"/>
              <a:defRPr/>
            </a:lvl8pPr>
            <a:lvl9pPr lvl="8" algn="ctr">
              <a:lnSpc>
                <a:spcPct val="100000"/>
              </a:lnSpc>
              <a:spcBef>
                <a:spcPts val="0"/>
              </a:spcBef>
              <a:spcAft>
                <a:spcPts val="0"/>
              </a:spcAft>
              <a:buClr>
                <a:srgbClr val="999999"/>
              </a:buClr>
              <a:buSzPts val="600"/>
              <a:buFont typeface="Open Sans"/>
              <a:buChar char="■"/>
              <a:defRPr/>
            </a:lvl9pPr>
          </a:lstStyle>
          <a:p/>
        </p:txBody>
      </p:sp>
      <p:sp>
        <p:nvSpPr>
          <p:cNvPr id="231" name="Google Shape;231;p1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32" name="Shape 232"/>
        <p:cNvGrpSpPr/>
        <p:nvPr/>
      </p:nvGrpSpPr>
      <p:grpSpPr>
        <a:xfrm>
          <a:off x="0" y="0"/>
          <a:ext cx="0" cy="0"/>
          <a:chOff x="0" y="0"/>
          <a:chExt cx="0" cy="0"/>
        </a:xfrm>
      </p:grpSpPr>
      <p:sp>
        <p:nvSpPr>
          <p:cNvPr id="233" name="Google Shape;233;p20"/>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0"/>
          <p:cNvSpPr txBox="1"/>
          <p:nvPr>
            <p:ph type="title"/>
          </p:nvPr>
        </p:nvSpPr>
        <p:spPr>
          <a:xfrm>
            <a:off x="1523600" y="1750625"/>
            <a:ext cx="6096900" cy="12651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6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35" name="Shape 235"/>
        <p:cNvGrpSpPr/>
        <p:nvPr/>
      </p:nvGrpSpPr>
      <p:grpSpPr>
        <a:xfrm>
          <a:off x="0" y="0"/>
          <a:ext cx="0" cy="0"/>
          <a:chOff x="0" y="0"/>
          <a:chExt cx="0" cy="0"/>
        </a:xfrm>
      </p:grpSpPr>
      <p:sp>
        <p:nvSpPr>
          <p:cNvPr id="236" name="Google Shape;236;p21"/>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7" name="Google Shape;237;p21"/>
          <p:cNvGrpSpPr/>
          <p:nvPr/>
        </p:nvGrpSpPr>
        <p:grpSpPr>
          <a:xfrm>
            <a:off x="258083" y="2307260"/>
            <a:ext cx="599248" cy="2836251"/>
            <a:chOff x="6333571" y="2751992"/>
            <a:chExt cx="328229" cy="1553514"/>
          </a:xfrm>
        </p:grpSpPr>
        <p:sp>
          <p:nvSpPr>
            <p:cNvPr id="238" name="Google Shape;238;p21"/>
            <p:cNvSpPr/>
            <p:nvPr/>
          </p:nvSpPr>
          <p:spPr>
            <a:xfrm rot="-5400000">
              <a:off x="6022147" y="3665853"/>
              <a:ext cx="1214755" cy="64550"/>
            </a:xfrm>
            <a:custGeom>
              <a:rect b="b" l="l" r="r" t="t"/>
              <a:pathLst>
                <a:path extrusionOk="0" h="1484" w="27927">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1"/>
            <p:cNvSpPr/>
            <p:nvPr/>
          </p:nvSpPr>
          <p:spPr>
            <a:xfrm rot="-5400000">
              <a:off x="5843461" y="3619310"/>
              <a:ext cx="1279305" cy="93085"/>
            </a:xfrm>
            <a:custGeom>
              <a:rect b="b" l="l" r="r" t="t"/>
              <a:pathLst>
                <a:path extrusionOk="0" h="2140" w="29411">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1"/>
            <p:cNvSpPr/>
            <p:nvPr/>
          </p:nvSpPr>
          <p:spPr>
            <a:xfrm rot="-5400000">
              <a:off x="5753204" y="3565025"/>
              <a:ext cx="1374825" cy="106134"/>
            </a:xfrm>
            <a:custGeom>
              <a:rect b="b" l="l" r="r" t="t"/>
              <a:pathLst>
                <a:path extrusionOk="0" h="2440" w="31607">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1"/>
            <p:cNvSpPr/>
            <p:nvPr/>
          </p:nvSpPr>
          <p:spPr>
            <a:xfrm rot="-5400000">
              <a:off x="5618885" y="3466677"/>
              <a:ext cx="1553513" cy="124142"/>
            </a:xfrm>
            <a:custGeom>
              <a:rect b="b" l="l" r="r" t="t"/>
              <a:pathLst>
                <a:path extrusionOk="0" h="2854" w="35715">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1"/>
            <p:cNvSpPr/>
            <p:nvPr/>
          </p:nvSpPr>
          <p:spPr>
            <a:xfrm rot="-5400000">
              <a:off x="5858989" y="3544234"/>
              <a:ext cx="1460429" cy="62114"/>
            </a:xfrm>
            <a:custGeom>
              <a:rect b="b" l="l" r="r" t="t"/>
              <a:pathLst>
                <a:path extrusionOk="0" h="1428" w="33575">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21"/>
          <p:cNvGrpSpPr/>
          <p:nvPr/>
        </p:nvGrpSpPr>
        <p:grpSpPr>
          <a:xfrm rot="10800000">
            <a:off x="8303764" y="-2"/>
            <a:ext cx="717100" cy="2510021"/>
            <a:chOff x="7780935" y="2930680"/>
            <a:chExt cx="392780" cy="1374826"/>
          </a:xfrm>
        </p:grpSpPr>
        <p:sp>
          <p:nvSpPr>
            <p:cNvPr id="244" name="Google Shape;244;p21"/>
            <p:cNvSpPr/>
            <p:nvPr/>
          </p:nvSpPr>
          <p:spPr>
            <a:xfrm rot="-5400000">
              <a:off x="7866274" y="3998065"/>
              <a:ext cx="449808" cy="165073"/>
            </a:xfrm>
            <a:custGeom>
              <a:rect b="b" l="l" r="r" t="t"/>
              <a:pathLst>
                <a:path extrusionOk="0" h="3795" w="10341">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1"/>
            <p:cNvSpPr/>
            <p:nvPr/>
          </p:nvSpPr>
          <p:spPr>
            <a:xfrm rot="-5400000">
              <a:off x="7822212" y="3954002"/>
              <a:ext cx="498829" cy="204177"/>
            </a:xfrm>
            <a:custGeom>
              <a:rect b="b" l="l" r="r" t="t"/>
              <a:pathLst>
                <a:path extrusionOk="0" h="4694" w="11468">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1"/>
            <p:cNvSpPr/>
            <p:nvPr/>
          </p:nvSpPr>
          <p:spPr>
            <a:xfrm rot="-5400000">
              <a:off x="7418033" y="3559740"/>
              <a:ext cx="1266256" cy="225274"/>
            </a:xfrm>
            <a:custGeom>
              <a:rect b="b" l="l" r="r" t="t"/>
              <a:pathLst>
                <a:path extrusionOk="0" h="5179" w="29111">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1"/>
            <p:cNvSpPr/>
            <p:nvPr/>
          </p:nvSpPr>
          <p:spPr>
            <a:xfrm rot="-5400000">
              <a:off x="7317206" y="3505455"/>
              <a:ext cx="1374825" cy="225274"/>
            </a:xfrm>
            <a:custGeom>
              <a:rect b="b" l="l" r="r" t="t"/>
              <a:pathLst>
                <a:path extrusionOk="0" h="5179" w="31607">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1"/>
            <p:cNvSpPr/>
            <p:nvPr/>
          </p:nvSpPr>
          <p:spPr>
            <a:xfrm rot="-5400000">
              <a:off x="7374298" y="3624573"/>
              <a:ext cx="1144680" cy="217183"/>
            </a:xfrm>
            <a:custGeom>
              <a:rect b="b" l="l" r="r" t="t"/>
              <a:pathLst>
                <a:path extrusionOk="0" h="4993" w="26316">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1"/>
            <p:cNvSpPr/>
            <p:nvPr/>
          </p:nvSpPr>
          <p:spPr>
            <a:xfrm rot="-5400000">
              <a:off x="7256398" y="3576791"/>
              <a:ext cx="1253250" cy="204177"/>
            </a:xfrm>
            <a:custGeom>
              <a:rect b="b" l="l" r="r" t="t"/>
              <a:pathLst>
                <a:path extrusionOk="0" h="4694" w="28812">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0" name="Google Shape;250;p21"/>
          <p:cNvSpPr txBox="1"/>
          <p:nvPr>
            <p:ph type="title"/>
          </p:nvPr>
        </p:nvSpPr>
        <p:spPr>
          <a:xfrm>
            <a:off x="1274550" y="1091275"/>
            <a:ext cx="3207300" cy="1589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51" name="Google Shape;251;p21"/>
          <p:cNvSpPr txBox="1"/>
          <p:nvPr>
            <p:ph idx="1" type="subTitle"/>
          </p:nvPr>
        </p:nvSpPr>
        <p:spPr>
          <a:xfrm>
            <a:off x="1274550" y="2680600"/>
            <a:ext cx="3207300" cy="1450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rgbClr val="999999"/>
              </a:buClr>
              <a:buSzPts val="800"/>
              <a:buFont typeface="Open Sans"/>
              <a:buChar char="●"/>
              <a:defRPr/>
            </a:lvl1pPr>
            <a:lvl2pPr lvl="1" algn="ctr">
              <a:lnSpc>
                <a:spcPct val="100000"/>
              </a:lnSpc>
              <a:spcBef>
                <a:spcPts val="0"/>
              </a:spcBef>
              <a:spcAft>
                <a:spcPts val="0"/>
              </a:spcAft>
              <a:buClr>
                <a:srgbClr val="999999"/>
              </a:buClr>
              <a:buSzPts val="800"/>
              <a:buFont typeface="Open Sans"/>
              <a:buChar char="○"/>
              <a:defRPr/>
            </a:lvl2pPr>
            <a:lvl3pPr lvl="2" algn="ctr">
              <a:lnSpc>
                <a:spcPct val="100000"/>
              </a:lnSpc>
              <a:spcBef>
                <a:spcPts val="0"/>
              </a:spcBef>
              <a:spcAft>
                <a:spcPts val="0"/>
              </a:spcAft>
              <a:buClr>
                <a:srgbClr val="999999"/>
              </a:buClr>
              <a:buSzPts val="800"/>
              <a:buFont typeface="Open Sans"/>
              <a:buChar char="■"/>
              <a:defRPr/>
            </a:lvl3pPr>
            <a:lvl4pPr lvl="3" algn="ctr">
              <a:lnSpc>
                <a:spcPct val="100000"/>
              </a:lnSpc>
              <a:spcBef>
                <a:spcPts val="0"/>
              </a:spcBef>
              <a:spcAft>
                <a:spcPts val="0"/>
              </a:spcAft>
              <a:buClr>
                <a:srgbClr val="999999"/>
              </a:buClr>
              <a:buSzPts val="800"/>
              <a:buFont typeface="Open Sans"/>
              <a:buChar char="●"/>
              <a:defRPr/>
            </a:lvl4pPr>
            <a:lvl5pPr lvl="4" algn="ctr">
              <a:lnSpc>
                <a:spcPct val="100000"/>
              </a:lnSpc>
              <a:spcBef>
                <a:spcPts val="0"/>
              </a:spcBef>
              <a:spcAft>
                <a:spcPts val="0"/>
              </a:spcAft>
              <a:buClr>
                <a:srgbClr val="999999"/>
              </a:buClr>
              <a:buSzPts val="1200"/>
              <a:buFont typeface="Open Sans"/>
              <a:buChar char="○"/>
              <a:defRPr/>
            </a:lvl5pPr>
            <a:lvl6pPr lvl="5" algn="ctr">
              <a:lnSpc>
                <a:spcPct val="100000"/>
              </a:lnSpc>
              <a:spcBef>
                <a:spcPts val="0"/>
              </a:spcBef>
              <a:spcAft>
                <a:spcPts val="0"/>
              </a:spcAft>
              <a:buClr>
                <a:srgbClr val="999999"/>
              </a:buClr>
              <a:buSzPts val="1200"/>
              <a:buFont typeface="Open Sans"/>
              <a:buChar char="■"/>
              <a:defRPr/>
            </a:lvl6pPr>
            <a:lvl7pPr lvl="6" algn="ctr">
              <a:lnSpc>
                <a:spcPct val="100000"/>
              </a:lnSpc>
              <a:spcBef>
                <a:spcPts val="0"/>
              </a:spcBef>
              <a:spcAft>
                <a:spcPts val="0"/>
              </a:spcAft>
              <a:buClr>
                <a:srgbClr val="999999"/>
              </a:buClr>
              <a:buSzPts val="700"/>
              <a:buFont typeface="Open Sans"/>
              <a:buChar char="●"/>
              <a:defRPr/>
            </a:lvl7pPr>
            <a:lvl8pPr lvl="7" algn="ctr">
              <a:lnSpc>
                <a:spcPct val="100000"/>
              </a:lnSpc>
              <a:spcBef>
                <a:spcPts val="0"/>
              </a:spcBef>
              <a:spcAft>
                <a:spcPts val="0"/>
              </a:spcAft>
              <a:buClr>
                <a:srgbClr val="999999"/>
              </a:buClr>
              <a:buSzPts val="700"/>
              <a:buFont typeface="Open Sans"/>
              <a:buChar char="○"/>
              <a:defRPr/>
            </a:lvl8pPr>
            <a:lvl9pPr lvl="8" algn="ctr">
              <a:lnSpc>
                <a:spcPct val="100000"/>
              </a:lnSpc>
              <a:spcBef>
                <a:spcPts val="0"/>
              </a:spcBef>
              <a:spcAft>
                <a:spcPts val="0"/>
              </a:spcAft>
              <a:buClr>
                <a:srgbClr val="999999"/>
              </a:buClr>
              <a:buSzPts val="600"/>
              <a:buFont typeface="Open Sans"/>
              <a:buChar char="■"/>
              <a:defRPr/>
            </a:lvl9pPr>
          </a:lstStyle>
          <a:p/>
        </p:txBody>
      </p:sp>
      <p:sp>
        <p:nvSpPr>
          <p:cNvPr id="252" name="Google Shape;252;p21"/>
          <p:cNvSpPr/>
          <p:nvPr>
            <p:ph idx="2" type="pic"/>
          </p:nvPr>
        </p:nvSpPr>
        <p:spPr>
          <a:xfrm>
            <a:off x="5145025" y="601950"/>
            <a:ext cx="3025200" cy="39396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nton"/>
              <a:buNone/>
              <a:defRPr b="0" i="0" sz="3000" u="none" cap="none" strike="noStrike">
                <a:solidFill>
                  <a:schemeClr val="dk1"/>
                </a:solidFill>
                <a:latin typeface="Anton"/>
                <a:ea typeface="Anton"/>
                <a:cs typeface="Anton"/>
                <a:sym typeface="Anton"/>
              </a:defRPr>
            </a:lvl1pPr>
            <a:lvl2pPr lvl="1"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2pPr>
            <a:lvl3pPr lvl="2"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3pPr>
            <a:lvl4pPr lvl="3"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4pPr>
            <a:lvl5pPr lvl="4"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5pPr>
            <a:lvl6pPr lvl="5"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6pPr>
            <a:lvl7pPr lvl="6"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7pPr>
            <a:lvl8pPr lvl="7"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8pPr>
            <a:lvl9pPr lvl="8"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9pPr>
          </a:lstStyle>
          <a:p/>
        </p:txBody>
      </p:sp>
      <p:sp>
        <p:nvSpPr>
          <p:cNvPr id="7" name="Google Shape;7;p12"/>
          <p:cNvSpPr txBox="1"/>
          <p:nvPr>
            <p:ph idx="1" type="body"/>
          </p:nvPr>
        </p:nvSpPr>
        <p:spPr>
          <a:xfrm>
            <a:off x="713225" y="1152475"/>
            <a:ext cx="76818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Catamaran"/>
              <a:buChar char="●"/>
              <a:defRPr b="0" i="0" sz="1400" u="none" cap="none" strike="noStrike">
                <a:solidFill>
                  <a:schemeClr val="dk1"/>
                </a:solidFill>
                <a:latin typeface="Catamaran"/>
                <a:ea typeface="Catamaran"/>
                <a:cs typeface="Catamaran"/>
                <a:sym typeface="Catamaran"/>
              </a:defRPr>
            </a:lvl1pPr>
            <a:lvl2pPr indent="-317500" lvl="1" marL="914400" marR="0" rtl="0" algn="l">
              <a:lnSpc>
                <a:spcPct val="115000"/>
              </a:lnSpc>
              <a:spcBef>
                <a:spcPts val="0"/>
              </a:spcBef>
              <a:spcAft>
                <a:spcPts val="0"/>
              </a:spcAft>
              <a:buClr>
                <a:schemeClr val="dk1"/>
              </a:buClr>
              <a:buSzPts val="1400"/>
              <a:buFont typeface="Catamaran"/>
              <a:buChar char="○"/>
              <a:defRPr b="0" i="0" sz="1400" u="none" cap="none" strike="noStrike">
                <a:solidFill>
                  <a:schemeClr val="dk1"/>
                </a:solidFill>
                <a:latin typeface="Catamaran"/>
                <a:ea typeface="Catamaran"/>
                <a:cs typeface="Catamaran"/>
                <a:sym typeface="Catamaran"/>
              </a:defRPr>
            </a:lvl2pPr>
            <a:lvl3pPr indent="-317500" lvl="2" marL="1371600" marR="0" rtl="0" algn="l">
              <a:lnSpc>
                <a:spcPct val="115000"/>
              </a:lnSpc>
              <a:spcBef>
                <a:spcPts val="0"/>
              </a:spcBef>
              <a:spcAft>
                <a:spcPts val="0"/>
              </a:spcAft>
              <a:buClr>
                <a:schemeClr val="dk1"/>
              </a:buClr>
              <a:buSzPts val="1400"/>
              <a:buFont typeface="Catamaran"/>
              <a:buChar char="■"/>
              <a:defRPr b="0" i="0" sz="1400" u="none" cap="none" strike="noStrike">
                <a:solidFill>
                  <a:schemeClr val="dk1"/>
                </a:solidFill>
                <a:latin typeface="Catamaran"/>
                <a:ea typeface="Catamaran"/>
                <a:cs typeface="Catamaran"/>
                <a:sym typeface="Catamaran"/>
              </a:defRPr>
            </a:lvl3pPr>
            <a:lvl4pPr indent="-317500" lvl="3" marL="1828800" marR="0" rtl="0" algn="l">
              <a:lnSpc>
                <a:spcPct val="115000"/>
              </a:lnSpc>
              <a:spcBef>
                <a:spcPts val="0"/>
              </a:spcBef>
              <a:spcAft>
                <a:spcPts val="0"/>
              </a:spcAft>
              <a:buClr>
                <a:schemeClr val="dk1"/>
              </a:buClr>
              <a:buSzPts val="1400"/>
              <a:buFont typeface="Catamaran"/>
              <a:buChar char="●"/>
              <a:defRPr b="0" i="0" sz="1400" u="none" cap="none" strike="noStrike">
                <a:solidFill>
                  <a:schemeClr val="dk1"/>
                </a:solidFill>
                <a:latin typeface="Catamaran"/>
                <a:ea typeface="Catamaran"/>
                <a:cs typeface="Catamaran"/>
                <a:sym typeface="Catamaran"/>
              </a:defRPr>
            </a:lvl4pPr>
            <a:lvl5pPr indent="-317500" lvl="4" marL="2286000" marR="0" rtl="0" algn="l">
              <a:lnSpc>
                <a:spcPct val="115000"/>
              </a:lnSpc>
              <a:spcBef>
                <a:spcPts val="0"/>
              </a:spcBef>
              <a:spcAft>
                <a:spcPts val="0"/>
              </a:spcAft>
              <a:buClr>
                <a:schemeClr val="dk1"/>
              </a:buClr>
              <a:buSzPts val="1400"/>
              <a:buFont typeface="Catamaran"/>
              <a:buChar char="○"/>
              <a:defRPr b="0" i="0" sz="1400" u="none" cap="none" strike="noStrike">
                <a:solidFill>
                  <a:schemeClr val="dk1"/>
                </a:solidFill>
                <a:latin typeface="Catamaran"/>
                <a:ea typeface="Catamaran"/>
                <a:cs typeface="Catamaran"/>
                <a:sym typeface="Catamaran"/>
              </a:defRPr>
            </a:lvl5pPr>
            <a:lvl6pPr indent="-317500" lvl="5" marL="2743200" marR="0" rtl="0" algn="l">
              <a:lnSpc>
                <a:spcPct val="115000"/>
              </a:lnSpc>
              <a:spcBef>
                <a:spcPts val="0"/>
              </a:spcBef>
              <a:spcAft>
                <a:spcPts val="0"/>
              </a:spcAft>
              <a:buClr>
                <a:schemeClr val="dk1"/>
              </a:buClr>
              <a:buSzPts val="1400"/>
              <a:buFont typeface="Catamaran"/>
              <a:buChar char="■"/>
              <a:defRPr b="0" i="0" sz="1400" u="none" cap="none" strike="noStrike">
                <a:solidFill>
                  <a:schemeClr val="dk1"/>
                </a:solidFill>
                <a:latin typeface="Catamaran"/>
                <a:ea typeface="Catamaran"/>
                <a:cs typeface="Catamaran"/>
                <a:sym typeface="Catamaran"/>
              </a:defRPr>
            </a:lvl6pPr>
            <a:lvl7pPr indent="-317500" lvl="6" marL="3200400" marR="0" rtl="0" algn="l">
              <a:lnSpc>
                <a:spcPct val="115000"/>
              </a:lnSpc>
              <a:spcBef>
                <a:spcPts val="0"/>
              </a:spcBef>
              <a:spcAft>
                <a:spcPts val="0"/>
              </a:spcAft>
              <a:buClr>
                <a:schemeClr val="dk1"/>
              </a:buClr>
              <a:buSzPts val="1400"/>
              <a:buFont typeface="Catamaran"/>
              <a:buChar char="●"/>
              <a:defRPr b="0" i="0" sz="1400" u="none" cap="none" strike="noStrike">
                <a:solidFill>
                  <a:schemeClr val="dk1"/>
                </a:solidFill>
                <a:latin typeface="Catamaran"/>
                <a:ea typeface="Catamaran"/>
                <a:cs typeface="Catamaran"/>
                <a:sym typeface="Catamaran"/>
              </a:defRPr>
            </a:lvl7pPr>
            <a:lvl8pPr indent="-317500" lvl="7" marL="3657600" marR="0" rtl="0" algn="l">
              <a:lnSpc>
                <a:spcPct val="115000"/>
              </a:lnSpc>
              <a:spcBef>
                <a:spcPts val="0"/>
              </a:spcBef>
              <a:spcAft>
                <a:spcPts val="0"/>
              </a:spcAft>
              <a:buClr>
                <a:schemeClr val="dk1"/>
              </a:buClr>
              <a:buSzPts val="1400"/>
              <a:buFont typeface="Catamaran"/>
              <a:buChar char="○"/>
              <a:defRPr b="0" i="0" sz="1400" u="none" cap="none" strike="noStrike">
                <a:solidFill>
                  <a:schemeClr val="dk1"/>
                </a:solidFill>
                <a:latin typeface="Catamaran"/>
                <a:ea typeface="Catamaran"/>
                <a:cs typeface="Catamaran"/>
                <a:sym typeface="Catamaran"/>
              </a:defRPr>
            </a:lvl8pPr>
            <a:lvl9pPr indent="-317500" lvl="8" marL="4114800" marR="0" rtl="0" algn="l">
              <a:lnSpc>
                <a:spcPct val="115000"/>
              </a:lnSpc>
              <a:spcBef>
                <a:spcPts val="0"/>
              </a:spcBef>
              <a:spcAft>
                <a:spcPts val="0"/>
              </a:spcAft>
              <a:buClr>
                <a:schemeClr val="dk1"/>
              </a:buClr>
              <a:buSzPts val="1400"/>
              <a:buFont typeface="Catamaran"/>
              <a:buChar char="■"/>
              <a:defRPr b="0" i="0" sz="1400" u="none" cap="none" strike="noStrike">
                <a:solidFill>
                  <a:schemeClr val="dk1"/>
                </a:solidFill>
                <a:latin typeface="Catamaran"/>
                <a:ea typeface="Catamaran"/>
                <a:cs typeface="Catamaran"/>
                <a:sym typeface="Catamaran"/>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10.png"/><Relationship Id="rId6"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1"/>
          <p:cNvSpPr txBox="1"/>
          <p:nvPr>
            <p:ph type="ctrTitle"/>
          </p:nvPr>
        </p:nvSpPr>
        <p:spPr>
          <a:xfrm>
            <a:off x="713225" y="584850"/>
            <a:ext cx="6162900" cy="1986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 sz="3100"/>
              <a:t>Operating System 112 Fall</a:t>
            </a:r>
            <a:endParaRPr sz="3100"/>
          </a:p>
          <a:p>
            <a:pPr indent="0" lvl="0" marL="0" rtl="0" algn="l">
              <a:lnSpc>
                <a:spcPct val="100000"/>
              </a:lnSpc>
              <a:spcBef>
                <a:spcPts val="0"/>
              </a:spcBef>
              <a:spcAft>
                <a:spcPts val="0"/>
              </a:spcAft>
              <a:buSzPts val="5200"/>
              <a:buNone/>
            </a:pPr>
            <a:r>
              <a:rPr lang="en" sz="3100"/>
              <a:t>Homework 4 - Cache Simulation</a:t>
            </a:r>
            <a:endParaRPr/>
          </a:p>
        </p:txBody>
      </p:sp>
      <p:sp>
        <p:nvSpPr>
          <p:cNvPr id="828" name="Google Shape;828;p1"/>
          <p:cNvSpPr txBox="1"/>
          <p:nvPr>
            <p:ph idx="1" type="subTitle"/>
          </p:nvPr>
        </p:nvSpPr>
        <p:spPr>
          <a:xfrm>
            <a:off x="713225" y="2554100"/>
            <a:ext cx="5243700" cy="3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a:t>Prof. 蔡文錦</a:t>
            </a:r>
            <a:endParaRPr/>
          </a:p>
          <a:p>
            <a:pPr indent="0" lvl="0" marL="0" rtl="0" algn="l">
              <a:lnSpc>
                <a:spcPct val="115000"/>
              </a:lnSpc>
              <a:spcBef>
                <a:spcPts val="0"/>
              </a:spcBef>
              <a:spcAft>
                <a:spcPts val="0"/>
              </a:spcAft>
              <a:buSzPts val="1400"/>
              <a:buNone/>
            </a:pPr>
            <a:r>
              <a:rPr lang="en"/>
              <a:t>TA 林浩君, 薛乃仁, 周彥昀, 許承壹</a:t>
            </a:r>
            <a:endParaRPr/>
          </a:p>
          <a:p>
            <a:pPr indent="0" lvl="0" marL="0" rtl="0" algn="l">
              <a:lnSpc>
                <a:spcPct val="115000"/>
              </a:lnSpc>
              <a:spcBef>
                <a:spcPts val="0"/>
              </a:spcBef>
              <a:spcAft>
                <a:spcPts val="0"/>
              </a:spcAft>
              <a:buSzPts val="1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pic>
        <p:nvPicPr>
          <p:cNvPr id="902" name="Google Shape;902;p10"/>
          <p:cNvPicPr preferRelativeResize="0"/>
          <p:nvPr/>
        </p:nvPicPr>
        <p:blipFill rotWithShape="1">
          <a:blip r:embed="rId3">
            <a:alphaModFix/>
          </a:blip>
          <a:srcRect b="0" l="0" r="0" t="0"/>
          <a:stretch/>
        </p:blipFill>
        <p:spPr>
          <a:xfrm>
            <a:off x="1205800" y="2990175"/>
            <a:ext cx="4087700" cy="923918"/>
          </a:xfrm>
          <a:prstGeom prst="rect">
            <a:avLst/>
          </a:prstGeom>
          <a:noFill/>
          <a:ln cap="flat" cmpd="sng" w="19050">
            <a:solidFill>
              <a:schemeClr val="accent4"/>
            </a:solidFill>
            <a:prstDash val="solid"/>
            <a:round/>
            <a:headEnd len="sm" w="sm" type="none"/>
            <a:tailEnd len="sm" w="sm" type="none"/>
          </a:ln>
        </p:spPr>
      </p:pic>
      <p:sp>
        <p:nvSpPr>
          <p:cNvPr id="903" name="Google Shape;903;p10"/>
          <p:cNvSpPr txBox="1"/>
          <p:nvPr>
            <p:ph type="title"/>
          </p:nvPr>
        </p:nvSpPr>
        <p:spPr>
          <a:xfrm>
            <a:off x="720000" y="26685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Part 2: k-way Set Associative Cache</a:t>
            </a:r>
            <a:endParaRPr/>
          </a:p>
          <a:p>
            <a:pPr indent="0" lvl="0" marL="0" rtl="0" algn="ctr">
              <a:lnSpc>
                <a:spcPct val="100000"/>
              </a:lnSpc>
              <a:spcBef>
                <a:spcPts val="0"/>
              </a:spcBef>
              <a:spcAft>
                <a:spcPts val="0"/>
              </a:spcAft>
              <a:buSzPts val="3000"/>
              <a:buNone/>
            </a:pPr>
            <a:r>
              <a:t/>
            </a:r>
            <a:endParaRPr/>
          </a:p>
        </p:txBody>
      </p:sp>
      <p:sp>
        <p:nvSpPr>
          <p:cNvPr id="904" name="Google Shape;904;p10"/>
          <p:cNvSpPr txBox="1"/>
          <p:nvPr/>
        </p:nvSpPr>
        <p:spPr>
          <a:xfrm>
            <a:off x="748950" y="685150"/>
            <a:ext cx="6990300" cy="42123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dk1"/>
              </a:buClr>
              <a:buSzPts val="1600"/>
              <a:buFont typeface="Catamaran"/>
              <a:buChar char="●"/>
            </a:pPr>
            <a:r>
              <a:rPr b="0" i="0" lang="en" sz="1600" u="none" cap="none" strike="noStrike">
                <a:solidFill>
                  <a:schemeClr val="dk1"/>
                </a:solidFill>
                <a:latin typeface="Catamaran"/>
                <a:ea typeface="Catamaran"/>
                <a:cs typeface="Catamaran"/>
                <a:sym typeface="Catamaran"/>
              </a:rPr>
              <a:t>Input:</a:t>
            </a:r>
            <a:endParaRPr b="0" i="0" sz="1600" u="none" cap="none" strike="noStrike">
              <a:solidFill>
                <a:schemeClr val="dk1"/>
              </a:solidFill>
              <a:latin typeface="Catamaran"/>
              <a:ea typeface="Catamaran"/>
              <a:cs typeface="Catamaran"/>
              <a:sym typeface="Catamaran"/>
            </a:endParaRPr>
          </a:p>
          <a:p>
            <a:pPr indent="-330200" lvl="1" marL="914400" marR="0" rtl="0" algn="l">
              <a:lnSpc>
                <a:spcPct val="100000"/>
              </a:lnSpc>
              <a:spcBef>
                <a:spcPts val="0"/>
              </a:spcBef>
              <a:spcAft>
                <a:spcPts val="0"/>
              </a:spcAft>
              <a:buClr>
                <a:schemeClr val="dk1"/>
              </a:buClr>
              <a:buSzPts val="1600"/>
              <a:buFont typeface="Catamaran"/>
              <a:buChar char="○"/>
            </a:pPr>
            <a:r>
              <a:rPr b="0" i="0" lang="en" sz="1600" u="none" cap="none" strike="noStrike">
                <a:solidFill>
                  <a:schemeClr val="dk1"/>
                </a:solidFill>
                <a:latin typeface="Catamaran"/>
                <a:ea typeface="Catamaran"/>
                <a:cs typeface="Catamaran"/>
                <a:sym typeface="Catamaran"/>
              </a:rPr>
              <a:t>Each test case contains four lines:</a:t>
            </a:r>
            <a:endParaRPr b="0" i="0" sz="1600" u="none" cap="none" strike="noStrike">
              <a:solidFill>
                <a:schemeClr val="dk1"/>
              </a:solidFill>
              <a:latin typeface="Catamaran"/>
              <a:ea typeface="Catamaran"/>
              <a:cs typeface="Catamaran"/>
              <a:sym typeface="Catamaran"/>
            </a:endParaRPr>
          </a:p>
          <a:p>
            <a:pPr indent="-330200" lvl="2" marL="1371600" marR="0" rtl="0" algn="l">
              <a:lnSpc>
                <a:spcPct val="100000"/>
              </a:lnSpc>
              <a:spcBef>
                <a:spcPts val="0"/>
              </a:spcBef>
              <a:spcAft>
                <a:spcPts val="0"/>
              </a:spcAft>
              <a:buClr>
                <a:schemeClr val="dk1"/>
              </a:buClr>
              <a:buSzPts val="1600"/>
              <a:buFont typeface="Catamaran"/>
              <a:buChar char="■"/>
            </a:pPr>
            <a:r>
              <a:rPr b="0" i="0" lang="en" sz="1600" u="none" cap="none" strike="noStrike">
                <a:solidFill>
                  <a:schemeClr val="dk1"/>
                </a:solidFill>
                <a:latin typeface="Catamaran"/>
                <a:ea typeface="Catamaran"/>
                <a:cs typeface="Catamaran"/>
                <a:sym typeface="Catamaran"/>
              </a:rPr>
              <a:t>Number of cache lines/ blocks</a:t>
            </a:r>
            <a:endParaRPr b="0" i="0" sz="1600" u="none" cap="none" strike="noStrike">
              <a:solidFill>
                <a:schemeClr val="dk1"/>
              </a:solidFill>
              <a:latin typeface="Catamaran"/>
              <a:ea typeface="Catamaran"/>
              <a:cs typeface="Catamaran"/>
              <a:sym typeface="Catamaran"/>
            </a:endParaRPr>
          </a:p>
          <a:p>
            <a:pPr indent="-330200" lvl="2" marL="1371600" marR="0" rtl="0" algn="l">
              <a:lnSpc>
                <a:spcPct val="100000"/>
              </a:lnSpc>
              <a:spcBef>
                <a:spcPts val="0"/>
              </a:spcBef>
              <a:spcAft>
                <a:spcPts val="0"/>
              </a:spcAft>
              <a:buClr>
                <a:schemeClr val="dk1"/>
              </a:buClr>
              <a:buSzPts val="1600"/>
              <a:buFont typeface="Catamaran"/>
              <a:buChar char="■"/>
            </a:pPr>
            <a:r>
              <a:rPr b="0" i="0" lang="en" sz="1600" u="none" cap="none" strike="noStrike">
                <a:solidFill>
                  <a:schemeClr val="dk1"/>
                </a:solidFill>
                <a:latin typeface="Catamaran"/>
                <a:ea typeface="Catamaran"/>
                <a:cs typeface="Catamaran"/>
                <a:sym typeface="Catamaran"/>
              </a:rPr>
              <a:t>K, which is the Number of cache lines/ blocks of a set</a:t>
            </a:r>
            <a:endParaRPr b="0" i="0" sz="1600" u="none" cap="none" strike="noStrike">
              <a:solidFill>
                <a:schemeClr val="dk1"/>
              </a:solidFill>
              <a:latin typeface="Catamaran"/>
              <a:ea typeface="Catamaran"/>
              <a:cs typeface="Catamaran"/>
              <a:sym typeface="Catamaran"/>
            </a:endParaRPr>
          </a:p>
          <a:p>
            <a:pPr indent="-330200" lvl="2" marL="1371600" marR="0" rtl="0" algn="l">
              <a:lnSpc>
                <a:spcPct val="100000"/>
              </a:lnSpc>
              <a:spcBef>
                <a:spcPts val="0"/>
              </a:spcBef>
              <a:spcAft>
                <a:spcPts val="0"/>
              </a:spcAft>
              <a:buClr>
                <a:schemeClr val="dk1"/>
              </a:buClr>
              <a:buSzPts val="1600"/>
              <a:buFont typeface="Catamaran"/>
              <a:buChar char="■"/>
            </a:pPr>
            <a:r>
              <a:rPr b="0" i="0" lang="en" sz="1600" u="none" cap="none" strike="noStrike">
                <a:solidFill>
                  <a:schemeClr val="dk1"/>
                </a:solidFill>
                <a:latin typeface="Catamaran"/>
                <a:ea typeface="Catamaran"/>
                <a:cs typeface="Catamaran"/>
                <a:sym typeface="Catamaran"/>
              </a:rPr>
              <a:t>Reference data stream size</a:t>
            </a:r>
            <a:endParaRPr b="0" i="0" sz="1600" u="none" cap="none" strike="noStrike">
              <a:solidFill>
                <a:schemeClr val="dk1"/>
              </a:solidFill>
              <a:latin typeface="Catamaran"/>
              <a:ea typeface="Catamaran"/>
              <a:cs typeface="Catamaran"/>
              <a:sym typeface="Catamaran"/>
            </a:endParaRPr>
          </a:p>
          <a:p>
            <a:pPr indent="-330200" lvl="2" marL="1371600" marR="0" rtl="0" algn="l">
              <a:lnSpc>
                <a:spcPct val="100000"/>
              </a:lnSpc>
              <a:spcBef>
                <a:spcPts val="0"/>
              </a:spcBef>
              <a:spcAft>
                <a:spcPts val="0"/>
              </a:spcAft>
              <a:buClr>
                <a:schemeClr val="dk1"/>
              </a:buClr>
              <a:buSzPts val="1600"/>
              <a:buFont typeface="Catamaran"/>
              <a:buChar char="■"/>
            </a:pPr>
            <a:r>
              <a:rPr b="0" i="0" lang="en" sz="1600" u="none" cap="none" strike="noStrike">
                <a:solidFill>
                  <a:schemeClr val="dk1"/>
                </a:solidFill>
                <a:latin typeface="Catamaran"/>
                <a:ea typeface="Catamaran"/>
                <a:cs typeface="Catamaran"/>
                <a:sym typeface="Catamaran"/>
              </a:rPr>
              <a:t>Reference data (only integer numbers)</a:t>
            </a:r>
            <a:endParaRPr b="0" i="0" sz="1600" u="none" cap="none" strike="noStrike">
              <a:solidFill>
                <a:schemeClr val="dk1"/>
              </a:solidFill>
              <a:latin typeface="Catamaran"/>
              <a:ea typeface="Catamaran"/>
              <a:cs typeface="Catamaran"/>
              <a:sym typeface="Catamaran"/>
            </a:endParaRPr>
          </a:p>
          <a:p>
            <a:pPr indent="-330200" lvl="1" marL="914400" marR="0" rtl="0" algn="l">
              <a:lnSpc>
                <a:spcPct val="100000"/>
              </a:lnSpc>
              <a:spcBef>
                <a:spcPts val="0"/>
              </a:spcBef>
              <a:spcAft>
                <a:spcPts val="0"/>
              </a:spcAft>
              <a:buClr>
                <a:schemeClr val="dk1"/>
              </a:buClr>
              <a:buSzPts val="1600"/>
              <a:buFont typeface="Catamaran"/>
              <a:buChar char="○"/>
            </a:pPr>
            <a:r>
              <a:rPr b="0" i="0" lang="en" sz="1600" u="none" cap="none" strike="noStrike">
                <a:solidFill>
                  <a:srgbClr val="FF0000"/>
                </a:solidFill>
                <a:latin typeface="Catamaran"/>
                <a:ea typeface="Catamaran"/>
                <a:cs typeface="Catamaran"/>
                <a:sym typeface="Catamaran"/>
              </a:rPr>
              <a:t>Use the index of input sequence as the address of the data</a:t>
            </a:r>
            <a:r>
              <a:rPr b="0" i="0" lang="en" sz="1600" u="none" cap="none" strike="noStrike">
                <a:solidFill>
                  <a:schemeClr val="dk1"/>
                </a:solidFill>
                <a:latin typeface="Catamaran"/>
                <a:ea typeface="Catamaran"/>
                <a:cs typeface="Catamaran"/>
                <a:sym typeface="Catamaran"/>
              </a:rPr>
              <a:t>.</a:t>
            </a:r>
            <a:endParaRPr b="0" i="0" sz="1600" u="none" cap="none" strike="noStrike">
              <a:solidFill>
                <a:schemeClr val="dk1"/>
              </a:solidFill>
              <a:latin typeface="Catamaran"/>
              <a:ea typeface="Catamaran"/>
              <a:cs typeface="Catamaran"/>
              <a:sym typeface="Catamaran"/>
            </a:endParaRPr>
          </a:p>
          <a:p>
            <a:pPr indent="-330200" lvl="0" marL="457200" marR="0" rtl="0" algn="l">
              <a:lnSpc>
                <a:spcPct val="100000"/>
              </a:lnSpc>
              <a:spcBef>
                <a:spcPts val="0"/>
              </a:spcBef>
              <a:spcAft>
                <a:spcPts val="0"/>
              </a:spcAft>
              <a:buClr>
                <a:schemeClr val="dk1"/>
              </a:buClr>
              <a:buSzPts val="1600"/>
              <a:buFont typeface="Catamaran"/>
              <a:buChar char="●"/>
            </a:pPr>
            <a:r>
              <a:rPr b="0" i="0" lang="en" sz="1600" u="none" cap="none" strike="noStrike">
                <a:solidFill>
                  <a:schemeClr val="dk1"/>
                </a:solidFill>
                <a:latin typeface="Catamaran"/>
                <a:ea typeface="Catamaran"/>
                <a:cs typeface="Catamaran"/>
                <a:sym typeface="Catamaran"/>
              </a:rPr>
              <a:t>Please use </a:t>
            </a:r>
            <a:r>
              <a:rPr b="1" i="0" lang="en" sz="1600" u="none" cap="none" strike="noStrike">
                <a:solidFill>
                  <a:srgbClr val="FF0000"/>
                </a:solidFill>
                <a:latin typeface="Catamaran"/>
                <a:ea typeface="Catamaran"/>
                <a:cs typeface="Catamaran"/>
                <a:sym typeface="Catamaran"/>
              </a:rPr>
              <a:t>STDIN / STDOUT</a:t>
            </a:r>
            <a:r>
              <a:rPr b="0" i="0" lang="en" sz="1600" u="none" cap="none" strike="noStrike">
                <a:solidFill>
                  <a:schemeClr val="dk1"/>
                </a:solidFill>
                <a:latin typeface="Catamaran"/>
                <a:ea typeface="Catamaran"/>
                <a:cs typeface="Catamaran"/>
                <a:sym typeface="Catamaran"/>
              </a:rPr>
              <a:t> to read data.</a:t>
            </a:r>
            <a:endParaRPr b="0" i="0" sz="1600" u="none" cap="none" strike="noStrike">
              <a:solidFill>
                <a:schemeClr val="dk1"/>
              </a:solidFill>
              <a:latin typeface="Catamaran"/>
              <a:ea typeface="Catamaran"/>
              <a:cs typeface="Catamaran"/>
              <a:sym typeface="Catamaran"/>
            </a:endParaRPr>
          </a:p>
          <a:p>
            <a:pPr indent="-330200" lvl="0" marL="457200" marR="0" rtl="0" algn="l">
              <a:lnSpc>
                <a:spcPct val="100000"/>
              </a:lnSpc>
              <a:spcBef>
                <a:spcPts val="0"/>
              </a:spcBef>
              <a:spcAft>
                <a:spcPts val="0"/>
              </a:spcAft>
              <a:buClr>
                <a:schemeClr val="dk1"/>
              </a:buClr>
              <a:buSzPts val="1600"/>
              <a:buFont typeface="Catamaran"/>
              <a:buChar char="●"/>
            </a:pPr>
            <a:r>
              <a:rPr b="0" i="0" lang="en" sz="1600" u="none" cap="none" strike="noStrike">
                <a:solidFill>
                  <a:schemeClr val="dk1"/>
                </a:solidFill>
                <a:latin typeface="Catamaran"/>
                <a:ea typeface="Catamaran"/>
                <a:cs typeface="Catamaran"/>
                <a:sym typeface="Catamaran"/>
              </a:rPr>
              <a:t>Example:</a:t>
            </a:r>
            <a:endParaRPr b="0" i="0" sz="1600" u="none" cap="none" strike="noStrike">
              <a:solidFill>
                <a:schemeClr val="dk1"/>
              </a:solidFill>
              <a:latin typeface="Catamaran"/>
              <a:ea typeface="Catamaran"/>
              <a:cs typeface="Catamaran"/>
              <a:sym typeface="Catamaran"/>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tamaran"/>
              <a:ea typeface="Catamaran"/>
              <a:cs typeface="Catamaran"/>
              <a:sym typeface="Catamaran"/>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tamaran"/>
              <a:ea typeface="Catamaran"/>
              <a:cs typeface="Catamaran"/>
              <a:sym typeface="Catamaran"/>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tamaran"/>
              <a:ea typeface="Catamaran"/>
              <a:cs typeface="Catamaran"/>
              <a:sym typeface="Catamaran"/>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tamaran"/>
              <a:ea typeface="Catamaran"/>
              <a:cs typeface="Catamaran"/>
              <a:sym typeface="Catamaran"/>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tamaran"/>
              <a:ea typeface="Catamaran"/>
              <a:cs typeface="Catamaran"/>
              <a:sym typeface="Catamaran"/>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tamaran"/>
              <a:ea typeface="Catamaran"/>
              <a:cs typeface="Catamaran"/>
              <a:sym typeface="Catamaran"/>
            </a:endParaRPr>
          </a:p>
          <a:p>
            <a:pPr indent="-330200" lvl="0" marL="457200" marR="0" rtl="0" algn="l">
              <a:lnSpc>
                <a:spcPct val="100000"/>
              </a:lnSpc>
              <a:spcBef>
                <a:spcPts val="0"/>
              </a:spcBef>
              <a:spcAft>
                <a:spcPts val="0"/>
              </a:spcAft>
              <a:buClr>
                <a:schemeClr val="dk1"/>
              </a:buClr>
              <a:buSzPts val="1600"/>
              <a:buFont typeface="Catamaran"/>
              <a:buChar char="●"/>
            </a:pPr>
            <a:r>
              <a:rPr b="0" i="0" lang="en" sz="1600" u="none" cap="none" strike="noStrike">
                <a:solidFill>
                  <a:schemeClr val="dk1"/>
                </a:solidFill>
                <a:latin typeface="Catamaran"/>
                <a:ea typeface="Catamaran"/>
                <a:cs typeface="Catamaran"/>
                <a:sym typeface="Catamaran"/>
              </a:rPr>
              <a:t>Output: please follow the following format</a:t>
            </a:r>
            <a:endParaRPr b="0" i="0" sz="1600" u="none" cap="none" strike="noStrike">
              <a:solidFill>
                <a:schemeClr val="dk1"/>
              </a:solidFill>
              <a:latin typeface="Catamaran"/>
              <a:ea typeface="Catamaran"/>
              <a:cs typeface="Catamaran"/>
              <a:sym typeface="Catamar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tamaran"/>
              <a:ea typeface="Catamaran"/>
              <a:cs typeface="Catamaran"/>
              <a:sym typeface="Catamar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tamaran"/>
              <a:ea typeface="Catamaran"/>
              <a:cs typeface="Catamaran"/>
              <a:sym typeface="Catamar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tamaran"/>
              <a:ea typeface="Catamaran"/>
              <a:cs typeface="Catamaran"/>
              <a:sym typeface="Catamar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tamaran"/>
              <a:ea typeface="Catamaran"/>
              <a:cs typeface="Catamaran"/>
              <a:sym typeface="Catamar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tamaran"/>
              <a:ea typeface="Catamaran"/>
              <a:cs typeface="Catamaran"/>
              <a:sym typeface="Catamar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tamaran"/>
              <a:ea typeface="Catamaran"/>
              <a:cs typeface="Catamaran"/>
              <a:sym typeface="Catamar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tamaran"/>
              <a:ea typeface="Catamaran"/>
              <a:cs typeface="Catamaran"/>
              <a:sym typeface="Catamar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tamaran"/>
              <a:ea typeface="Catamaran"/>
              <a:cs typeface="Catamaran"/>
              <a:sym typeface="Catamaran"/>
            </a:endParaRPr>
          </a:p>
        </p:txBody>
      </p:sp>
      <p:cxnSp>
        <p:nvCxnSpPr>
          <p:cNvPr id="905" name="Google Shape;905;p10"/>
          <p:cNvCxnSpPr>
            <a:stCxn id="906" idx="2"/>
          </p:cNvCxnSpPr>
          <p:nvPr/>
        </p:nvCxnSpPr>
        <p:spPr>
          <a:xfrm flipH="1" rot="10800000">
            <a:off x="1130025" y="3879225"/>
            <a:ext cx="138900" cy="471600"/>
          </a:xfrm>
          <a:prstGeom prst="straightConnector1">
            <a:avLst/>
          </a:prstGeom>
          <a:noFill/>
          <a:ln cap="flat" cmpd="sng" w="9525">
            <a:solidFill>
              <a:srgbClr val="7800DA"/>
            </a:solidFill>
            <a:prstDash val="solid"/>
            <a:round/>
            <a:headEnd len="sm" w="sm" type="none"/>
            <a:tailEnd len="med" w="med" type="stealth"/>
          </a:ln>
        </p:spPr>
      </p:cxnSp>
      <p:sp>
        <p:nvSpPr>
          <p:cNvPr id="906" name="Google Shape;906;p10"/>
          <p:cNvSpPr txBox="1"/>
          <p:nvPr/>
        </p:nvSpPr>
        <p:spPr>
          <a:xfrm>
            <a:off x="657225" y="4172325"/>
            <a:ext cx="945600" cy="17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Catamaran"/>
                <a:ea typeface="Catamaran"/>
                <a:cs typeface="Catamaran"/>
                <a:sym typeface="Catamaran"/>
              </a:rPr>
              <a:t>address 0</a:t>
            </a:r>
            <a:endParaRPr b="0" i="0" sz="1400" u="none" cap="none" strike="noStrike">
              <a:solidFill>
                <a:srgbClr val="FF0000"/>
              </a:solidFill>
              <a:latin typeface="Catamaran"/>
              <a:ea typeface="Catamaran"/>
              <a:cs typeface="Catamaran"/>
              <a:sym typeface="Catamaran"/>
            </a:endParaRPr>
          </a:p>
        </p:txBody>
      </p:sp>
      <p:sp>
        <p:nvSpPr>
          <p:cNvPr id="907" name="Google Shape;907;p10"/>
          <p:cNvSpPr/>
          <p:nvPr/>
        </p:nvSpPr>
        <p:spPr>
          <a:xfrm>
            <a:off x="4584063" y="4231550"/>
            <a:ext cx="164100" cy="1785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Catamaran"/>
              <a:ea typeface="Catamaran"/>
              <a:cs typeface="Catamaran"/>
              <a:sym typeface="Catamaran"/>
            </a:endParaRPr>
          </a:p>
        </p:txBody>
      </p:sp>
      <p:sp>
        <p:nvSpPr>
          <p:cNvPr id="908" name="Google Shape;908;p10"/>
          <p:cNvSpPr/>
          <p:nvPr/>
        </p:nvSpPr>
        <p:spPr>
          <a:xfrm>
            <a:off x="3355150" y="4231550"/>
            <a:ext cx="164100" cy="1785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Catamaran"/>
              <a:ea typeface="Catamaran"/>
              <a:cs typeface="Catamaran"/>
              <a:sym typeface="Catamaran"/>
            </a:endParaRPr>
          </a:p>
        </p:txBody>
      </p:sp>
      <p:sp>
        <p:nvSpPr>
          <p:cNvPr id="909" name="Google Shape;909;p10"/>
          <p:cNvSpPr/>
          <p:nvPr/>
        </p:nvSpPr>
        <p:spPr>
          <a:xfrm>
            <a:off x="4279288" y="4231550"/>
            <a:ext cx="164100" cy="1785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Catamaran"/>
              <a:ea typeface="Catamaran"/>
              <a:cs typeface="Catamaran"/>
              <a:sym typeface="Catamaran"/>
            </a:endParaRPr>
          </a:p>
        </p:txBody>
      </p:sp>
      <p:cxnSp>
        <p:nvCxnSpPr>
          <p:cNvPr id="910" name="Google Shape;910;p10"/>
          <p:cNvCxnSpPr>
            <a:stCxn id="911" idx="2"/>
          </p:cNvCxnSpPr>
          <p:nvPr/>
        </p:nvCxnSpPr>
        <p:spPr>
          <a:xfrm rot="10800000">
            <a:off x="1505450" y="3873213"/>
            <a:ext cx="589500" cy="412500"/>
          </a:xfrm>
          <a:prstGeom prst="straightConnector1">
            <a:avLst/>
          </a:prstGeom>
          <a:noFill/>
          <a:ln cap="flat" cmpd="sng" w="9525">
            <a:solidFill>
              <a:srgbClr val="7800DA"/>
            </a:solidFill>
            <a:prstDash val="solid"/>
            <a:round/>
            <a:headEnd len="sm" w="sm" type="none"/>
            <a:tailEnd len="med" w="med" type="stealth"/>
          </a:ln>
        </p:spPr>
      </p:cxnSp>
      <p:sp>
        <p:nvSpPr>
          <p:cNvPr id="911" name="Google Shape;911;p10"/>
          <p:cNvSpPr txBox="1"/>
          <p:nvPr/>
        </p:nvSpPr>
        <p:spPr>
          <a:xfrm>
            <a:off x="1622150" y="4107213"/>
            <a:ext cx="945600" cy="17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Catamaran"/>
                <a:ea typeface="Catamaran"/>
                <a:cs typeface="Catamaran"/>
                <a:sym typeface="Catamaran"/>
              </a:rPr>
              <a:t>address 1</a:t>
            </a:r>
            <a:endParaRPr b="0" i="0" sz="1400" u="none" cap="none" strike="noStrike">
              <a:solidFill>
                <a:srgbClr val="FF0000"/>
              </a:solidFill>
              <a:latin typeface="Catamaran"/>
              <a:ea typeface="Catamaran"/>
              <a:cs typeface="Catamaran"/>
              <a:sym typeface="Catamaran"/>
            </a:endParaRPr>
          </a:p>
        </p:txBody>
      </p:sp>
      <p:cxnSp>
        <p:nvCxnSpPr>
          <p:cNvPr id="912" name="Google Shape;912;p10"/>
          <p:cNvCxnSpPr/>
          <p:nvPr/>
        </p:nvCxnSpPr>
        <p:spPr>
          <a:xfrm rot="10800000">
            <a:off x="1756300" y="3873213"/>
            <a:ext cx="1155000" cy="477600"/>
          </a:xfrm>
          <a:prstGeom prst="straightConnector1">
            <a:avLst/>
          </a:prstGeom>
          <a:noFill/>
          <a:ln cap="flat" cmpd="sng" w="9525">
            <a:solidFill>
              <a:srgbClr val="7800DA"/>
            </a:solidFill>
            <a:prstDash val="solid"/>
            <a:round/>
            <a:headEnd len="sm" w="sm" type="none"/>
            <a:tailEnd len="med" w="med" type="stealth"/>
          </a:ln>
        </p:spPr>
      </p:cxnSp>
      <p:sp>
        <p:nvSpPr>
          <p:cNvPr id="913" name="Google Shape;913;p10"/>
          <p:cNvSpPr txBox="1"/>
          <p:nvPr/>
        </p:nvSpPr>
        <p:spPr>
          <a:xfrm>
            <a:off x="4818150" y="4107225"/>
            <a:ext cx="945600" cy="17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Catamaran"/>
                <a:ea typeface="Catamaran"/>
                <a:cs typeface="Catamaran"/>
                <a:sym typeface="Catamaran"/>
              </a:rPr>
              <a:t>address 19</a:t>
            </a:r>
            <a:endParaRPr b="0" i="0" sz="1400" u="none" cap="none" strike="noStrike">
              <a:solidFill>
                <a:srgbClr val="FF0000"/>
              </a:solidFill>
              <a:latin typeface="Catamaran"/>
              <a:ea typeface="Catamaran"/>
              <a:cs typeface="Catamaran"/>
              <a:sym typeface="Catamaran"/>
            </a:endParaRPr>
          </a:p>
        </p:txBody>
      </p:sp>
      <p:cxnSp>
        <p:nvCxnSpPr>
          <p:cNvPr id="914" name="Google Shape;914;p10"/>
          <p:cNvCxnSpPr>
            <a:stCxn id="913" idx="2"/>
          </p:cNvCxnSpPr>
          <p:nvPr/>
        </p:nvCxnSpPr>
        <p:spPr>
          <a:xfrm rot="10800000">
            <a:off x="5085750" y="3889125"/>
            <a:ext cx="205200" cy="396600"/>
          </a:xfrm>
          <a:prstGeom prst="straightConnector1">
            <a:avLst/>
          </a:prstGeom>
          <a:noFill/>
          <a:ln cap="flat" cmpd="sng" w="9525">
            <a:solidFill>
              <a:srgbClr val="7800DA"/>
            </a:solidFill>
            <a:prstDash val="solid"/>
            <a:round/>
            <a:headEnd len="sm" w="sm" type="none"/>
            <a:tailEnd len="med" w="med" type="stealth"/>
          </a:ln>
        </p:spPr>
      </p:cxnSp>
      <p:sp>
        <p:nvSpPr>
          <p:cNvPr id="915" name="Google Shape;915;p10"/>
          <p:cNvSpPr txBox="1"/>
          <p:nvPr/>
        </p:nvSpPr>
        <p:spPr>
          <a:xfrm>
            <a:off x="2409550" y="4107213"/>
            <a:ext cx="945600" cy="17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Catamaran"/>
                <a:ea typeface="Catamaran"/>
                <a:cs typeface="Catamaran"/>
                <a:sym typeface="Catamaran"/>
              </a:rPr>
              <a:t>address 2</a:t>
            </a:r>
            <a:endParaRPr b="0" i="0" sz="1400" u="none" cap="none" strike="noStrike">
              <a:solidFill>
                <a:srgbClr val="FF0000"/>
              </a:solidFill>
              <a:latin typeface="Catamaran"/>
              <a:ea typeface="Catamaran"/>
              <a:cs typeface="Catamaran"/>
              <a:sym typeface="Catamaran"/>
            </a:endParaRPr>
          </a:p>
        </p:txBody>
      </p:sp>
      <p:sp>
        <p:nvSpPr>
          <p:cNvPr id="916" name="Google Shape;916;p10"/>
          <p:cNvSpPr/>
          <p:nvPr/>
        </p:nvSpPr>
        <p:spPr>
          <a:xfrm>
            <a:off x="3669738" y="4231550"/>
            <a:ext cx="164100" cy="1785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Catamaran"/>
              <a:ea typeface="Catamaran"/>
              <a:cs typeface="Catamaran"/>
              <a:sym typeface="Catamaran"/>
            </a:endParaRPr>
          </a:p>
        </p:txBody>
      </p:sp>
      <p:sp>
        <p:nvSpPr>
          <p:cNvPr id="917" name="Google Shape;917;p10"/>
          <p:cNvSpPr/>
          <p:nvPr/>
        </p:nvSpPr>
        <p:spPr>
          <a:xfrm>
            <a:off x="3974513" y="4231550"/>
            <a:ext cx="164100" cy="1785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Catamaran"/>
              <a:ea typeface="Catamaran"/>
              <a:cs typeface="Catamaran"/>
              <a:sym typeface="Catamaran"/>
            </a:endParaRPr>
          </a:p>
        </p:txBody>
      </p:sp>
      <p:pic>
        <p:nvPicPr>
          <p:cNvPr id="918" name="Google Shape;918;p10"/>
          <p:cNvPicPr preferRelativeResize="0"/>
          <p:nvPr/>
        </p:nvPicPr>
        <p:blipFill rotWithShape="1">
          <a:blip r:embed="rId4">
            <a:alphaModFix/>
          </a:blip>
          <a:srcRect b="0" l="0" r="0" t="0"/>
          <a:stretch/>
        </p:blipFill>
        <p:spPr>
          <a:xfrm>
            <a:off x="1130023" y="4688600"/>
            <a:ext cx="3028625" cy="348750"/>
          </a:xfrm>
          <a:prstGeom prst="rect">
            <a:avLst/>
          </a:prstGeom>
          <a:noFill/>
          <a:ln cap="flat" cmpd="sng" w="19050">
            <a:solidFill>
              <a:schemeClr val="accent4"/>
            </a:solidFill>
            <a:prstDash val="solid"/>
            <a:round/>
            <a:headEnd len="sm" w="sm" type="none"/>
            <a:tailEnd len="sm" w="sm" type="none"/>
          </a:ln>
        </p:spPr>
      </p:pic>
      <p:pic>
        <p:nvPicPr>
          <p:cNvPr id="919" name="Google Shape;919;p10"/>
          <p:cNvPicPr preferRelativeResize="0"/>
          <p:nvPr/>
        </p:nvPicPr>
        <p:blipFill>
          <a:blip r:embed="rId5">
            <a:alphaModFix/>
          </a:blip>
          <a:stretch>
            <a:fillRect/>
          </a:stretch>
        </p:blipFill>
        <p:spPr>
          <a:xfrm>
            <a:off x="1205800" y="2990175"/>
            <a:ext cx="4087700" cy="923925"/>
          </a:xfrm>
          <a:prstGeom prst="rect">
            <a:avLst/>
          </a:prstGeom>
          <a:noFill/>
          <a:ln>
            <a:noFill/>
          </a:ln>
        </p:spPr>
      </p:pic>
      <p:pic>
        <p:nvPicPr>
          <p:cNvPr id="920" name="Google Shape;920;p10"/>
          <p:cNvPicPr preferRelativeResize="0"/>
          <p:nvPr/>
        </p:nvPicPr>
        <p:blipFill>
          <a:blip r:embed="rId6">
            <a:alphaModFix/>
          </a:blip>
          <a:stretch>
            <a:fillRect/>
          </a:stretch>
        </p:blipFill>
        <p:spPr>
          <a:xfrm>
            <a:off x="1130025" y="4688600"/>
            <a:ext cx="3028625" cy="348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1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Submission and Rules</a:t>
            </a:r>
            <a:endParaRPr/>
          </a:p>
        </p:txBody>
      </p:sp>
      <p:sp>
        <p:nvSpPr>
          <p:cNvPr id="926" name="Google Shape;926;p11"/>
          <p:cNvSpPr txBox="1"/>
          <p:nvPr/>
        </p:nvSpPr>
        <p:spPr>
          <a:xfrm>
            <a:off x="534000" y="926400"/>
            <a:ext cx="8076000" cy="353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chemeClr val="dk1"/>
                </a:solidFill>
                <a:latin typeface="Catamaran"/>
                <a:ea typeface="Catamaran"/>
                <a:cs typeface="Catamaran"/>
                <a:sym typeface="Catamaran"/>
              </a:rPr>
              <a:t>Rules:</a:t>
            </a:r>
            <a:endParaRPr b="1" i="0" sz="2000" u="none" cap="none" strike="noStrike">
              <a:solidFill>
                <a:schemeClr val="dk1"/>
              </a:solidFill>
              <a:latin typeface="Catamaran"/>
              <a:ea typeface="Catamaran"/>
              <a:cs typeface="Catamaran"/>
              <a:sym typeface="Catamaran"/>
            </a:endParaRPr>
          </a:p>
          <a:p>
            <a:pPr indent="-330200" lvl="0" marL="457200" marR="0" rtl="0" algn="l">
              <a:lnSpc>
                <a:spcPct val="100000"/>
              </a:lnSpc>
              <a:spcBef>
                <a:spcPts val="0"/>
              </a:spcBef>
              <a:spcAft>
                <a:spcPts val="0"/>
              </a:spcAft>
              <a:buClr>
                <a:schemeClr val="dk1"/>
              </a:buClr>
              <a:buSzPts val="1600"/>
              <a:buFont typeface="Catamaran"/>
              <a:buChar char="●"/>
            </a:pPr>
            <a:r>
              <a:rPr b="0" i="0" lang="en" sz="1600" u="none" cap="none" strike="noStrike">
                <a:solidFill>
                  <a:schemeClr val="dk1"/>
                </a:solidFill>
                <a:latin typeface="Catamaran"/>
                <a:ea typeface="Catamaran"/>
                <a:cs typeface="Catamaran"/>
                <a:sym typeface="Catamaran"/>
              </a:rPr>
              <a:t>Please use </a:t>
            </a:r>
            <a:r>
              <a:rPr b="1" i="0" lang="en" sz="1600" u="none" cap="none" strike="noStrike">
                <a:solidFill>
                  <a:srgbClr val="FF0000"/>
                </a:solidFill>
                <a:latin typeface="Catamaran"/>
                <a:ea typeface="Catamaran"/>
                <a:cs typeface="Catamaran"/>
                <a:sym typeface="Catamaran"/>
              </a:rPr>
              <a:t>C++</a:t>
            </a:r>
            <a:r>
              <a:rPr b="0" i="0" lang="en" sz="1600" u="none" cap="none" strike="noStrike">
                <a:solidFill>
                  <a:schemeClr val="dk1"/>
                </a:solidFill>
                <a:latin typeface="Catamaran"/>
                <a:ea typeface="Catamaran"/>
                <a:cs typeface="Catamaran"/>
                <a:sym typeface="Catamaran"/>
              </a:rPr>
              <a:t> to implement.</a:t>
            </a:r>
            <a:endParaRPr b="1" i="0" sz="2000" u="none" cap="none" strike="noStrike">
              <a:solidFill>
                <a:schemeClr val="dk1"/>
              </a:solidFill>
              <a:latin typeface="Catamaran"/>
              <a:ea typeface="Catamaran"/>
              <a:cs typeface="Catamaran"/>
              <a:sym typeface="Catamaran"/>
            </a:endParaRPr>
          </a:p>
          <a:p>
            <a:pPr indent="-330200" lvl="0" marL="457200" marR="0" rtl="0" algn="l">
              <a:lnSpc>
                <a:spcPct val="100000"/>
              </a:lnSpc>
              <a:spcBef>
                <a:spcPts val="0"/>
              </a:spcBef>
              <a:spcAft>
                <a:spcPts val="0"/>
              </a:spcAft>
              <a:buClr>
                <a:schemeClr val="dk1"/>
              </a:buClr>
              <a:buSzPts val="1600"/>
              <a:buFont typeface="Open Sans"/>
              <a:buChar char="●"/>
            </a:pPr>
            <a:r>
              <a:rPr b="0" i="0" lang="en" sz="1600" u="none" cap="none" strike="noStrike">
                <a:solidFill>
                  <a:schemeClr val="dk1"/>
                </a:solidFill>
                <a:latin typeface="Catamaran"/>
                <a:ea typeface="Catamaran"/>
                <a:cs typeface="Catamaran"/>
                <a:sym typeface="Catamaran"/>
              </a:rPr>
              <a:t>No </a:t>
            </a:r>
            <a:r>
              <a:rPr b="1" i="0" lang="en" sz="1600" u="none" cap="none" strike="noStrike">
                <a:solidFill>
                  <a:srgbClr val="FF0000"/>
                </a:solidFill>
                <a:latin typeface="Catamaran"/>
                <a:ea typeface="Catamaran"/>
                <a:cs typeface="Catamaran"/>
                <a:sym typeface="Catamaran"/>
              </a:rPr>
              <a:t>plagiarism</a:t>
            </a:r>
            <a:r>
              <a:rPr b="0" i="0" lang="en" sz="1600" u="none" cap="none" strike="noStrike">
                <a:solidFill>
                  <a:schemeClr val="dk1"/>
                </a:solidFill>
                <a:latin typeface="Catamaran"/>
                <a:ea typeface="Catamaran"/>
                <a:cs typeface="Catamaran"/>
                <a:sym typeface="Catamaran"/>
              </a:rPr>
              <a:t> is allowed, since the grade of this course is critical for </a:t>
            </a:r>
            <a:r>
              <a:rPr b="1" i="0" lang="en" sz="1600" u="none" cap="none" strike="noStrike">
                <a:solidFill>
                  <a:srgbClr val="FF0000"/>
                </a:solidFill>
                <a:latin typeface="Catamaran"/>
                <a:ea typeface="Catamaran"/>
                <a:cs typeface="Catamaran"/>
                <a:sym typeface="Catamaran"/>
              </a:rPr>
              <a:t>graduate program application in CS related field</a:t>
            </a:r>
            <a:r>
              <a:rPr b="0" i="0" lang="en" sz="1600" u="none" cap="none" strike="noStrike">
                <a:solidFill>
                  <a:schemeClr val="dk1"/>
                </a:solidFill>
                <a:latin typeface="Catamaran"/>
                <a:ea typeface="Catamaran"/>
                <a:cs typeface="Catamaran"/>
                <a:sym typeface="Catamaran"/>
              </a:rPr>
              <a:t>, we will not pardon such behavior at all, so please be responsible to yourself. You can discuss with your classmates, but don’t copy and paste.</a:t>
            </a:r>
            <a:endParaRPr b="0" i="0" sz="1600" u="none" cap="none" strike="noStrike">
              <a:solidFill>
                <a:schemeClr val="dk1"/>
              </a:solidFill>
              <a:latin typeface="Catamaran"/>
              <a:ea typeface="Catamaran"/>
              <a:cs typeface="Catamaran"/>
              <a:sym typeface="Catamaran"/>
            </a:endParaRPr>
          </a:p>
          <a:p>
            <a:pPr indent="-330200" lvl="0" marL="457200" marR="0" rtl="0" algn="l">
              <a:lnSpc>
                <a:spcPct val="100000"/>
              </a:lnSpc>
              <a:spcBef>
                <a:spcPts val="0"/>
              </a:spcBef>
              <a:spcAft>
                <a:spcPts val="0"/>
              </a:spcAft>
              <a:buClr>
                <a:schemeClr val="dk1"/>
              </a:buClr>
              <a:buSzPts val="1600"/>
              <a:buFont typeface="Open Sans"/>
              <a:buChar char="●"/>
            </a:pPr>
            <a:r>
              <a:rPr b="0" i="0" lang="en" sz="1600" u="none" cap="none" strike="noStrike">
                <a:solidFill>
                  <a:schemeClr val="dk1"/>
                </a:solidFill>
                <a:latin typeface="Catamaran"/>
                <a:ea typeface="Catamaran"/>
                <a:cs typeface="Catamaran"/>
                <a:sym typeface="Catamaran"/>
              </a:rPr>
              <a:t>Incorrect filename / file format will get -10% point.</a:t>
            </a:r>
            <a:endParaRPr b="0" i="0" sz="1600" u="none" cap="none" strike="noStrike">
              <a:solidFill>
                <a:schemeClr val="dk1"/>
              </a:solidFill>
              <a:latin typeface="Catamaran"/>
              <a:ea typeface="Catamaran"/>
              <a:cs typeface="Catamaran"/>
              <a:sym typeface="Catamaran"/>
            </a:endParaRPr>
          </a:p>
          <a:p>
            <a:pPr indent="-330200" lvl="0" marL="457200" marR="0" rtl="0" algn="l">
              <a:lnSpc>
                <a:spcPct val="100000"/>
              </a:lnSpc>
              <a:spcBef>
                <a:spcPts val="0"/>
              </a:spcBef>
              <a:spcAft>
                <a:spcPts val="0"/>
              </a:spcAft>
              <a:buClr>
                <a:schemeClr val="dk1"/>
              </a:buClr>
              <a:buSzPts val="1600"/>
              <a:buFont typeface="Open Sans"/>
              <a:buChar char="●"/>
            </a:pPr>
            <a:r>
              <a:rPr b="0" i="0" lang="en" sz="1600" u="none" cap="none" strike="noStrike">
                <a:solidFill>
                  <a:schemeClr val="dk1"/>
                </a:solidFill>
                <a:latin typeface="Catamaran"/>
                <a:ea typeface="Catamaran"/>
                <a:cs typeface="Catamaran"/>
                <a:sym typeface="Catamaran"/>
              </a:rPr>
              <a:t>Delayed submission will get -20% point per day.</a:t>
            </a:r>
            <a:endParaRPr b="0" i="0" sz="1600" u="none" cap="none" strike="noStrike">
              <a:solidFill>
                <a:schemeClr val="dk1"/>
              </a:solidFill>
              <a:latin typeface="Catamaran"/>
              <a:ea typeface="Catamaran"/>
              <a:cs typeface="Catamaran"/>
              <a:sym typeface="Catamaran"/>
            </a:endParaRPr>
          </a:p>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chemeClr val="dk1"/>
                </a:solidFill>
                <a:latin typeface="Catamaran"/>
                <a:ea typeface="Catamaran"/>
                <a:cs typeface="Catamaran"/>
                <a:sym typeface="Catamaran"/>
              </a:rPr>
              <a:t>Submission:</a:t>
            </a:r>
            <a:endParaRPr b="1" i="0" sz="2000" u="none" cap="none" strike="noStrike">
              <a:solidFill>
                <a:schemeClr val="dk1"/>
              </a:solidFill>
              <a:latin typeface="Catamaran"/>
              <a:ea typeface="Catamaran"/>
              <a:cs typeface="Catamaran"/>
              <a:sym typeface="Catamaran"/>
            </a:endParaRPr>
          </a:p>
          <a:p>
            <a:pPr indent="-330200" lvl="0" marL="457200" marR="0" rtl="0" algn="l">
              <a:lnSpc>
                <a:spcPct val="100000"/>
              </a:lnSpc>
              <a:spcBef>
                <a:spcPts val="0"/>
              </a:spcBef>
              <a:spcAft>
                <a:spcPts val="0"/>
              </a:spcAft>
              <a:buClr>
                <a:schemeClr val="dk1"/>
              </a:buClr>
              <a:buSzPts val="1600"/>
              <a:buFont typeface="Catamaran"/>
              <a:buChar char="●"/>
            </a:pPr>
            <a:r>
              <a:rPr b="0" i="0" lang="en" sz="1600" u="none" cap="none" strike="noStrike">
                <a:solidFill>
                  <a:schemeClr val="dk1"/>
                </a:solidFill>
                <a:latin typeface="Catamaran"/>
                <a:ea typeface="Catamaran"/>
                <a:cs typeface="Catamaran"/>
                <a:sym typeface="Catamaran"/>
              </a:rPr>
              <a:t>Please follow the naming rules:</a:t>
            </a:r>
            <a:endParaRPr b="0" i="0" sz="1600" u="none" cap="none" strike="noStrike">
              <a:solidFill>
                <a:schemeClr val="dk1"/>
              </a:solidFill>
              <a:latin typeface="Catamaran"/>
              <a:ea typeface="Catamaran"/>
              <a:cs typeface="Catamaran"/>
              <a:sym typeface="Catamaran"/>
            </a:endParaRPr>
          </a:p>
          <a:p>
            <a:pPr indent="-330200" lvl="1" marL="914400" marR="0" rtl="0" algn="l">
              <a:lnSpc>
                <a:spcPct val="100000"/>
              </a:lnSpc>
              <a:spcBef>
                <a:spcPts val="0"/>
              </a:spcBef>
              <a:spcAft>
                <a:spcPts val="0"/>
              </a:spcAft>
              <a:buClr>
                <a:schemeClr val="dk1"/>
              </a:buClr>
              <a:buSzPts val="1600"/>
              <a:buFont typeface="Catamaran"/>
              <a:buChar char="○"/>
            </a:pPr>
            <a:r>
              <a:rPr b="1" i="0" lang="en" sz="1600" u="none" cap="none" strike="noStrike">
                <a:solidFill>
                  <a:srgbClr val="FF0000"/>
                </a:solidFill>
                <a:latin typeface="Catamaran"/>
                <a:ea typeface="Catamaran"/>
                <a:cs typeface="Catamaran"/>
                <a:sym typeface="Catamaran"/>
              </a:rPr>
              <a:t>4-1.cpp</a:t>
            </a:r>
            <a:r>
              <a:rPr b="0" i="0" lang="en" sz="1600" u="none" cap="none" strike="noStrike">
                <a:solidFill>
                  <a:schemeClr val="dk1"/>
                </a:solidFill>
                <a:latin typeface="Catamaran"/>
                <a:ea typeface="Catamaran"/>
                <a:cs typeface="Catamaran"/>
                <a:sym typeface="Catamaran"/>
              </a:rPr>
              <a:t> for part 1.</a:t>
            </a:r>
            <a:endParaRPr b="0" i="0" sz="1600" u="none" cap="none" strike="noStrike">
              <a:solidFill>
                <a:schemeClr val="dk1"/>
              </a:solidFill>
              <a:latin typeface="Catamaran"/>
              <a:ea typeface="Catamaran"/>
              <a:cs typeface="Catamaran"/>
              <a:sym typeface="Catamaran"/>
            </a:endParaRPr>
          </a:p>
          <a:p>
            <a:pPr indent="-330200" lvl="1" marL="914400" marR="0" rtl="0" algn="l">
              <a:lnSpc>
                <a:spcPct val="100000"/>
              </a:lnSpc>
              <a:spcBef>
                <a:spcPts val="0"/>
              </a:spcBef>
              <a:spcAft>
                <a:spcPts val="0"/>
              </a:spcAft>
              <a:buClr>
                <a:schemeClr val="dk1"/>
              </a:buClr>
              <a:buSzPts val="1600"/>
              <a:buFont typeface="Catamaran"/>
              <a:buChar char="○"/>
            </a:pPr>
            <a:r>
              <a:rPr b="1" i="0" lang="en" sz="1600" u="none" cap="none" strike="noStrike">
                <a:solidFill>
                  <a:srgbClr val="FF0000"/>
                </a:solidFill>
                <a:latin typeface="Catamaran"/>
                <a:ea typeface="Catamaran"/>
                <a:cs typeface="Catamaran"/>
                <a:sym typeface="Catamaran"/>
              </a:rPr>
              <a:t>4-2_LRU.cpp</a:t>
            </a:r>
            <a:r>
              <a:rPr b="0" i="0" lang="en" sz="1600" u="none" cap="none" strike="noStrike">
                <a:solidFill>
                  <a:schemeClr val="dk1"/>
                </a:solidFill>
                <a:latin typeface="Catamaran"/>
                <a:ea typeface="Catamaran"/>
                <a:cs typeface="Catamaran"/>
                <a:sym typeface="Catamaran"/>
              </a:rPr>
              <a:t> for part 2-1 with LRU algorithm.</a:t>
            </a:r>
            <a:endParaRPr b="0" i="0" sz="1600" u="none" cap="none" strike="noStrike">
              <a:solidFill>
                <a:schemeClr val="dk1"/>
              </a:solidFill>
              <a:latin typeface="Catamaran"/>
              <a:ea typeface="Catamaran"/>
              <a:cs typeface="Catamaran"/>
              <a:sym typeface="Catamaran"/>
            </a:endParaRPr>
          </a:p>
          <a:p>
            <a:pPr indent="-330200" lvl="1" marL="914400" marR="0" rtl="0" algn="l">
              <a:lnSpc>
                <a:spcPct val="100000"/>
              </a:lnSpc>
              <a:spcBef>
                <a:spcPts val="0"/>
              </a:spcBef>
              <a:spcAft>
                <a:spcPts val="0"/>
              </a:spcAft>
              <a:buClr>
                <a:schemeClr val="dk1"/>
              </a:buClr>
              <a:buSzPts val="1600"/>
              <a:buFont typeface="Catamaran"/>
              <a:buChar char="○"/>
            </a:pPr>
            <a:r>
              <a:rPr b="1" i="0" lang="en" sz="1600" u="none" cap="none" strike="noStrike">
                <a:solidFill>
                  <a:srgbClr val="FF0000"/>
                </a:solidFill>
                <a:latin typeface="Catamaran"/>
                <a:ea typeface="Catamaran"/>
                <a:cs typeface="Catamaran"/>
                <a:sym typeface="Catamaran"/>
              </a:rPr>
              <a:t>4-2_LFU.cpp</a:t>
            </a:r>
            <a:r>
              <a:rPr b="0" i="0" lang="en" sz="1600" u="none" cap="none" strike="noStrike">
                <a:solidFill>
                  <a:schemeClr val="dk1"/>
                </a:solidFill>
                <a:latin typeface="Catamaran"/>
                <a:ea typeface="Catamaran"/>
                <a:cs typeface="Catamaran"/>
                <a:sym typeface="Catamaran"/>
              </a:rPr>
              <a:t> for part 2-2 with LFU algorithm.</a:t>
            </a:r>
            <a:endParaRPr b="0" i="0" sz="1600" u="none" cap="none" strike="noStrike">
              <a:solidFill>
                <a:schemeClr val="dk1"/>
              </a:solidFill>
              <a:latin typeface="Catamaran"/>
              <a:ea typeface="Catamaran"/>
              <a:cs typeface="Catamaran"/>
              <a:sym typeface="Catamaran"/>
            </a:endParaRPr>
          </a:p>
          <a:p>
            <a:pPr indent="-330200" lvl="0" marL="457200" marR="0" rtl="0" algn="l">
              <a:lnSpc>
                <a:spcPct val="100000"/>
              </a:lnSpc>
              <a:spcBef>
                <a:spcPts val="0"/>
              </a:spcBef>
              <a:spcAft>
                <a:spcPts val="0"/>
              </a:spcAft>
              <a:buClr>
                <a:schemeClr val="dk1"/>
              </a:buClr>
              <a:buSzPts val="1600"/>
              <a:buFont typeface="Catamaran"/>
              <a:buChar char="●"/>
            </a:pPr>
            <a:r>
              <a:rPr b="0" i="0" lang="en" sz="1600" u="none" cap="none" strike="noStrike">
                <a:solidFill>
                  <a:schemeClr val="dk1"/>
                </a:solidFill>
                <a:latin typeface="Catamaran"/>
                <a:ea typeface="Catamaran"/>
                <a:cs typeface="Catamaran"/>
                <a:sym typeface="Catamaran"/>
              </a:rPr>
              <a:t>Please compress the above three files into one .zip file with the format of </a:t>
            </a:r>
            <a:r>
              <a:rPr b="1" i="0" lang="en" sz="1600" u="none" cap="none" strike="noStrike">
                <a:solidFill>
                  <a:srgbClr val="FF0000"/>
                </a:solidFill>
                <a:latin typeface="Catamaran"/>
                <a:ea typeface="Catamaran"/>
                <a:cs typeface="Catamaran"/>
                <a:sym typeface="Catamaran"/>
              </a:rPr>
              <a:t>{studentID}_HW4.zip</a:t>
            </a:r>
            <a:r>
              <a:rPr b="0" i="0" lang="en" sz="1600" u="none" cap="none" strike="noStrike">
                <a:solidFill>
                  <a:schemeClr val="dk1"/>
                </a:solidFill>
                <a:latin typeface="Catamaran"/>
                <a:ea typeface="Catamaran"/>
                <a:cs typeface="Catamaran"/>
                <a:sym typeface="Catamaran"/>
              </a:rPr>
              <a:t> (e.g. </a:t>
            </a:r>
            <a:r>
              <a:rPr b="1" i="0" lang="en" sz="1600" u="none" cap="none" strike="noStrike">
                <a:solidFill>
                  <a:srgbClr val="FF0000"/>
                </a:solidFill>
                <a:latin typeface="Catamaran"/>
                <a:ea typeface="Catamaran"/>
                <a:cs typeface="Catamaran"/>
                <a:sym typeface="Catamaran"/>
              </a:rPr>
              <a:t>312551062_HW4.zip</a:t>
            </a:r>
            <a:r>
              <a:rPr b="0" i="0" lang="en" sz="1600" u="none" cap="none" strike="noStrike">
                <a:solidFill>
                  <a:schemeClr val="dk1"/>
                </a:solidFill>
                <a:latin typeface="Catamaran"/>
                <a:ea typeface="Catamaran"/>
                <a:cs typeface="Catamaran"/>
                <a:sym typeface="Catamaran"/>
              </a:rPr>
              <a:t>)</a:t>
            </a:r>
            <a:endParaRPr b="0" i="0" sz="1600" u="none" cap="none" strike="noStrike">
              <a:solidFill>
                <a:schemeClr val="dk1"/>
              </a:solidFill>
              <a:latin typeface="Catamaran"/>
              <a:ea typeface="Catamaran"/>
              <a:cs typeface="Catamaran"/>
              <a:sym typeface="Catamaran"/>
            </a:endParaRPr>
          </a:p>
          <a:p>
            <a:pPr indent="-330200" lvl="0" marL="457200" marR="0" rtl="0" algn="l">
              <a:lnSpc>
                <a:spcPct val="100000"/>
              </a:lnSpc>
              <a:spcBef>
                <a:spcPts val="0"/>
              </a:spcBef>
              <a:spcAft>
                <a:spcPts val="0"/>
              </a:spcAft>
              <a:buClr>
                <a:schemeClr val="dk1"/>
              </a:buClr>
              <a:buSzPts val="1600"/>
              <a:buFont typeface="Catamaran"/>
              <a:buChar char="●"/>
            </a:pPr>
            <a:r>
              <a:rPr b="0" i="0" lang="en" sz="1600" u="none" cap="none" strike="noStrike">
                <a:solidFill>
                  <a:schemeClr val="dk1"/>
                </a:solidFill>
                <a:latin typeface="Catamaran"/>
                <a:ea typeface="Catamaran"/>
                <a:cs typeface="Catamaran"/>
                <a:sym typeface="Catamaran"/>
              </a:rPr>
              <a:t>There will be five test cases of each part, two are given, three are private.</a:t>
            </a:r>
            <a:endParaRPr b="0" i="0" sz="1600" u="none" cap="none" strike="noStrike">
              <a:solidFill>
                <a:schemeClr val="dk1"/>
              </a:solidFill>
              <a:latin typeface="Catamaran"/>
              <a:ea typeface="Catamaran"/>
              <a:cs typeface="Catamaran"/>
              <a:sym typeface="Catamar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Table of Contents</a:t>
            </a:r>
            <a:endParaRPr/>
          </a:p>
        </p:txBody>
      </p:sp>
      <p:graphicFrame>
        <p:nvGraphicFramePr>
          <p:cNvPr id="834" name="Google Shape;834;p2"/>
          <p:cNvGraphicFramePr/>
          <p:nvPr/>
        </p:nvGraphicFramePr>
        <p:xfrm>
          <a:off x="719988" y="1087350"/>
          <a:ext cx="3000000" cy="3000000"/>
        </p:xfrm>
        <a:graphic>
          <a:graphicData uri="http://schemas.openxmlformats.org/drawingml/2006/table">
            <a:tbl>
              <a:tblPr>
                <a:noFill/>
                <a:tableStyleId>{CEE27BFA-F54C-44CA-B659-6A3BCB2C0D78}</a:tableStyleId>
              </a:tblPr>
              <a:tblGrid>
                <a:gridCol w="642150"/>
                <a:gridCol w="4028575"/>
              </a:tblGrid>
              <a:tr h="468925">
                <a:tc>
                  <a:txBody>
                    <a:bodyPr/>
                    <a:lstStyle/>
                    <a:p>
                      <a:pPr indent="0" lvl="0" marL="0" marR="0" rtl="0" algn="ctr">
                        <a:lnSpc>
                          <a:spcPct val="115000"/>
                        </a:lnSpc>
                        <a:spcBef>
                          <a:spcPts val="0"/>
                        </a:spcBef>
                        <a:spcAft>
                          <a:spcPts val="0"/>
                        </a:spcAft>
                        <a:buClr>
                          <a:srgbClr val="000000"/>
                        </a:buClr>
                        <a:buSzPts val="1600"/>
                        <a:buFont typeface="Arial"/>
                        <a:buNone/>
                      </a:pPr>
                      <a:r>
                        <a:rPr lang="en" sz="1600" u="none" cap="none" strike="noStrike">
                          <a:solidFill>
                            <a:srgbClr val="FAFAFA"/>
                          </a:solidFill>
                          <a:latin typeface="Anton"/>
                          <a:ea typeface="Anton"/>
                          <a:cs typeface="Anton"/>
                          <a:sym typeface="Anton"/>
                        </a:rPr>
                        <a:t>1.</a:t>
                      </a:r>
                      <a:endParaRPr sz="1600" u="none" cap="none" strike="noStrike">
                        <a:solidFill>
                          <a:srgbClr val="FAFAFA"/>
                        </a:solidFill>
                        <a:latin typeface="Anton"/>
                        <a:ea typeface="Anton"/>
                        <a:cs typeface="Anton"/>
                        <a:sym typeface="Anton"/>
                      </a:endParaRPr>
                    </a:p>
                  </a:txBody>
                  <a:tcPr marT="91425" marB="91425" marR="91425" marL="91425">
                    <a:lnL cap="flat" cmpd="sng" w="9525">
                      <a:solidFill>
                        <a:srgbClr val="0E0E0E"/>
                      </a:solidFill>
                      <a:prstDash val="solid"/>
                      <a:round/>
                      <a:headEnd len="sm" w="sm" type="none"/>
                      <a:tailEnd len="sm" w="sm" type="none"/>
                    </a:lnL>
                    <a:lnR cap="flat" cmpd="sng" w="9525">
                      <a:solidFill>
                        <a:srgbClr val="0E0E0E"/>
                      </a:solidFill>
                      <a:prstDash val="solid"/>
                      <a:round/>
                      <a:headEnd len="sm" w="sm" type="none"/>
                      <a:tailEnd len="sm" w="sm" type="none"/>
                    </a:lnR>
                    <a:lnT cap="flat" cmpd="sng" w="9525">
                      <a:solidFill>
                        <a:srgbClr val="0E0E0E"/>
                      </a:solidFill>
                      <a:prstDash val="solid"/>
                      <a:round/>
                      <a:headEnd len="sm" w="sm" type="none"/>
                      <a:tailEnd len="sm" w="sm" type="none"/>
                    </a:lnT>
                    <a:lnB cap="flat" cmpd="sng" w="9525">
                      <a:solidFill>
                        <a:srgbClr val="0E0E0E"/>
                      </a:solidFill>
                      <a:prstDash val="solid"/>
                      <a:round/>
                      <a:headEnd len="sm" w="sm" type="none"/>
                      <a:tailEnd len="sm" w="sm" type="none"/>
                    </a:lnB>
                    <a:solidFill>
                      <a:srgbClr val="2E2E2E"/>
                    </a:solidFill>
                  </a:tcPr>
                </a:tc>
                <a:tc>
                  <a:txBody>
                    <a:bodyPr/>
                    <a:lstStyle/>
                    <a:p>
                      <a:pPr indent="0" lvl="0" marL="0" marR="0" rtl="0" algn="l">
                        <a:lnSpc>
                          <a:spcPct val="115000"/>
                        </a:lnSpc>
                        <a:spcBef>
                          <a:spcPts val="0"/>
                        </a:spcBef>
                        <a:spcAft>
                          <a:spcPts val="0"/>
                        </a:spcAft>
                        <a:buClr>
                          <a:srgbClr val="000000"/>
                        </a:buClr>
                        <a:buSzPts val="1600"/>
                        <a:buFont typeface="Arial"/>
                        <a:buNone/>
                      </a:pPr>
                      <a:r>
                        <a:rPr lang="en" sz="1600" u="none" cap="none" strike="noStrike">
                          <a:solidFill>
                            <a:srgbClr val="FAFAFA"/>
                          </a:solidFill>
                          <a:latin typeface="Catamaran"/>
                          <a:ea typeface="Catamaran"/>
                          <a:cs typeface="Catamaran"/>
                          <a:sym typeface="Catamaran"/>
                        </a:rPr>
                        <a:t>Objective</a:t>
                      </a:r>
                      <a:endParaRPr sz="1600" u="none" cap="none" strike="noStrike">
                        <a:solidFill>
                          <a:srgbClr val="FAFAFA"/>
                        </a:solidFill>
                        <a:latin typeface="Catamaran"/>
                        <a:ea typeface="Catamaran"/>
                        <a:cs typeface="Catamaran"/>
                        <a:sym typeface="Catamaran"/>
                      </a:endParaRPr>
                    </a:p>
                  </a:txBody>
                  <a:tcPr marT="91425" marB="91425" marR="91425" marL="91425">
                    <a:lnL cap="flat" cmpd="sng" w="9525">
                      <a:solidFill>
                        <a:srgbClr val="0E0E0E"/>
                      </a:solidFill>
                      <a:prstDash val="solid"/>
                      <a:round/>
                      <a:headEnd len="sm" w="sm" type="none"/>
                      <a:tailEnd len="sm" w="sm" type="none"/>
                    </a:lnL>
                    <a:lnR cap="flat" cmpd="sng" w="9525">
                      <a:solidFill>
                        <a:srgbClr val="0E0E0E"/>
                      </a:solidFill>
                      <a:prstDash val="solid"/>
                      <a:round/>
                      <a:headEnd len="sm" w="sm" type="none"/>
                      <a:tailEnd len="sm" w="sm" type="none"/>
                    </a:lnR>
                    <a:lnT cap="flat" cmpd="sng" w="9525">
                      <a:solidFill>
                        <a:srgbClr val="0E0E0E"/>
                      </a:solidFill>
                      <a:prstDash val="solid"/>
                      <a:round/>
                      <a:headEnd len="sm" w="sm" type="none"/>
                      <a:tailEnd len="sm" w="sm" type="none"/>
                    </a:lnT>
                    <a:lnB cap="flat" cmpd="sng" w="9525">
                      <a:solidFill>
                        <a:srgbClr val="0E0E0E"/>
                      </a:solidFill>
                      <a:prstDash val="solid"/>
                      <a:round/>
                      <a:headEnd len="sm" w="sm" type="none"/>
                      <a:tailEnd len="sm" w="sm" type="none"/>
                    </a:lnB>
                    <a:solidFill>
                      <a:srgbClr val="2E2E2E"/>
                    </a:solidFill>
                  </a:tcPr>
                </a:tc>
              </a:tr>
              <a:tr h="468925">
                <a:tc>
                  <a:txBody>
                    <a:bodyPr/>
                    <a:lstStyle/>
                    <a:p>
                      <a:pPr indent="0" lvl="0" marL="0" marR="0" rtl="0" algn="ctr">
                        <a:lnSpc>
                          <a:spcPct val="115000"/>
                        </a:lnSpc>
                        <a:spcBef>
                          <a:spcPts val="0"/>
                        </a:spcBef>
                        <a:spcAft>
                          <a:spcPts val="0"/>
                        </a:spcAft>
                        <a:buClr>
                          <a:srgbClr val="000000"/>
                        </a:buClr>
                        <a:buSzPts val="1600"/>
                        <a:buFont typeface="Arial"/>
                        <a:buNone/>
                      </a:pPr>
                      <a:r>
                        <a:rPr lang="en" sz="1600" u="none" cap="none" strike="noStrike">
                          <a:solidFill>
                            <a:srgbClr val="FAFAFA"/>
                          </a:solidFill>
                          <a:latin typeface="Anton"/>
                          <a:ea typeface="Anton"/>
                          <a:cs typeface="Anton"/>
                          <a:sym typeface="Anton"/>
                        </a:rPr>
                        <a:t>2.</a:t>
                      </a:r>
                      <a:endParaRPr sz="1600" u="none" cap="none" strike="noStrike">
                        <a:solidFill>
                          <a:srgbClr val="FAFAFA"/>
                        </a:solidFill>
                        <a:latin typeface="Anton"/>
                        <a:ea typeface="Anton"/>
                        <a:cs typeface="Anton"/>
                        <a:sym typeface="Anton"/>
                      </a:endParaRPr>
                    </a:p>
                  </a:txBody>
                  <a:tcPr marT="91425" marB="91425" marR="91425" marL="91425">
                    <a:lnL cap="flat" cmpd="sng" w="9525">
                      <a:solidFill>
                        <a:srgbClr val="0E0E0E"/>
                      </a:solidFill>
                      <a:prstDash val="solid"/>
                      <a:round/>
                      <a:headEnd len="sm" w="sm" type="none"/>
                      <a:tailEnd len="sm" w="sm" type="none"/>
                    </a:lnL>
                    <a:lnR cap="flat" cmpd="sng" w="9525">
                      <a:solidFill>
                        <a:srgbClr val="0E0E0E"/>
                      </a:solidFill>
                      <a:prstDash val="solid"/>
                      <a:round/>
                      <a:headEnd len="sm" w="sm" type="none"/>
                      <a:tailEnd len="sm" w="sm" type="none"/>
                    </a:lnR>
                    <a:lnT cap="flat" cmpd="sng" w="9525">
                      <a:solidFill>
                        <a:srgbClr val="0E0E0E"/>
                      </a:solidFill>
                      <a:prstDash val="solid"/>
                      <a:round/>
                      <a:headEnd len="sm" w="sm" type="none"/>
                      <a:tailEnd len="sm" w="sm" type="none"/>
                    </a:lnT>
                    <a:lnB cap="flat" cmpd="sng" w="9525">
                      <a:solidFill>
                        <a:srgbClr val="0E0E0E"/>
                      </a:solidFill>
                      <a:prstDash val="solid"/>
                      <a:round/>
                      <a:headEnd len="sm" w="sm" type="none"/>
                      <a:tailEnd len="sm" w="sm" type="none"/>
                    </a:lnB>
                    <a:solidFill>
                      <a:srgbClr val="2E2E2E"/>
                    </a:solidFill>
                  </a:tcPr>
                </a:tc>
                <a:tc>
                  <a:txBody>
                    <a:bodyPr/>
                    <a:lstStyle/>
                    <a:p>
                      <a:pPr indent="0" lvl="0" marL="0" marR="0" rtl="0" algn="l">
                        <a:lnSpc>
                          <a:spcPct val="115000"/>
                        </a:lnSpc>
                        <a:spcBef>
                          <a:spcPts val="0"/>
                        </a:spcBef>
                        <a:spcAft>
                          <a:spcPts val="0"/>
                        </a:spcAft>
                        <a:buClr>
                          <a:srgbClr val="000000"/>
                        </a:buClr>
                        <a:buSzPts val="1600"/>
                        <a:buFont typeface="Arial"/>
                        <a:buNone/>
                      </a:pPr>
                      <a:r>
                        <a:rPr lang="en" sz="1600" u="none" cap="none" strike="noStrike">
                          <a:solidFill>
                            <a:srgbClr val="FAFAFA"/>
                          </a:solidFill>
                          <a:latin typeface="Catamaran"/>
                          <a:ea typeface="Catamaran"/>
                          <a:cs typeface="Catamaran"/>
                          <a:sym typeface="Catamaran"/>
                        </a:rPr>
                        <a:t>Part 1(30%)</a:t>
                      </a:r>
                      <a:endParaRPr sz="1600" u="none" cap="none" strike="noStrike">
                        <a:solidFill>
                          <a:srgbClr val="FAFAFA"/>
                        </a:solidFill>
                        <a:latin typeface="Catamaran"/>
                        <a:ea typeface="Catamaran"/>
                        <a:cs typeface="Catamaran"/>
                        <a:sym typeface="Catamaran"/>
                      </a:endParaRPr>
                    </a:p>
                  </a:txBody>
                  <a:tcPr marT="91425" marB="91425" marR="91425" marL="91425">
                    <a:lnL cap="flat" cmpd="sng" w="9525">
                      <a:solidFill>
                        <a:srgbClr val="0E0E0E"/>
                      </a:solidFill>
                      <a:prstDash val="solid"/>
                      <a:round/>
                      <a:headEnd len="sm" w="sm" type="none"/>
                      <a:tailEnd len="sm" w="sm" type="none"/>
                    </a:lnL>
                    <a:lnR cap="flat" cmpd="sng" w="9525">
                      <a:solidFill>
                        <a:srgbClr val="0E0E0E"/>
                      </a:solidFill>
                      <a:prstDash val="solid"/>
                      <a:round/>
                      <a:headEnd len="sm" w="sm" type="none"/>
                      <a:tailEnd len="sm" w="sm" type="none"/>
                    </a:lnR>
                    <a:lnT cap="flat" cmpd="sng" w="9525">
                      <a:solidFill>
                        <a:srgbClr val="0E0E0E"/>
                      </a:solidFill>
                      <a:prstDash val="solid"/>
                      <a:round/>
                      <a:headEnd len="sm" w="sm" type="none"/>
                      <a:tailEnd len="sm" w="sm" type="none"/>
                    </a:lnT>
                    <a:lnB cap="flat" cmpd="sng" w="9525">
                      <a:solidFill>
                        <a:srgbClr val="0E0E0E"/>
                      </a:solidFill>
                      <a:prstDash val="solid"/>
                      <a:round/>
                      <a:headEnd len="sm" w="sm" type="none"/>
                      <a:tailEnd len="sm" w="sm" type="none"/>
                    </a:lnB>
                    <a:solidFill>
                      <a:srgbClr val="2E2E2E"/>
                    </a:solidFill>
                  </a:tcPr>
                </a:tc>
              </a:tr>
              <a:tr h="468925">
                <a:tc>
                  <a:txBody>
                    <a:bodyPr/>
                    <a:lstStyle/>
                    <a:p>
                      <a:pPr indent="0" lvl="0" marL="0" marR="0" rtl="0" algn="ctr">
                        <a:lnSpc>
                          <a:spcPct val="115000"/>
                        </a:lnSpc>
                        <a:spcBef>
                          <a:spcPts val="0"/>
                        </a:spcBef>
                        <a:spcAft>
                          <a:spcPts val="0"/>
                        </a:spcAft>
                        <a:buClr>
                          <a:srgbClr val="000000"/>
                        </a:buClr>
                        <a:buSzPts val="1600"/>
                        <a:buFont typeface="Arial"/>
                        <a:buNone/>
                      </a:pPr>
                      <a:r>
                        <a:rPr lang="en" sz="1600" u="none" cap="none" strike="noStrike">
                          <a:solidFill>
                            <a:srgbClr val="FAFAFA"/>
                          </a:solidFill>
                          <a:latin typeface="Anton"/>
                          <a:ea typeface="Anton"/>
                          <a:cs typeface="Anton"/>
                          <a:sym typeface="Anton"/>
                        </a:rPr>
                        <a:t>3.</a:t>
                      </a:r>
                      <a:endParaRPr sz="1600" u="none" cap="none" strike="noStrike">
                        <a:solidFill>
                          <a:srgbClr val="FAFAFA"/>
                        </a:solidFill>
                        <a:latin typeface="Anton"/>
                        <a:ea typeface="Anton"/>
                        <a:cs typeface="Anton"/>
                        <a:sym typeface="Anton"/>
                      </a:endParaRPr>
                    </a:p>
                  </a:txBody>
                  <a:tcPr marT="91425" marB="91425" marR="91425" marL="91425">
                    <a:lnL cap="flat" cmpd="sng" w="9525">
                      <a:solidFill>
                        <a:srgbClr val="0E0E0E"/>
                      </a:solidFill>
                      <a:prstDash val="solid"/>
                      <a:round/>
                      <a:headEnd len="sm" w="sm" type="none"/>
                      <a:tailEnd len="sm" w="sm" type="none"/>
                    </a:lnL>
                    <a:lnR cap="flat" cmpd="sng" w="9525">
                      <a:solidFill>
                        <a:srgbClr val="0E0E0E"/>
                      </a:solidFill>
                      <a:prstDash val="solid"/>
                      <a:round/>
                      <a:headEnd len="sm" w="sm" type="none"/>
                      <a:tailEnd len="sm" w="sm" type="none"/>
                    </a:lnR>
                    <a:lnT cap="flat" cmpd="sng" w="9525">
                      <a:solidFill>
                        <a:srgbClr val="0E0E0E"/>
                      </a:solidFill>
                      <a:prstDash val="solid"/>
                      <a:round/>
                      <a:headEnd len="sm" w="sm" type="none"/>
                      <a:tailEnd len="sm" w="sm" type="none"/>
                    </a:lnT>
                    <a:lnB cap="flat" cmpd="sng" w="9525">
                      <a:solidFill>
                        <a:srgbClr val="0E0E0E"/>
                      </a:solidFill>
                      <a:prstDash val="solid"/>
                      <a:round/>
                      <a:headEnd len="sm" w="sm" type="none"/>
                      <a:tailEnd len="sm" w="sm" type="none"/>
                    </a:lnB>
                    <a:solidFill>
                      <a:srgbClr val="2E2E2E"/>
                    </a:solidFill>
                  </a:tcPr>
                </a:tc>
                <a:tc>
                  <a:txBody>
                    <a:bodyPr/>
                    <a:lstStyle/>
                    <a:p>
                      <a:pPr indent="0" lvl="0" marL="0" marR="0" rtl="0" algn="l">
                        <a:lnSpc>
                          <a:spcPct val="115000"/>
                        </a:lnSpc>
                        <a:spcBef>
                          <a:spcPts val="0"/>
                        </a:spcBef>
                        <a:spcAft>
                          <a:spcPts val="0"/>
                        </a:spcAft>
                        <a:buClr>
                          <a:srgbClr val="000000"/>
                        </a:buClr>
                        <a:buSzPts val="1600"/>
                        <a:buFont typeface="Arial"/>
                        <a:buNone/>
                      </a:pPr>
                      <a:r>
                        <a:rPr lang="en" sz="1600" u="none" cap="none" strike="noStrike">
                          <a:solidFill>
                            <a:srgbClr val="FAFAFA"/>
                          </a:solidFill>
                          <a:latin typeface="Catamaran"/>
                          <a:ea typeface="Catamaran"/>
                          <a:cs typeface="Catamaran"/>
                          <a:sym typeface="Catamaran"/>
                        </a:rPr>
                        <a:t>Part 2-1(35%)</a:t>
                      </a:r>
                      <a:endParaRPr sz="1600" u="none" cap="none" strike="noStrike">
                        <a:solidFill>
                          <a:srgbClr val="FAFAFA"/>
                        </a:solidFill>
                        <a:latin typeface="Catamaran"/>
                        <a:ea typeface="Catamaran"/>
                        <a:cs typeface="Catamaran"/>
                        <a:sym typeface="Catamaran"/>
                      </a:endParaRPr>
                    </a:p>
                  </a:txBody>
                  <a:tcPr marT="91425" marB="91425" marR="91425" marL="91425">
                    <a:lnL cap="flat" cmpd="sng" w="9525">
                      <a:solidFill>
                        <a:srgbClr val="0E0E0E"/>
                      </a:solidFill>
                      <a:prstDash val="solid"/>
                      <a:round/>
                      <a:headEnd len="sm" w="sm" type="none"/>
                      <a:tailEnd len="sm" w="sm" type="none"/>
                    </a:lnL>
                    <a:lnR cap="flat" cmpd="sng" w="9525">
                      <a:solidFill>
                        <a:srgbClr val="0E0E0E"/>
                      </a:solidFill>
                      <a:prstDash val="solid"/>
                      <a:round/>
                      <a:headEnd len="sm" w="sm" type="none"/>
                      <a:tailEnd len="sm" w="sm" type="none"/>
                    </a:lnR>
                    <a:lnT cap="flat" cmpd="sng" w="9525">
                      <a:solidFill>
                        <a:srgbClr val="0E0E0E"/>
                      </a:solidFill>
                      <a:prstDash val="solid"/>
                      <a:round/>
                      <a:headEnd len="sm" w="sm" type="none"/>
                      <a:tailEnd len="sm" w="sm" type="none"/>
                    </a:lnT>
                    <a:lnB cap="flat" cmpd="sng" w="9525">
                      <a:solidFill>
                        <a:srgbClr val="0E0E0E"/>
                      </a:solidFill>
                      <a:prstDash val="solid"/>
                      <a:round/>
                      <a:headEnd len="sm" w="sm" type="none"/>
                      <a:tailEnd len="sm" w="sm" type="none"/>
                    </a:lnB>
                    <a:solidFill>
                      <a:srgbClr val="2E2E2E"/>
                    </a:solidFill>
                  </a:tcPr>
                </a:tc>
              </a:tr>
              <a:tr h="468925">
                <a:tc>
                  <a:txBody>
                    <a:bodyPr/>
                    <a:lstStyle/>
                    <a:p>
                      <a:pPr indent="0" lvl="0" marL="0" marR="0" rtl="0" algn="ctr">
                        <a:lnSpc>
                          <a:spcPct val="115000"/>
                        </a:lnSpc>
                        <a:spcBef>
                          <a:spcPts val="0"/>
                        </a:spcBef>
                        <a:spcAft>
                          <a:spcPts val="0"/>
                        </a:spcAft>
                        <a:buClr>
                          <a:srgbClr val="000000"/>
                        </a:buClr>
                        <a:buSzPts val="1600"/>
                        <a:buFont typeface="Arial"/>
                        <a:buNone/>
                      </a:pPr>
                      <a:r>
                        <a:rPr lang="en" sz="1600" u="none" cap="none" strike="noStrike">
                          <a:solidFill>
                            <a:srgbClr val="FAFAFA"/>
                          </a:solidFill>
                          <a:latin typeface="Anton"/>
                          <a:ea typeface="Anton"/>
                          <a:cs typeface="Anton"/>
                          <a:sym typeface="Anton"/>
                        </a:rPr>
                        <a:t>4.</a:t>
                      </a:r>
                      <a:endParaRPr sz="1600" u="none" cap="none" strike="noStrike">
                        <a:solidFill>
                          <a:srgbClr val="FAFAFA"/>
                        </a:solidFill>
                        <a:latin typeface="Anton"/>
                        <a:ea typeface="Anton"/>
                        <a:cs typeface="Anton"/>
                        <a:sym typeface="Anton"/>
                      </a:endParaRPr>
                    </a:p>
                  </a:txBody>
                  <a:tcPr marT="91425" marB="91425" marR="91425" marL="91425">
                    <a:lnL cap="flat" cmpd="sng" w="9525">
                      <a:solidFill>
                        <a:srgbClr val="0E0E0E"/>
                      </a:solidFill>
                      <a:prstDash val="solid"/>
                      <a:round/>
                      <a:headEnd len="sm" w="sm" type="none"/>
                      <a:tailEnd len="sm" w="sm" type="none"/>
                    </a:lnL>
                    <a:lnR cap="flat" cmpd="sng" w="9525">
                      <a:solidFill>
                        <a:srgbClr val="0E0E0E"/>
                      </a:solidFill>
                      <a:prstDash val="solid"/>
                      <a:round/>
                      <a:headEnd len="sm" w="sm" type="none"/>
                      <a:tailEnd len="sm" w="sm" type="none"/>
                    </a:lnR>
                    <a:lnT cap="flat" cmpd="sng" w="9525">
                      <a:solidFill>
                        <a:srgbClr val="0E0E0E"/>
                      </a:solidFill>
                      <a:prstDash val="solid"/>
                      <a:round/>
                      <a:headEnd len="sm" w="sm" type="none"/>
                      <a:tailEnd len="sm" w="sm" type="none"/>
                    </a:lnT>
                    <a:lnB cap="flat" cmpd="sng" w="9525">
                      <a:solidFill>
                        <a:srgbClr val="0E0E0E"/>
                      </a:solidFill>
                      <a:prstDash val="solid"/>
                      <a:round/>
                      <a:headEnd len="sm" w="sm" type="none"/>
                      <a:tailEnd len="sm" w="sm" type="none"/>
                    </a:lnB>
                    <a:solidFill>
                      <a:srgbClr val="2E2E2E"/>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solidFill>
                            <a:srgbClr val="FAFAFA"/>
                          </a:solidFill>
                          <a:latin typeface="Catamaran"/>
                          <a:ea typeface="Catamaran"/>
                          <a:cs typeface="Catamaran"/>
                          <a:sym typeface="Catamaran"/>
                        </a:rPr>
                        <a:t>Part 2-2(35%)</a:t>
                      </a:r>
                      <a:endParaRPr sz="1600" u="none" cap="none" strike="noStrike">
                        <a:solidFill>
                          <a:srgbClr val="FAFAFA"/>
                        </a:solidFill>
                        <a:latin typeface="Catamaran"/>
                        <a:ea typeface="Catamaran"/>
                        <a:cs typeface="Catamaran"/>
                        <a:sym typeface="Catamaran"/>
                      </a:endParaRPr>
                    </a:p>
                  </a:txBody>
                  <a:tcPr marT="91425" marB="91425" marR="91425" marL="91425">
                    <a:lnL cap="flat" cmpd="sng" w="9525">
                      <a:solidFill>
                        <a:srgbClr val="0E0E0E"/>
                      </a:solidFill>
                      <a:prstDash val="solid"/>
                      <a:round/>
                      <a:headEnd len="sm" w="sm" type="none"/>
                      <a:tailEnd len="sm" w="sm" type="none"/>
                    </a:lnL>
                    <a:lnR cap="flat" cmpd="sng" w="9525">
                      <a:solidFill>
                        <a:srgbClr val="0E0E0E"/>
                      </a:solidFill>
                      <a:prstDash val="solid"/>
                      <a:round/>
                      <a:headEnd len="sm" w="sm" type="none"/>
                      <a:tailEnd len="sm" w="sm" type="none"/>
                    </a:lnR>
                    <a:lnT cap="flat" cmpd="sng" w="9525">
                      <a:solidFill>
                        <a:srgbClr val="0E0E0E"/>
                      </a:solidFill>
                      <a:prstDash val="solid"/>
                      <a:round/>
                      <a:headEnd len="sm" w="sm" type="none"/>
                      <a:tailEnd len="sm" w="sm" type="none"/>
                    </a:lnT>
                    <a:lnB cap="flat" cmpd="sng" w="9525">
                      <a:solidFill>
                        <a:srgbClr val="0E0E0E"/>
                      </a:solidFill>
                      <a:prstDash val="solid"/>
                      <a:round/>
                      <a:headEnd len="sm" w="sm" type="none"/>
                      <a:tailEnd len="sm" w="sm" type="none"/>
                    </a:lnB>
                    <a:solidFill>
                      <a:srgbClr val="2E2E2E"/>
                    </a:solidFill>
                  </a:tcPr>
                </a:tc>
              </a:tr>
              <a:tr h="468925">
                <a:tc>
                  <a:txBody>
                    <a:bodyPr/>
                    <a:lstStyle/>
                    <a:p>
                      <a:pPr indent="0" lvl="0" marL="0" marR="0" rtl="0" algn="ctr">
                        <a:lnSpc>
                          <a:spcPct val="115000"/>
                        </a:lnSpc>
                        <a:spcBef>
                          <a:spcPts val="0"/>
                        </a:spcBef>
                        <a:spcAft>
                          <a:spcPts val="0"/>
                        </a:spcAft>
                        <a:buClr>
                          <a:srgbClr val="000000"/>
                        </a:buClr>
                        <a:buSzPts val="1600"/>
                        <a:buFont typeface="Arial"/>
                        <a:buNone/>
                      </a:pPr>
                      <a:r>
                        <a:rPr lang="en" sz="1600" u="none" cap="none" strike="noStrike">
                          <a:solidFill>
                            <a:srgbClr val="FAFAFA"/>
                          </a:solidFill>
                          <a:latin typeface="Anton"/>
                          <a:ea typeface="Anton"/>
                          <a:cs typeface="Anton"/>
                          <a:sym typeface="Anton"/>
                        </a:rPr>
                        <a:t>5.</a:t>
                      </a:r>
                      <a:endParaRPr sz="1600" u="none" cap="none" strike="noStrike">
                        <a:solidFill>
                          <a:srgbClr val="FAFAFA"/>
                        </a:solidFill>
                        <a:latin typeface="Anton"/>
                        <a:ea typeface="Anton"/>
                        <a:cs typeface="Anton"/>
                        <a:sym typeface="Anton"/>
                      </a:endParaRPr>
                    </a:p>
                  </a:txBody>
                  <a:tcPr marT="91425" marB="91425" marR="91425" marL="91425">
                    <a:lnL cap="flat" cmpd="sng" w="9525">
                      <a:solidFill>
                        <a:srgbClr val="0E0E0E"/>
                      </a:solidFill>
                      <a:prstDash val="solid"/>
                      <a:round/>
                      <a:headEnd len="sm" w="sm" type="none"/>
                      <a:tailEnd len="sm" w="sm" type="none"/>
                    </a:lnL>
                    <a:lnR cap="flat" cmpd="sng" w="9525">
                      <a:solidFill>
                        <a:srgbClr val="0E0E0E"/>
                      </a:solidFill>
                      <a:prstDash val="solid"/>
                      <a:round/>
                      <a:headEnd len="sm" w="sm" type="none"/>
                      <a:tailEnd len="sm" w="sm" type="none"/>
                    </a:lnR>
                    <a:lnT cap="flat" cmpd="sng" w="9525">
                      <a:solidFill>
                        <a:srgbClr val="0E0E0E"/>
                      </a:solidFill>
                      <a:prstDash val="solid"/>
                      <a:round/>
                      <a:headEnd len="sm" w="sm" type="none"/>
                      <a:tailEnd len="sm" w="sm" type="none"/>
                    </a:lnT>
                    <a:lnB cap="flat" cmpd="sng" w="9525">
                      <a:solidFill>
                        <a:srgbClr val="0E0E0E"/>
                      </a:solidFill>
                      <a:prstDash val="solid"/>
                      <a:round/>
                      <a:headEnd len="sm" w="sm" type="none"/>
                      <a:tailEnd len="sm" w="sm" type="none"/>
                    </a:lnB>
                    <a:solidFill>
                      <a:srgbClr val="2E2E2E"/>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solidFill>
                            <a:schemeClr val="dk1"/>
                          </a:solidFill>
                          <a:latin typeface="Catamaran"/>
                          <a:ea typeface="Catamaran"/>
                          <a:cs typeface="Catamaran"/>
                          <a:sym typeface="Catamaran"/>
                        </a:rPr>
                        <a:t>Submission and Rules</a:t>
                      </a:r>
                      <a:endParaRPr sz="1600" u="none" cap="none" strike="noStrike">
                        <a:solidFill>
                          <a:srgbClr val="FAFAFA"/>
                        </a:solidFill>
                        <a:latin typeface="Catamaran"/>
                        <a:ea typeface="Catamaran"/>
                        <a:cs typeface="Catamaran"/>
                        <a:sym typeface="Catamaran"/>
                      </a:endParaRPr>
                    </a:p>
                  </a:txBody>
                  <a:tcPr marT="91425" marB="91425" marR="91425" marL="91425">
                    <a:lnL cap="flat" cmpd="sng" w="9525">
                      <a:solidFill>
                        <a:srgbClr val="0E0E0E"/>
                      </a:solidFill>
                      <a:prstDash val="solid"/>
                      <a:round/>
                      <a:headEnd len="sm" w="sm" type="none"/>
                      <a:tailEnd len="sm" w="sm" type="none"/>
                    </a:lnL>
                    <a:lnR cap="flat" cmpd="sng" w="9525">
                      <a:solidFill>
                        <a:srgbClr val="0E0E0E"/>
                      </a:solidFill>
                      <a:prstDash val="solid"/>
                      <a:round/>
                      <a:headEnd len="sm" w="sm" type="none"/>
                      <a:tailEnd len="sm" w="sm" type="none"/>
                    </a:lnR>
                    <a:lnT cap="flat" cmpd="sng" w="9525">
                      <a:solidFill>
                        <a:srgbClr val="0E0E0E"/>
                      </a:solidFill>
                      <a:prstDash val="solid"/>
                      <a:round/>
                      <a:headEnd len="sm" w="sm" type="none"/>
                      <a:tailEnd len="sm" w="sm" type="none"/>
                    </a:lnT>
                    <a:lnB cap="flat" cmpd="sng" w="9525">
                      <a:solidFill>
                        <a:srgbClr val="0E0E0E"/>
                      </a:solidFill>
                      <a:prstDash val="solid"/>
                      <a:round/>
                      <a:headEnd len="sm" w="sm" type="none"/>
                      <a:tailEnd len="sm" w="sm" type="none"/>
                    </a:lnB>
                    <a:solidFill>
                      <a:srgbClr val="2E2E2E"/>
                    </a:solidFill>
                  </a:tcPr>
                </a:tc>
              </a:tr>
              <a:tr h="468925">
                <a:tc>
                  <a:txBody>
                    <a:bodyPr/>
                    <a:lstStyle/>
                    <a:p>
                      <a:pPr indent="0" lvl="0" marL="0" marR="0" rtl="0" algn="ctr">
                        <a:lnSpc>
                          <a:spcPct val="115000"/>
                        </a:lnSpc>
                        <a:spcBef>
                          <a:spcPts val="0"/>
                        </a:spcBef>
                        <a:spcAft>
                          <a:spcPts val="0"/>
                        </a:spcAft>
                        <a:buClr>
                          <a:srgbClr val="000000"/>
                        </a:buClr>
                        <a:buSzPts val="1600"/>
                        <a:buFont typeface="Arial"/>
                        <a:buNone/>
                      </a:pPr>
                      <a:r>
                        <a:rPr lang="en" sz="1600" u="none" cap="none" strike="noStrike">
                          <a:solidFill>
                            <a:srgbClr val="FAFAFA"/>
                          </a:solidFill>
                          <a:latin typeface="Anton"/>
                          <a:ea typeface="Anton"/>
                          <a:cs typeface="Anton"/>
                          <a:sym typeface="Anton"/>
                        </a:rPr>
                        <a:t>6.</a:t>
                      </a:r>
                      <a:endParaRPr sz="1600" u="none" cap="none" strike="noStrike">
                        <a:solidFill>
                          <a:srgbClr val="FAFAFA"/>
                        </a:solidFill>
                        <a:latin typeface="Anton"/>
                        <a:ea typeface="Anton"/>
                        <a:cs typeface="Anton"/>
                        <a:sym typeface="Anton"/>
                      </a:endParaRPr>
                    </a:p>
                  </a:txBody>
                  <a:tcPr marT="91425" marB="91425" marR="91425" marL="91425">
                    <a:lnL cap="flat" cmpd="sng" w="9525">
                      <a:solidFill>
                        <a:srgbClr val="0E0E0E"/>
                      </a:solidFill>
                      <a:prstDash val="solid"/>
                      <a:round/>
                      <a:headEnd len="sm" w="sm" type="none"/>
                      <a:tailEnd len="sm" w="sm" type="none"/>
                    </a:lnL>
                    <a:lnR cap="flat" cmpd="sng" w="9525">
                      <a:solidFill>
                        <a:srgbClr val="0E0E0E"/>
                      </a:solidFill>
                      <a:prstDash val="solid"/>
                      <a:round/>
                      <a:headEnd len="sm" w="sm" type="none"/>
                      <a:tailEnd len="sm" w="sm" type="none"/>
                    </a:lnR>
                    <a:lnT cap="flat" cmpd="sng" w="9525">
                      <a:solidFill>
                        <a:srgbClr val="0E0E0E"/>
                      </a:solidFill>
                      <a:prstDash val="solid"/>
                      <a:round/>
                      <a:headEnd len="sm" w="sm" type="none"/>
                      <a:tailEnd len="sm" w="sm" type="none"/>
                    </a:lnT>
                    <a:lnB cap="flat" cmpd="sng" w="9525">
                      <a:solidFill>
                        <a:srgbClr val="0E0E0E"/>
                      </a:solidFill>
                      <a:prstDash val="solid"/>
                      <a:round/>
                      <a:headEnd len="sm" w="sm" type="none"/>
                      <a:tailEnd len="sm" w="sm" type="none"/>
                    </a:lnB>
                    <a:solidFill>
                      <a:srgbClr val="2E2E2E"/>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solidFill>
                            <a:schemeClr val="dk1"/>
                          </a:solidFill>
                          <a:latin typeface="Catamaran"/>
                          <a:ea typeface="Catamaran"/>
                          <a:cs typeface="Catamaran"/>
                          <a:sym typeface="Catamaran"/>
                        </a:rPr>
                        <a:t>Reference</a:t>
                      </a:r>
                      <a:endParaRPr sz="1600" u="none" cap="none" strike="noStrike">
                        <a:solidFill>
                          <a:schemeClr val="dk1"/>
                        </a:solidFill>
                        <a:latin typeface="Catamaran"/>
                        <a:ea typeface="Catamaran"/>
                        <a:cs typeface="Catamaran"/>
                        <a:sym typeface="Catamaran"/>
                      </a:endParaRPr>
                    </a:p>
                  </a:txBody>
                  <a:tcPr marT="91425" marB="91425" marR="91425" marL="91425">
                    <a:lnL cap="flat" cmpd="sng" w="9525">
                      <a:solidFill>
                        <a:srgbClr val="0E0E0E"/>
                      </a:solidFill>
                      <a:prstDash val="solid"/>
                      <a:round/>
                      <a:headEnd len="sm" w="sm" type="none"/>
                      <a:tailEnd len="sm" w="sm" type="none"/>
                    </a:lnL>
                    <a:lnR cap="flat" cmpd="sng" w="9525">
                      <a:solidFill>
                        <a:srgbClr val="0E0E0E"/>
                      </a:solidFill>
                      <a:prstDash val="solid"/>
                      <a:round/>
                      <a:headEnd len="sm" w="sm" type="none"/>
                      <a:tailEnd len="sm" w="sm" type="none"/>
                    </a:lnR>
                    <a:lnT cap="flat" cmpd="sng" w="9525">
                      <a:solidFill>
                        <a:srgbClr val="0E0E0E"/>
                      </a:solidFill>
                      <a:prstDash val="solid"/>
                      <a:round/>
                      <a:headEnd len="sm" w="sm" type="none"/>
                      <a:tailEnd len="sm" w="sm" type="none"/>
                    </a:lnT>
                    <a:lnB cap="flat" cmpd="sng" w="9525">
                      <a:solidFill>
                        <a:srgbClr val="0E0E0E"/>
                      </a:solidFill>
                      <a:prstDash val="solid"/>
                      <a:round/>
                      <a:headEnd len="sm" w="sm" type="none"/>
                      <a:tailEnd len="sm" w="sm" type="none"/>
                    </a:lnB>
                    <a:solidFill>
                      <a:srgbClr val="2E2E2E"/>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3"/>
          <p:cNvSpPr txBox="1"/>
          <p:nvPr>
            <p:ph idx="4294967295" type="subTitle"/>
          </p:nvPr>
        </p:nvSpPr>
        <p:spPr>
          <a:xfrm>
            <a:off x="800150" y="1120550"/>
            <a:ext cx="7416900" cy="2787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400"/>
              <a:buFont typeface="Catamaran"/>
              <a:buNone/>
            </a:pPr>
            <a:r>
              <a:rPr b="0" i="0" lang="en" sz="1800" u="none" cap="none" strike="noStrike">
                <a:solidFill>
                  <a:schemeClr val="dk1"/>
                </a:solidFill>
                <a:latin typeface="Catamaran"/>
                <a:ea typeface="Catamaran"/>
                <a:cs typeface="Catamaran"/>
                <a:sym typeface="Catamaran"/>
              </a:rPr>
              <a:t>  In this homework, we are going to take a closer look at the functionality of cache, and try to do some simple simulation, with respect to some typical type of cache and block replacement policies. </a:t>
            </a:r>
            <a:endParaRPr b="0" i="0" sz="1800" u="none" cap="none" strike="noStrike">
              <a:solidFill>
                <a:schemeClr val="dk1"/>
              </a:solidFill>
              <a:latin typeface="Catamaran"/>
              <a:ea typeface="Catamaran"/>
              <a:cs typeface="Catamaran"/>
              <a:sym typeface="Catamaran"/>
            </a:endParaRPr>
          </a:p>
          <a:p>
            <a:pPr indent="-342900" lvl="0" marL="457200" marR="0" rtl="0" algn="l">
              <a:lnSpc>
                <a:spcPct val="115000"/>
              </a:lnSpc>
              <a:spcBef>
                <a:spcPts val="0"/>
              </a:spcBef>
              <a:spcAft>
                <a:spcPts val="0"/>
              </a:spcAft>
              <a:buClr>
                <a:schemeClr val="dk1"/>
              </a:buClr>
              <a:buSzPts val="1800"/>
              <a:buFont typeface="Catamaran"/>
              <a:buChar char="●"/>
            </a:pPr>
            <a:r>
              <a:rPr b="0" i="0" lang="en" sz="1800" u="none" cap="none" strike="noStrike">
                <a:solidFill>
                  <a:schemeClr val="dk1"/>
                </a:solidFill>
                <a:latin typeface="Catamaran"/>
                <a:ea typeface="Catamaran"/>
                <a:cs typeface="Catamaran"/>
                <a:sym typeface="Catamaran"/>
              </a:rPr>
              <a:t>Block replacement policies are similar to what you have learnt of dealing with page faults.</a:t>
            </a:r>
            <a:endParaRPr b="0" i="0" sz="1800" u="none" cap="none" strike="noStrike">
              <a:solidFill>
                <a:schemeClr val="dk1"/>
              </a:solidFill>
              <a:latin typeface="Catamaran"/>
              <a:ea typeface="Catamaran"/>
              <a:cs typeface="Catamaran"/>
              <a:sym typeface="Catamaran"/>
            </a:endParaRPr>
          </a:p>
          <a:p>
            <a:pPr indent="-342900" lvl="0" marL="457200" marR="0" rtl="0" algn="l">
              <a:lnSpc>
                <a:spcPct val="115000"/>
              </a:lnSpc>
              <a:spcBef>
                <a:spcPts val="0"/>
              </a:spcBef>
              <a:spcAft>
                <a:spcPts val="0"/>
              </a:spcAft>
              <a:buClr>
                <a:schemeClr val="dk1"/>
              </a:buClr>
              <a:buSzPts val="1800"/>
              <a:buFont typeface="Catamaran"/>
              <a:buChar char="●"/>
            </a:pPr>
            <a:r>
              <a:rPr b="0" i="0" lang="en" sz="1800" u="none" cap="none" strike="noStrike">
                <a:solidFill>
                  <a:schemeClr val="dk1"/>
                </a:solidFill>
                <a:latin typeface="Catamaran"/>
                <a:ea typeface="Catamaran"/>
                <a:cs typeface="Catamaran"/>
                <a:sym typeface="Catamaran"/>
              </a:rPr>
              <a:t>There are physical addressed cache and also virtual addressed cache.</a:t>
            </a:r>
            <a:endParaRPr b="0" i="0" sz="1800" u="none" cap="none" strike="noStrike">
              <a:solidFill>
                <a:schemeClr val="dk1"/>
              </a:solidFill>
              <a:latin typeface="Catamaran"/>
              <a:ea typeface="Catamaran"/>
              <a:cs typeface="Catamaran"/>
              <a:sym typeface="Catamaran"/>
            </a:endParaRPr>
          </a:p>
          <a:p>
            <a:pPr indent="-342900" lvl="0" marL="457200" marR="0" rtl="0" algn="l">
              <a:lnSpc>
                <a:spcPct val="115000"/>
              </a:lnSpc>
              <a:spcBef>
                <a:spcPts val="0"/>
              </a:spcBef>
              <a:spcAft>
                <a:spcPts val="0"/>
              </a:spcAft>
              <a:buClr>
                <a:schemeClr val="dk1"/>
              </a:buClr>
              <a:buSzPts val="1800"/>
              <a:buFont typeface="Catamaran"/>
              <a:buChar char="●"/>
            </a:pPr>
            <a:r>
              <a:rPr b="0" i="0" lang="en" sz="1800" u="none" cap="none" strike="noStrike">
                <a:solidFill>
                  <a:schemeClr val="dk1"/>
                </a:solidFill>
                <a:latin typeface="Catamaran"/>
                <a:ea typeface="Catamaran"/>
                <a:cs typeface="Catamaran"/>
                <a:sym typeface="Catamaran"/>
              </a:rPr>
              <a:t>More details about cache are introduced in computer architecture.</a:t>
            </a:r>
            <a:endParaRPr b="0" i="0" sz="1800" u="none" cap="none" strike="noStrike">
              <a:solidFill>
                <a:schemeClr val="dk1"/>
              </a:solidFill>
              <a:latin typeface="Catamaran"/>
              <a:ea typeface="Catamaran"/>
              <a:cs typeface="Catamaran"/>
              <a:sym typeface="Catamaran"/>
            </a:endParaRPr>
          </a:p>
        </p:txBody>
      </p:sp>
      <p:sp>
        <p:nvSpPr>
          <p:cNvPr id="840" name="Google Shape;840;p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Objective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4"/>
          <p:cNvSpPr txBox="1"/>
          <p:nvPr>
            <p:ph idx="4294967295" type="subTitle"/>
          </p:nvPr>
        </p:nvSpPr>
        <p:spPr>
          <a:xfrm>
            <a:off x="662100" y="1135550"/>
            <a:ext cx="4111800" cy="30222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Clr>
                <a:schemeClr val="dk1"/>
              </a:buClr>
              <a:buSzPts val="1600"/>
              <a:buFont typeface="Catamaran"/>
              <a:buChar char="●"/>
            </a:pPr>
            <a:r>
              <a:rPr b="0" i="0" lang="en" sz="1600" u="none" cap="none" strike="noStrike">
                <a:solidFill>
                  <a:schemeClr val="dk1"/>
                </a:solidFill>
                <a:latin typeface="Catamaran"/>
                <a:ea typeface="Catamaran"/>
                <a:cs typeface="Catamaran"/>
                <a:sym typeface="Catamaran"/>
              </a:rPr>
              <a:t>We are going to just focus on how data are stored in cache, without maintaining tag bit and offset.</a:t>
            </a:r>
            <a:endParaRPr b="0" i="0" sz="1600" u="none" cap="none" strike="noStrike">
              <a:solidFill>
                <a:schemeClr val="dk1"/>
              </a:solidFill>
              <a:latin typeface="Catamaran"/>
              <a:ea typeface="Catamaran"/>
              <a:cs typeface="Catamaran"/>
              <a:sym typeface="Catamaran"/>
            </a:endParaRPr>
          </a:p>
          <a:p>
            <a:pPr indent="-330200" lvl="0" marL="457200" marR="0" rtl="0" algn="l">
              <a:lnSpc>
                <a:spcPct val="115000"/>
              </a:lnSpc>
              <a:spcBef>
                <a:spcPts val="0"/>
              </a:spcBef>
              <a:spcAft>
                <a:spcPts val="0"/>
              </a:spcAft>
              <a:buClr>
                <a:schemeClr val="dk1"/>
              </a:buClr>
              <a:buSzPts val="1600"/>
              <a:buFont typeface="Catamaran"/>
              <a:buChar char="●"/>
            </a:pPr>
            <a:r>
              <a:rPr b="0" i="0" lang="en" sz="1600" u="none" cap="none" strike="noStrike">
                <a:solidFill>
                  <a:schemeClr val="dk1"/>
                </a:solidFill>
                <a:latin typeface="Catamaran"/>
                <a:ea typeface="Catamaran"/>
                <a:cs typeface="Catamaran"/>
                <a:sym typeface="Catamaran"/>
              </a:rPr>
              <a:t>Objective: count the </a:t>
            </a:r>
            <a:r>
              <a:rPr b="1" i="0" lang="en" sz="1600" u="none" cap="none" strike="noStrike">
                <a:solidFill>
                  <a:srgbClr val="FF0000"/>
                </a:solidFill>
                <a:latin typeface="Catamaran"/>
                <a:ea typeface="Catamaran"/>
                <a:cs typeface="Catamaran"/>
                <a:sym typeface="Catamaran"/>
              </a:rPr>
              <a:t>total cache misses</a:t>
            </a:r>
            <a:r>
              <a:rPr b="0" i="0" lang="en" sz="1600" u="none" cap="none" strike="noStrike">
                <a:solidFill>
                  <a:schemeClr val="dk1"/>
                </a:solidFill>
                <a:latin typeface="Catamaran"/>
                <a:ea typeface="Catamaran"/>
                <a:cs typeface="Catamaran"/>
                <a:sym typeface="Catamaran"/>
              </a:rPr>
              <a:t>.</a:t>
            </a:r>
            <a:endParaRPr b="0" i="0" sz="1600" u="none" cap="none" strike="noStrike">
              <a:solidFill>
                <a:schemeClr val="dk1"/>
              </a:solidFill>
              <a:latin typeface="Catamaran"/>
              <a:ea typeface="Catamaran"/>
              <a:cs typeface="Catamaran"/>
              <a:sym typeface="Catamaran"/>
            </a:endParaRPr>
          </a:p>
          <a:p>
            <a:pPr indent="-330200" lvl="1" marL="914400" marR="0" rtl="0" algn="l">
              <a:lnSpc>
                <a:spcPct val="115000"/>
              </a:lnSpc>
              <a:spcBef>
                <a:spcPts val="0"/>
              </a:spcBef>
              <a:spcAft>
                <a:spcPts val="0"/>
              </a:spcAft>
              <a:buClr>
                <a:schemeClr val="dk1"/>
              </a:buClr>
              <a:buSzPts val="1600"/>
              <a:buFont typeface="Catamaran"/>
              <a:buChar char="○"/>
            </a:pPr>
            <a:r>
              <a:rPr b="0" i="0" lang="en" sz="1600" u="none" cap="none" strike="noStrike">
                <a:solidFill>
                  <a:schemeClr val="dk1"/>
                </a:solidFill>
                <a:latin typeface="Catamaran"/>
                <a:ea typeface="Catamaran"/>
                <a:cs typeface="Catamaran"/>
                <a:sym typeface="Catamaran"/>
              </a:rPr>
              <a:t>You need to first traverse the whole cache to find the requested data</a:t>
            </a:r>
            <a:endParaRPr b="0" i="0" sz="1600" u="none" cap="none" strike="noStrike">
              <a:solidFill>
                <a:schemeClr val="dk1"/>
              </a:solidFill>
              <a:latin typeface="Catamaran"/>
              <a:ea typeface="Catamaran"/>
              <a:cs typeface="Catamaran"/>
              <a:sym typeface="Catamaran"/>
            </a:endParaRPr>
          </a:p>
          <a:p>
            <a:pPr indent="-330200" lvl="1" marL="914400" marR="0" rtl="0" algn="l">
              <a:lnSpc>
                <a:spcPct val="115000"/>
              </a:lnSpc>
              <a:spcBef>
                <a:spcPts val="0"/>
              </a:spcBef>
              <a:spcAft>
                <a:spcPts val="0"/>
              </a:spcAft>
              <a:buClr>
                <a:schemeClr val="dk1"/>
              </a:buClr>
              <a:buSzPts val="1600"/>
              <a:buFont typeface="Catamaran"/>
              <a:buChar char="○"/>
            </a:pPr>
            <a:r>
              <a:rPr b="0" i="0" lang="en" sz="1600" u="none" cap="none" strike="noStrike">
                <a:solidFill>
                  <a:schemeClr val="dk1"/>
                </a:solidFill>
                <a:latin typeface="Catamaran"/>
                <a:ea typeface="Catamaran"/>
                <a:cs typeface="Catamaran"/>
                <a:sym typeface="Catamaran"/>
              </a:rPr>
              <a:t>If not found, place it with respect to its address and count it as a cache miss.</a:t>
            </a:r>
            <a:endParaRPr b="0" i="0" sz="1600" u="none" cap="none" strike="noStrike">
              <a:solidFill>
                <a:schemeClr val="dk1"/>
              </a:solidFill>
              <a:latin typeface="Catamaran"/>
              <a:ea typeface="Catamaran"/>
              <a:cs typeface="Catamaran"/>
              <a:sym typeface="Catamaran"/>
            </a:endParaRPr>
          </a:p>
          <a:p>
            <a:pPr indent="0" lvl="0" marL="0" marR="0" rtl="0" algn="l">
              <a:lnSpc>
                <a:spcPct val="115000"/>
              </a:lnSpc>
              <a:spcBef>
                <a:spcPts val="0"/>
              </a:spcBef>
              <a:spcAft>
                <a:spcPts val="0"/>
              </a:spcAft>
              <a:buClr>
                <a:schemeClr val="dk1"/>
              </a:buClr>
              <a:buSzPts val="1400"/>
              <a:buFont typeface="Catamaran"/>
              <a:buNone/>
            </a:pPr>
            <a:r>
              <a:t/>
            </a:r>
            <a:endParaRPr b="0" i="0" sz="1600" u="none" cap="none" strike="noStrike">
              <a:solidFill>
                <a:schemeClr val="dk1"/>
              </a:solidFill>
              <a:latin typeface="Catamaran"/>
              <a:ea typeface="Catamaran"/>
              <a:cs typeface="Catamaran"/>
              <a:sym typeface="Catamaran"/>
            </a:endParaRPr>
          </a:p>
        </p:txBody>
      </p:sp>
      <p:sp>
        <p:nvSpPr>
          <p:cNvPr id="846" name="Google Shape;846;p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Part 1: Direct Mapped Cache(30%)</a:t>
            </a:r>
            <a:endParaRPr/>
          </a:p>
        </p:txBody>
      </p:sp>
      <p:sp>
        <p:nvSpPr>
          <p:cNvPr id="847" name="Google Shape;847;p4"/>
          <p:cNvSpPr txBox="1"/>
          <p:nvPr/>
        </p:nvSpPr>
        <p:spPr>
          <a:xfrm>
            <a:off x="6070788" y="2510000"/>
            <a:ext cx="27342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3F3F3"/>
              </a:solidFill>
              <a:latin typeface="Catamaran"/>
              <a:ea typeface="Catamaran"/>
              <a:cs typeface="Catamaran"/>
              <a:sym typeface="Catamaran"/>
            </a:endParaRPr>
          </a:p>
        </p:txBody>
      </p:sp>
      <p:pic>
        <p:nvPicPr>
          <p:cNvPr id="848" name="Google Shape;848;p4"/>
          <p:cNvPicPr preferRelativeResize="0"/>
          <p:nvPr/>
        </p:nvPicPr>
        <p:blipFill rotWithShape="1">
          <a:blip r:embed="rId3">
            <a:alphaModFix/>
          </a:blip>
          <a:srcRect b="0" l="0" r="0" t="0"/>
          <a:stretch/>
        </p:blipFill>
        <p:spPr>
          <a:xfrm>
            <a:off x="4831800" y="1708075"/>
            <a:ext cx="4232126" cy="2449675"/>
          </a:xfrm>
          <a:prstGeom prst="rect">
            <a:avLst/>
          </a:prstGeom>
          <a:noFill/>
          <a:ln cap="flat" cmpd="sng" w="19050">
            <a:solidFill>
              <a:schemeClr val="accent4"/>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Part 1: Direct Mapped Cache(30%)</a:t>
            </a:r>
            <a:endParaRPr/>
          </a:p>
          <a:p>
            <a:pPr indent="0" lvl="0" marL="0" rtl="0" algn="ctr">
              <a:lnSpc>
                <a:spcPct val="100000"/>
              </a:lnSpc>
              <a:spcBef>
                <a:spcPts val="0"/>
              </a:spcBef>
              <a:spcAft>
                <a:spcPts val="0"/>
              </a:spcAft>
              <a:buSzPts val="3000"/>
              <a:buNone/>
            </a:pPr>
            <a:r>
              <a:t/>
            </a:r>
            <a:endParaRPr/>
          </a:p>
        </p:txBody>
      </p:sp>
      <p:sp>
        <p:nvSpPr>
          <p:cNvPr id="854" name="Google Shape;854;p5"/>
          <p:cNvSpPr txBox="1"/>
          <p:nvPr/>
        </p:nvSpPr>
        <p:spPr>
          <a:xfrm>
            <a:off x="744125" y="839550"/>
            <a:ext cx="6990300" cy="42123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dk1"/>
              </a:buClr>
              <a:buSzPts val="1600"/>
              <a:buFont typeface="Catamaran"/>
              <a:buChar char="●"/>
            </a:pPr>
            <a:r>
              <a:rPr b="0" i="0" lang="en" sz="1600" u="none" cap="none" strike="noStrike">
                <a:solidFill>
                  <a:schemeClr val="dk1"/>
                </a:solidFill>
                <a:latin typeface="Catamaran"/>
                <a:ea typeface="Catamaran"/>
                <a:cs typeface="Catamaran"/>
                <a:sym typeface="Catamaran"/>
              </a:rPr>
              <a:t>Input:</a:t>
            </a:r>
            <a:endParaRPr b="0" i="0" sz="1600" u="none" cap="none" strike="noStrike">
              <a:solidFill>
                <a:schemeClr val="dk1"/>
              </a:solidFill>
              <a:latin typeface="Catamaran"/>
              <a:ea typeface="Catamaran"/>
              <a:cs typeface="Catamaran"/>
              <a:sym typeface="Catamaran"/>
            </a:endParaRPr>
          </a:p>
          <a:p>
            <a:pPr indent="-330200" lvl="1" marL="914400" marR="0" rtl="0" algn="l">
              <a:lnSpc>
                <a:spcPct val="100000"/>
              </a:lnSpc>
              <a:spcBef>
                <a:spcPts val="0"/>
              </a:spcBef>
              <a:spcAft>
                <a:spcPts val="0"/>
              </a:spcAft>
              <a:buClr>
                <a:schemeClr val="dk1"/>
              </a:buClr>
              <a:buSzPts val="1600"/>
              <a:buFont typeface="Catamaran"/>
              <a:buChar char="○"/>
            </a:pPr>
            <a:r>
              <a:rPr b="0" i="0" lang="en" sz="1600" u="none" cap="none" strike="noStrike">
                <a:solidFill>
                  <a:schemeClr val="dk1"/>
                </a:solidFill>
                <a:latin typeface="Catamaran"/>
                <a:ea typeface="Catamaran"/>
                <a:cs typeface="Catamaran"/>
                <a:sym typeface="Catamaran"/>
              </a:rPr>
              <a:t>Each test case contains three lines:</a:t>
            </a:r>
            <a:endParaRPr b="0" i="0" sz="1600" u="none" cap="none" strike="noStrike">
              <a:solidFill>
                <a:schemeClr val="dk1"/>
              </a:solidFill>
              <a:latin typeface="Catamaran"/>
              <a:ea typeface="Catamaran"/>
              <a:cs typeface="Catamaran"/>
              <a:sym typeface="Catamaran"/>
            </a:endParaRPr>
          </a:p>
          <a:p>
            <a:pPr indent="-330200" lvl="2" marL="1371600" marR="0" rtl="0" algn="l">
              <a:lnSpc>
                <a:spcPct val="100000"/>
              </a:lnSpc>
              <a:spcBef>
                <a:spcPts val="0"/>
              </a:spcBef>
              <a:spcAft>
                <a:spcPts val="0"/>
              </a:spcAft>
              <a:buClr>
                <a:schemeClr val="dk1"/>
              </a:buClr>
              <a:buSzPts val="1600"/>
              <a:buFont typeface="Catamaran"/>
              <a:buChar char="■"/>
            </a:pPr>
            <a:r>
              <a:rPr b="0" i="0" lang="en" sz="1600" u="none" cap="none" strike="noStrike">
                <a:solidFill>
                  <a:schemeClr val="dk1"/>
                </a:solidFill>
                <a:latin typeface="Catamaran"/>
                <a:ea typeface="Catamaran"/>
                <a:cs typeface="Catamaran"/>
                <a:sym typeface="Catamaran"/>
              </a:rPr>
              <a:t>Number of cache lines/ blocks</a:t>
            </a:r>
            <a:endParaRPr b="0" i="0" sz="1600" u="none" cap="none" strike="noStrike">
              <a:solidFill>
                <a:schemeClr val="dk1"/>
              </a:solidFill>
              <a:latin typeface="Catamaran"/>
              <a:ea typeface="Catamaran"/>
              <a:cs typeface="Catamaran"/>
              <a:sym typeface="Catamaran"/>
            </a:endParaRPr>
          </a:p>
          <a:p>
            <a:pPr indent="-330200" lvl="2" marL="1371600" marR="0" rtl="0" algn="l">
              <a:lnSpc>
                <a:spcPct val="100000"/>
              </a:lnSpc>
              <a:spcBef>
                <a:spcPts val="0"/>
              </a:spcBef>
              <a:spcAft>
                <a:spcPts val="0"/>
              </a:spcAft>
              <a:buClr>
                <a:schemeClr val="dk1"/>
              </a:buClr>
              <a:buSzPts val="1600"/>
              <a:buFont typeface="Catamaran"/>
              <a:buChar char="■"/>
            </a:pPr>
            <a:r>
              <a:rPr b="0" i="0" lang="en" sz="1600" u="none" cap="none" strike="noStrike">
                <a:solidFill>
                  <a:schemeClr val="dk1"/>
                </a:solidFill>
                <a:latin typeface="Catamaran"/>
                <a:ea typeface="Catamaran"/>
                <a:cs typeface="Catamaran"/>
                <a:sym typeface="Catamaran"/>
              </a:rPr>
              <a:t>Reference data stream size</a:t>
            </a:r>
            <a:endParaRPr b="0" i="0" sz="1600" u="none" cap="none" strike="noStrike">
              <a:solidFill>
                <a:schemeClr val="dk1"/>
              </a:solidFill>
              <a:latin typeface="Catamaran"/>
              <a:ea typeface="Catamaran"/>
              <a:cs typeface="Catamaran"/>
              <a:sym typeface="Catamaran"/>
            </a:endParaRPr>
          </a:p>
          <a:p>
            <a:pPr indent="-330200" lvl="2" marL="1371600" marR="0" rtl="0" algn="l">
              <a:lnSpc>
                <a:spcPct val="100000"/>
              </a:lnSpc>
              <a:spcBef>
                <a:spcPts val="0"/>
              </a:spcBef>
              <a:spcAft>
                <a:spcPts val="0"/>
              </a:spcAft>
              <a:buClr>
                <a:schemeClr val="dk1"/>
              </a:buClr>
              <a:buSzPts val="1600"/>
              <a:buFont typeface="Catamaran"/>
              <a:buChar char="■"/>
            </a:pPr>
            <a:r>
              <a:rPr b="0" i="0" lang="en" sz="1600" u="none" cap="none" strike="noStrike">
                <a:solidFill>
                  <a:schemeClr val="dk1"/>
                </a:solidFill>
                <a:latin typeface="Catamaran"/>
                <a:ea typeface="Catamaran"/>
                <a:cs typeface="Catamaran"/>
                <a:sym typeface="Catamaran"/>
              </a:rPr>
              <a:t>Reference data (only integer numbers)</a:t>
            </a:r>
            <a:endParaRPr b="0" i="0" sz="1600" u="none" cap="none" strike="noStrike">
              <a:solidFill>
                <a:schemeClr val="dk1"/>
              </a:solidFill>
              <a:latin typeface="Catamaran"/>
              <a:ea typeface="Catamaran"/>
              <a:cs typeface="Catamaran"/>
              <a:sym typeface="Catamaran"/>
            </a:endParaRPr>
          </a:p>
          <a:p>
            <a:pPr indent="-330200" lvl="1" marL="914400" marR="0" rtl="0" algn="l">
              <a:lnSpc>
                <a:spcPct val="100000"/>
              </a:lnSpc>
              <a:spcBef>
                <a:spcPts val="0"/>
              </a:spcBef>
              <a:spcAft>
                <a:spcPts val="0"/>
              </a:spcAft>
              <a:buClr>
                <a:schemeClr val="dk1"/>
              </a:buClr>
              <a:buSzPts val="1600"/>
              <a:buFont typeface="Catamaran"/>
              <a:buChar char="○"/>
            </a:pPr>
            <a:r>
              <a:rPr b="0" i="0" lang="en" sz="1600" u="none" cap="none" strike="noStrike">
                <a:solidFill>
                  <a:srgbClr val="FF0000"/>
                </a:solidFill>
                <a:latin typeface="Catamaran"/>
                <a:ea typeface="Catamaran"/>
                <a:cs typeface="Catamaran"/>
                <a:sym typeface="Catamaran"/>
              </a:rPr>
              <a:t>Use the index of input sequence as the address of the data</a:t>
            </a:r>
            <a:r>
              <a:rPr b="0" i="0" lang="en" sz="1600" u="none" cap="none" strike="noStrike">
                <a:solidFill>
                  <a:schemeClr val="dk1"/>
                </a:solidFill>
                <a:latin typeface="Catamaran"/>
                <a:ea typeface="Catamaran"/>
                <a:cs typeface="Catamaran"/>
                <a:sym typeface="Catamaran"/>
              </a:rPr>
              <a:t>.</a:t>
            </a:r>
            <a:endParaRPr b="0" i="0" sz="1600" u="none" cap="none" strike="noStrike">
              <a:solidFill>
                <a:schemeClr val="dk1"/>
              </a:solidFill>
              <a:latin typeface="Catamaran"/>
              <a:ea typeface="Catamaran"/>
              <a:cs typeface="Catamaran"/>
              <a:sym typeface="Catamaran"/>
            </a:endParaRPr>
          </a:p>
          <a:p>
            <a:pPr indent="-330200" lvl="0" marL="457200" marR="0" rtl="0" algn="l">
              <a:lnSpc>
                <a:spcPct val="100000"/>
              </a:lnSpc>
              <a:spcBef>
                <a:spcPts val="0"/>
              </a:spcBef>
              <a:spcAft>
                <a:spcPts val="0"/>
              </a:spcAft>
              <a:buClr>
                <a:schemeClr val="dk1"/>
              </a:buClr>
              <a:buSzPts val="1600"/>
              <a:buFont typeface="Catamaran"/>
              <a:buChar char="●"/>
            </a:pPr>
            <a:r>
              <a:rPr b="0" i="0" lang="en" sz="1600" u="none" cap="none" strike="noStrike">
                <a:solidFill>
                  <a:schemeClr val="dk1"/>
                </a:solidFill>
                <a:latin typeface="Catamaran"/>
                <a:ea typeface="Catamaran"/>
                <a:cs typeface="Catamaran"/>
                <a:sym typeface="Catamaran"/>
              </a:rPr>
              <a:t>Please use </a:t>
            </a:r>
            <a:r>
              <a:rPr b="1" i="0" lang="en" sz="1600" u="none" cap="none" strike="noStrike">
                <a:solidFill>
                  <a:srgbClr val="FF0000"/>
                </a:solidFill>
                <a:latin typeface="Catamaran"/>
                <a:ea typeface="Catamaran"/>
                <a:cs typeface="Catamaran"/>
                <a:sym typeface="Catamaran"/>
              </a:rPr>
              <a:t>STDIN / STDOUT</a:t>
            </a:r>
            <a:r>
              <a:rPr b="0" i="0" lang="en" sz="1600" u="none" cap="none" strike="noStrike">
                <a:solidFill>
                  <a:schemeClr val="dk1"/>
                </a:solidFill>
                <a:latin typeface="Catamaran"/>
                <a:ea typeface="Catamaran"/>
                <a:cs typeface="Catamaran"/>
                <a:sym typeface="Catamaran"/>
              </a:rPr>
              <a:t> to read data.</a:t>
            </a:r>
            <a:endParaRPr b="0" i="0" sz="1600" u="none" cap="none" strike="noStrike">
              <a:solidFill>
                <a:schemeClr val="dk1"/>
              </a:solidFill>
              <a:latin typeface="Catamaran"/>
              <a:ea typeface="Catamaran"/>
              <a:cs typeface="Catamaran"/>
              <a:sym typeface="Catamaran"/>
            </a:endParaRPr>
          </a:p>
          <a:p>
            <a:pPr indent="-330200" lvl="0" marL="457200" marR="0" rtl="0" algn="l">
              <a:lnSpc>
                <a:spcPct val="100000"/>
              </a:lnSpc>
              <a:spcBef>
                <a:spcPts val="0"/>
              </a:spcBef>
              <a:spcAft>
                <a:spcPts val="0"/>
              </a:spcAft>
              <a:buClr>
                <a:schemeClr val="dk1"/>
              </a:buClr>
              <a:buSzPts val="1600"/>
              <a:buFont typeface="Catamaran"/>
              <a:buChar char="●"/>
            </a:pPr>
            <a:r>
              <a:rPr b="0" i="0" lang="en" sz="1600" u="none" cap="none" strike="noStrike">
                <a:solidFill>
                  <a:schemeClr val="dk1"/>
                </a:solidFill>
                <a:latin typeface="Catamaran"/>
                <a:ea typeface="Catamaran"/>
                <a:cs typeface="Catamaran"/>
                <a:sym typeface="Catamaran"/>
              </a:rPr>
              <a:t>Example:</a:t>
            </a:r>
            <a:endParaRPr b="0" i="0" sz="1600" u="none" cap="none" strike="noStrike">
              <a:solidFill>
                <a:schemeClr val="dk1"/>
              </a:solidFill>
              <a:latin typeface="Catamaran"/>
              <a:ea typeface="Catamaran"/>
              <a:cs typeface="Catamaran"/>
              <a:sym typeface="Catamaran"/>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tamaran"/>
              <a:ea typeface="Catamaran"/>
              <a:cs typeface="Catamaran"/>
              <a:sym typeface="Catamaran"/>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tamaran"/>
              <a:ea typeface="Catamaran"/>
              <a:cs typeface="Catamaran"/>
              <a:sym typeface="Catamaran"/>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tamaran"/>
              <a:ea typeface="Catamaran"/>
              <a:cs typeface="Catamaran"/>
              <a:sym typeface="Catamaran"/>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tamaran"/>
              <a:ea typeface="Catamaran"/>
              <a:cs typeface="Catamaran"/>
              <a:sym typeface="Catamaran"/>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tamaran"/>
              <a:ea typeface="Catamaran"/>
              <a:cs typeface="Catamaran"/>
              <a:sym typeface="Catamaran"/>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tamaran"/>
              <a:ea typeface="Catamaran"/>
              <a:cs typeface="Catamaran"/>
              <a:sym typeface="Catamaran"/>
            </a:endParaRPr>
          </a:p>
          <a:p>
            <a:pPr indent="-330200" lvl="0" marL="457200" marR="0" rtl="0" algn="l">
              <a:lnSpc>
                <a:spcPct val="100000"/>
              </a:lnSpc>
              <a:spcBef>
                <a:spcPts val="0"/>
              </a:spcBef>
              <a:spcAft>
                <a:spcPts val="0"/>
              </a:spcAft>
              <a:buClr>
                <a:schemeClr val="dk1"/>
              </a:buClr>
              <a:buSzPts val="1600"/>
              <a:buFont typeface="Catamaran"/>
              <a:buChar char="●"/>
            </a:pPr>
            <a:r>
              <a:rPr b="0" i="0" lang="en" sz="1600" u="none" cap="none" strike="noStrike">
                <a:solidFill>
                  <a:schemeClr val="dk1"/>
                </a:solidFill>
                <a:latin typeface="Catamaran"/>
                <a:ea typeface="Catamaran"/>
                <a:cs typeface="Catamaran"/>
                <a:sym typeface="Catamaran"/>
              </a:rPr>
              <a:t>Output: please follow the following format</a:t>
            </a:r>
            <a:endParaRPr b="0" i="0" sz="1600" u="none" cap="none" strike="noStrike">
              <a:solidFill>
                <a:schemeClr val="dk1"/>
              </a:solidFill>
              <a:latin typeface="Catamaran"/>
              <a:ea typeface="Catamaran"/>
              <a:cs typeface="Catamaran"/>
              <a:sym typeface="Catamar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tamaran"/>
              <a:ea typeface="Catamaran"/>
              <a:cs typeface="Catamaran"/>
              <a:sym typeface="Catamar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tamaran"/>
              <a:ea typeface="Catamaran"/>
              <a:cs typeface="Catamaran"/>
              <a:sym typeface="Catamar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tamaran"/>
              <a:ea typeface="Catamaran"/>
              <a:cs typeface="Catamaran"/>
              <a:sym typeface="Catamar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tamaran"/>
              <a:ea typeface="Catamaran"/>
              <a:cs typeface="Catamaran"/>
              <a:sym typeface="Catamar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tamaran"/>
              <a:ea typeface="Catamaran"/>
              <a:cs typeface="Catamaran"/>
              <a:sym typeface="Catamar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tamaran"/>
              <a:ea typeface="Catamaran"/>
              <a:cs typeface="Catamaran"/>
              <a:sym typeface="Catamar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tamaran"/>
              <a:ea typeface="Catamaran"/>
              <a:cs typeface="Catamaran"/>
              <a:sym typeface="Catamar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tamaran"/>
              <a:ea typeface="Catamaran"/>
              <a:cs typeface="Catamaran"/>
              <a:sym typeface="Catamaran"/>
            </a:endParaRPr>
          </a:p>
        </p:txBody>
      </p:sp>
      <p:pic>
        <p:nvPicPr>
          <p:cNvPr id="855" name="Google Shape;855;p5"/>
          <p:cNvPicPr preferRelativeResize="0"/>
          <p:nvPr/>
        </p:nvPicPr>
        <p:blipFill rotWithShape="1">
          <a:blip r:embed="rId3">
            <a:alphaModFix/>
          </a:blip>
          <a:srcRect b="0" l="0" r="0" t="0"/>
          <a:stretch/>
        </p:blipFill>
        <p:spPr>
          <a:xfrm>
            <a:off x="1199550" y="2958988"/>
            <a:ext cx="5429250" cy="923925"/>
          </a:xfrm>
          <a:prstGeom prst="rect">
            <a:avLst/>
          </a:prstGeom>
          <a:noFill/>
          <a:ln cap="flat" cmpd="sng" w="19050">
            <a:solidFill>
              <a:schemeClr val="accent4"/>
            </a:solidFill>
            <a:prstDash val="solid"/>
            <a:round/>
            <a:headEnd len="sm" w="sm" type="none"/>
            <a:tailEnd len="sm" w="sm" type="none"/>
          </a:ln>
        </p:spPr>
      </p:pic>
      <p:cxnSp>
        <p:nvCxnSpPr>
          <p:cNvPr id="856" name="Google Shape;856;p5"/>
          <p:cNvCxnSpPr/>
          <p:nvPr/>
        </p:nvCxnSpPr>
        <p:spPr>
          <a:xfrm flipH="1" rot="10800000">
            <a:off x="1215900" y="3763525"/>
            <a:ext cx="164100" cy="231600"/>
          </a:xfrm>
          <a:prstGeom prst="straightConnector1">
            <a:avLst/>
          </a:prstGeom>
          <a:noFill/>
          <a:ln cap="flat" cmpd="sng" w="9525">
            <a:solidFill>
              <a:srgbClr val="7800DA"/>
            </a:solidFill>
            <a:prstDash val="solid"/>
            <a:round/>
            <a:headEnd len="sm" w="sm" type="none"/>
            <a:tailEnd len="med" w="med" type="stealth"/>
          </a:ln>
        </p:spPr>
      </p:cxnSp>
      <p:sp>
        <p:nvSpPr>
          <p:cNvPr id="857" name="Google Shape;857;p5"/>
          <p:cNvSpPr txBox="1"/>
          <p:nvPr/>
        </p:nvSpPr>
        <p:spPr>
          <a:xfrm>
            <a:off x="720000" y="3882925"/>
            <a:ext cx="945600" cy="17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Catamaran"/>
                <a:ea typeface="Catamaran"/>
                <a:cs typeface="Catamaran"/>
                <a:sym typeface="Catamaran"/>
              </a:rPr>
              <a:t>address 0</a:t>
            </a:r>
            <a:endParaRPr b="0" i="0" sz="1400" u="none" cap="none" strike="noStrike">
              <a:solidFill>
                <a:srgbClr val="FF0000"/>
              </a:solidFill>
              <a:latin typeface="Catamaran"/>
              <a:ea typeface="Catamaran"/>
              <a:cs typeface="Catamaran"/>
              <a:sym typeface="Catamaran"/>
            </a:endParaRPr>
          </a:p>
        </p:txBody>
      </p:sp>
      <p:sp>
        <p:nvSpPr>
          <p:cNvPr id="858" name="Google Shape;858;p5"/>
          <p:cNvSpPr/>
          <p:nvPr/>
        </p:nvSpPr>
        <p:spPr>
          <a:xfrm>
            <a:off x="3574238" y="4028900"/>
            <a:ext cx="164100" cy="1785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Catamaran"/>
              <a:ea typeface="Catamaran"/>
              <a:cs typeface="Catamaran"/>
              <a:sym typeface="Catamaran"/>
            </a:endParaRPr>
          </a:p>
        </p:txBody>
      </p:sp>
      <p:sp>
        <p:nvSpPr>
          <p:cNvPr id="859" name="Google Shape;859;p5"/>
          <p:cNvSpPr/>
          <p:nvPr/>
        </p:nvSpPr>
        <p:spPr>
          <a:xfrm>
            <a:off x="3917325" y="4028900"/>
            <a:ext cx="164100" cy="1785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Catamaran"/>
              <a:ea typeface="Catamaran"/>
              <a:cs typeface="Catamaran"/>
              <a:sym typeface="Catamaran"/>
            </a:endParaRPr>
          </a:p>
        </p:txBody>
      </p:sp>
      <p:sp>
        <p:nvSpPr>
          <p:cNvPr id="860" name="Google Shape;860;p5"/>
          <p:cNvSpPr/>
          <p:nvPr/>
        </p:nvSpPr>
        <p:spPr>
          <a:xfrm>
            <a:off x="4260388" y="4028900"/>
            <a:ext cx="164100" cy="1785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Catamaran"/>
              <a:ea typeface="Catamaran"/>
              <a:cs typeface="Catamaran"/>
              <a:sym typeface="Catamaran"/>
            </a:endParaRPr>
          </a:p>
        </p:txBody>
      </p:sp>
      <p:cxnSp>
        <p:nvCxnSpPr>
          <p:cNvPr id="861" name="Google Shape;861;p5"/>
          <p:cNvCxnSpPr/>
          <p:nvPr/>
        </p:nvCxnSpPr>
        <p:spPr>
          <a:xfrm rot="10800000">
            <a:off x="1785225" y="3835825"/>
            <a:ext cx="147600" cy="278700"/>
          </a:xfrm>
          <a:prstGeom prst="straightConnector1">
            <a:avLst/>
          </a:prstGeom>
          <a:noFill/>
          <a:ln cap="flat" cmpd="sng" w="9525">
            <a:solidFill>
              <a:srgbClr val="7800DA"/>
            </a:solidFill>
            <a:prstDash val="solid"/>
            <a:round/>
            <a:headEnd len="sm" w="sm" type="none"/>
            <a:tailEnd len="med" w="med" type="stealth"/>
          </a:ln>
        </p:spPr>
      </p:cxnSp>
      <p:sp>
        <p:nvSpPr>
          <p:cNvPr id="862" name="Google Shape;862;p5"/>
          <p:cNvSpPr txBox="1"/>
          <p:nvPr/>
        </p:nvSpPr>
        <p:spPr>
          <a:xfrm>
            <a:off x="1456225" y="3995125"/>
            <a:ext cx="945600" cy="17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Catamaran"/>
                <a:ea typeface="Catamaran"/>
                <a:cs typeface="Catamaran"/>
                <a:sym typeface="Catamaran"/>
              </a:rPr>
              <a:t>address 1</a:t>
            </a:r>
            <a:endParaRPr b="0" i="0" sz="1400" u="none" cap="none" strike="noStrike">
              <a:solidFill>
                <a:srgbClr val="FF0000"/>
              </a:solidFill>
              <a:latin typeface="Catamaran"/>
              <a:ea typeface="Catamaran"/>
              <a:cs typeface="Catamaran"/>
              <a:sym typeface="Catamaran"/>
            </a:endParaRPr>
          </a:p>
        </p:txBody>
      </p:sp>
      <p:cxnSp>
        <p:nvCxnSpPr>
          <p:cNvPr id="863" name="Google Shape;863;p5"/>
          <p:cNvCxnSpPr>
            <a:stCxn id="864" idx="2"/>
          </p:cNvCxnSpPr>
          <p:nvPr/>
        </p:nvCxnSpPr>
        <p:spPr>
          <a:xfrm rot="10800000">
            <a:off x="2074925" y="3821550"/>
            <a:ext cx="667500" cy="318300"/>
          </a:xfrm>
          <a:prstGeom prst="straightConnector1">
            <a:avLst/>
          </a:prstGeom>
          <a:noFill/>
          <a:ln cap="flat" cmpd="sng" w="9525">
            <a:solidFill>
              <a:srgbClr val="7800DA"/>
            </a:solidFill>
            <a:prstDash val="solid"/>
            <a:round/>
            <a:headEnd len="sm" w="sm" type="none"/>
            <a:tailEnd len="med" w="med" type="stealth"/>
          </a:ln>
        </p:spPr>
      </p:cxnSp>
      <p:sp>
        <p:nvSpPr>
          <p:cNvPr id="865" name="Google Shape;865;p5"/>
          <p:cNvSpPr txBox="1"/>
          <p:nvPr/>
        </p:nvSpPr>
        <p:spPr>
          <a:xfrm>
            <a:off x="5860350" y="3925825"/>
            <a:ext cx="945600" cy="17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Catamaran"/>
                <a:ea typeface="Catamaran"/>
                <a:cs typeface="Catamaran"/>
                <a:sym typeface="Catamaran"/>
              </a:rPr>
              <a:t>address 19</a:t>
            </a:r>
            <a:endParaRPr b="0" i="0" sz="1400" u="none" cap="none" strike="noStrike">
              <a:solidFill>
                <a:srgbClr val="FF0000"/>
              </a:solidFill>
              <a:latin typeface="Catamaran"/>
              <a:ea typeface="Catamaran"/>
              <a:cs typeface="Catamaran"/>
              <a:sym typeface="Catamaran"/>
            </a:endParaRPr>
          </a:p>
        </p:txBody>
      </p:sp>
      <p:cxnSp>
        <p:nvCxnSpPr>
          <p:cNvPr id="866" name="Google Shape;866;p5"/>
          <p:cNvCxnSpPr>
            <a:stCxn id="865" idx="2"/>
          </p:cNvCxnSpPr>
          <p:nvPr/>
        </p:nvCxnSpPr>
        <p:spPr>
          <a:xfrm flipH="1" rot="10800000">
            <a:off x="6333150" y="3869725"/>
            <a:ext cx="89100" cy="234600"/>
          </a:xfrm>
          <a:prstGeom prst="straightConnector1">
            <a:avLst/>
          </a:prstGeom>
          <a:noFill/>
          <a:ln cap="flat" cmpd="sng" w="9525">
            <a:solidFill>
              <a:srgbClr val="7800DA"/>
            </a:solidFill>
            <a:prstDash val="solid"/>
            <a:round/>
            <a:headEnd len="sm" w="sm" type="none"/>
            <a:tailEnd len="med" w="med" type="stealth"/>
          </a:ln>
        </p:spPr>
      </p:cxnSp>
      <p:sp>
        <p:nvSpPr>
          <p:cNvPr id="864" name="Google Shape;864;p5"/>
          <p:cNvSpPr txBox="1"/>
          <p:nvPr/>
        </p:nvSpPr>
        <p:spPr>
          <a:xfrm>
            <a:off x="2269625" y="3961350"/>
            <a:ext cx="945600" cy="17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Catamaran"/>
                <a:ea typeface="Catamaran"/>
                <a:cs typeface="Catamaran"/>
                <a:sym typeface="Catamaran"/>
              </a:rPr>
              <a:t>address 2</a:t>
            </a:r>
            <a:endParaRPr b="0" i="0" sz="1400" u="none" cap="none" strike="noStrike">
              <a:solidFill>
                <a:srgbClr val="FF0000"/>
              </a:solidFill>
              <a:latin typeface="Catamaran"/>
              <a:ea typeface="Catamaran"/>
              <a:cs typeface="Catamaran"/>
              <a:sym typeface="Catamaran"/>
            </a:endParaRPr>
          </a:p>
        </p:txBody>
      </p:sp>
      <p:pic>
        <p:nvPicPr>
          <p:cNvPr id="867" name="Google Shape;867;p5"/>
          <p:cNvPicPr preferRelativeResize="0"/>
          <p:nvPr/>
        </p:nvPicPr>
        <p:blipFill rotWithShape="1">
          <a:blip r:embed="rId4">
            <a:alphaModFix/>
          </a:blip>
          <a:srcRect b="0" l="0" r="0" t="0"/>
          <a:stretch/>
        </p:blipFill>
        <p:spPr>
          <a:xfrm>
            <a:off x="1200986" y="4633225"/>
            <a:ext cx="2415383" cy="278700"/>
          </a:xfrm>
          <a:prstGeom prst="rect">
            <a:avLst/>
          </a:prstGeom>
          <a:noFill/>
          <a:ln cap="flat" cmpd="sng" w="19050">
            <a:solidFill>
              <a:schemeClr val="accent4"/>
            </a:solidFill>
            <a:prstDash val="solid"/>
            <a:round/>
            <a:headEnd len="sm" w="sm" type="none"/>
            <a:tailEnd len="sm" w="sm" type="none"/>
          </a:ln>
        </p:spPr>
      </p:pic>
      <p:sp>
        <p:nvSpPr>
          <p:cNvPr id="868" name="Google Shape;868;p5"/>
          <p:cNvSpPr/>
          <p:nvPr/>
        </p:nvSpPr>
        <p:spPr>
          <a:xfrm>
            <a:off x="4603463" y="4028900"/>
            <a:ext cx="164100" cy="1785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Catamaran"/>
              <a:ea typeface="Catamaran"/>
              <a:cs typeface="Catamaran"/>
              <a:sym typeface="Catamaran"/>
            </a:endParaRPr>
          </a:p>
        </p:txBody>
      </p:sp>
      <p:sp>
        <p:nvSpPr>
          <p:cNvPr id="869" name="Google Shape;869;p5"/>
          <p:cNvSpPr/>
          <p:nvPr/>
        </p:nvSpPr>
        <p:spPr>
          <a:xfrm>
            <a:off x="4946538" y="4028900"/>
            <a:ext cx="164100" cy="1785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Catamaran"/>
              <a:ea typeface="Catamaran"/>
              <a:cs typeface="Catamaran"/>
              <a:sym typeface="Catamar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Part 2: K-way Set Associative Cache</a:t>
            </a:r>
            <a:endParaRPr/>
          </a:p>
        </p:txBody>
      </p:sp>
      <p:pic>
        <p:nvPicPr>
          <p:cNvPr id="875" name="Google Shape;875;p6"/>
          <p:cNvPicPr preferRelativeResize="0"/>
          <p:nvPr/>
        </p:nvPicPr>
        <p:blipFill rotWithShape="1">
          <a:blip r:embed="rId3">
            <a:alphaModFix/>
          </a:blip>
          <a:srcRect b="0" l="0" r="0" t="0"/>
          <a:stretch/>
        </p:blipFill>
        <p:spPr>
          <a:xfrm>
            <a:off x="5008400" y="2008400"/>
            <a:ext cx="4024650" cy="2329300"/>
          </a:xfrm>
          <a:prstGeom prst="rect">
            <a:avLst/>
          </a:prstGeom>
          <a:noFill/>
          <a:ln cap="flat" cmpd="sng" w="19050">
            <a:solidFill>
              <a:schemeClr val="accent4"/>
            </a:solidFill>
            <a:prstDash val="solid"/>
            <a:round/>
            <a:headEnd len="sm" w="sm" type="none"/>
            <a:tailEnd len="sm" w="sm" type="none"/>
          </a:ln>
        </p:spPr>
      </p:pic>
      <p:sp>
        <p:nvSpPr>
          <p:cNvPr id="876" name="Google Shape;876;p6"/>
          <p:cNvSpPr txBox="1"/>
          <p:nvPr/>
        </p:nvSpPr>
        <p:spPr>
          <a:xfrm>
            <a:off x="464275" y="1042175"/>
            <a:ext cx="4423500" cy="36381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dk1"/>
              </a:buClr>
              <a:buSzPts val="1600"/>
              <a:buFont typeface="Catamaran"/>
              <a:buChar char="●"/>
            </a:pPr>
            <a:r>
              <a:rPr b="0" i="0" lang="en" sz="1600" u="none" cap="none" strike="noStrike">
                <a:solidFill>
                  <a:schemeClr val="dk1"/>
                </a:solidFill>
                <a:latin typeface="Catamaran"/>
                <a:ea typeface="Catamaran"/>
                <a:cs typeface="Catamaran"/>
                <a:sym typeface="Catamaran"/>
              </a:rPr>
              <a:t>We are going to design a </a:t>
            </a:r>
            <a:r>
              <a:rPr b="1" i="0" lang="en" sz="1600" u="none" cap="none" strike="noStrike">
                <a:solidFill>
                  <a:srgbClr val="FF0000"/>
                </a:solidFill>
                <a:latin typeface="Catamaran"/>
                <a:ea typeface="Catamaran"/>
                <a:cs typeface="Catamaran"/>
                <a:sym typeface="Catamaran"/>
              </a:rPr>
              <a:t>k-way set associative cache</a:t>
            </a:r>
            <a:r>
              <a:rPr b="0" i="0" lang="en" sz="1600" u="none" cap="none" strike="noStrike">
                <a:solidFill>
                  <a:schemeClr val="dk1"/>
                </a:solidFill>
                <a:latin typeface="Catamaran"/>
                <a:ea typeface="Catamaran"/>
                <a:cs typeface="Catamaran"/>
                <a:sym typeface="Catamaran"/>
              </a:rPr>
              <a:t> with different block replacement policies, which are </a:t>
            </a:r>
            <a:r>
              <a:rPr b="1" i="0" lang="en" sz="1600" u="none" cap="none" strike="noStrike">
                <a:solidFill>
                  <a:srgbClr val="FF0000"/>
                </a:solidFill>
                <a:latin typeface="Catamaran"/>
                <a:ea typeface="Catamaran"/>
                <a:cs typeface="Catamaran"/>
                <a:sym typeface="Catamaran"/>
              </a:rPr>
              <a:t>LRU</a:t>
            </a:r>
            <a:r>
              <a:rPr b="0" i="0" lang="en" sz="1600" u="none" cap="none" strike="noStrike">
                <a:solidFill>
                  <a:schemeClr val="dk1"/>
                </a:solidFill>
                <a:latin typeface="Catamaran"/>
                <a:ea typeface="Catamaran"/>
                <a:cs typeface="Catamaran"/>
                <a:sym typeface="Catamaran"/>
              </a:rPr>
              <a:t> and </a:t>
            </a:r>
            <a:r>
              <a:rPr b="1" i="0" lang="en" sz="1600" u="none" cap="none" strike="noStrike">
                <a:solidFill>
                  <a:srgbClr val="FF0000"/>
                </a:solidFill>
                <a:latin typeface="Catamaran"/>
                <a:ea typeface="Catamaran"/>
                <a:cs typeface="Catamaran"/>
                <a:sym typeface="Catamaran"/>
              </a:rPr>
              <a:t>LFU</a:t>
            </a:r>
            <a:r>
              <a:rPr b="0" i="0" lang="en" sz="1600" u="none" cap="none" strike="noStrike">
                <a:solidFill>
                  <a:schemeClr val="dk1"/>
                </a:solidFill>
                <a:latin typeface="Catamaran"/>
                <a:ea typeface="Catamaran"/>
                <a:cs typeface="Catamaran"/>
                <a:sym typeface="Catamaran"/>
              </a:rPr>
              <a:t>. Where k is a number that determines the number of blocks of a set.</a:t>
            </a:r>
            <a:endParaRPr b="0" i="0" sz="1600" u="none" cap="none" strike="noStrike">
              <a:solidFill>
                <a:schemeClr val="dk1"/>
              </a:solidFill>
              <a:latin typeface="Catamaran"/>
              <a:ea typeface="Catamaran"/>
              <a:cs typeface="Catamaran"/>
              <a:sym typeface="Catamaran"/>
            </a:endParaRPr>
          </a:p>
          <a:p>
            <a:pPr indent="-330200" lvl="0" marL="457200" marR="0" rtl="0" algn="l">
              <a:lnSpc>
                <a:spcPct val="100000"/>
              </a:lnSpc>
              <a:spcBef>
                <a:spcPts val="0"/>
              </a:spcBef>
              <a:spcAft>
                <a:spcPts val="0"/>
              </a:spcAft>
              <a:buClr>
                <a:schemeClr val="dk1"/>
              </a:buClr>
              <a:buSzPts val="1600"/>
              <a:buFont typeface="Catamaran"/>
              <a:buChar char="●"/>
            </a:pPr>
            <a:r>
              <a:rPr b="0" i="0" lang="en" sz="1600" u="none" cap="none" strike="noStrike">
                <a:solidFill>
                  <a:schemeClr val="dk1"/>
                </a:solidFill>
                <a:latin typeface="Catamaran"/>
                <a:ea typeface="Catamaran"/>
                <a:cs typeface="Catamaran"/>
                <a:sym typeface="Catamaran"/>
              </a:rPr>
              <a:t>Objective: count the </a:t>
            </a:r>
            <a:r>
              <a:rPr b="1" i="0" lang="en" sz="1600" u="none" cap="none" strike="noStrike">
                <a:solidFill>
                  <a:srgbClr val="FF0000"/>
                </a:solidFill>
                <a:latin typeface="Catamaran"/>
                <a:ea typeface="Catamaran"/>
                <a:cs typeface="Catamaran"/>
                <a:sym typeface="Catamaran"/>
              </a:rPr>
              <a:t>total cache misses</a:t>
            </a:r>
            <a:r>
              <a:rPr b="0" i="0" lang="en" sz="1600" u="none" cap="none" strike="noStrike">
                <a:solidFill>
                  <a:schemeClr val="dk1"/>
                </a:solidFill>
                <a:latin typeface="Catamaran"/>
                <a:ea typeface="Catamaran"/>
                <a:cs typeface="Catamaran"/>
                <a:sym typeface="Catamaran"/>
              </a:rPr>
              <a:t>.</a:t>
            </a:r>
            <a:endParaRPr b="0" i="0" sz="1600" u="none" cap="none" strike="noStrike">
              <a:solidFill>
                <a:schemeClr val="dk1"/>
              </a:solidFill>
              <a:latin typeface="Catamaran"/>
              <a:ea typeface="Catamaran"/>
              <a:cs typeface="Catamaran"/>
              <a:sym typeface="Catamaran"/>
            </a:endParaRPr>
          </a:p>
          <a:p>
            <a:pPr indent="-330200" lvl="1" marL="914400" marR="0" rtl="0" algn="l">
              <a:lnSpc>
                <a:spcPct val="115000"/>
              </a:lnSpc>
              <a:spcBef>
                <a:spcPts val="0"/>
              </a:spcBef>
              <a:spcAft>
                <a:spcPts val="0"/>
              </a:spcAft>
              <a:buClr>
                <a:schemeClr val="dk1"/>
              </a:buClr>
              <a:buSzPts val="1600"/>
              <a:buFont typeface="Catamaran"/>
              <a:buChar char="○"/>
            </a:pPr>
            <a:r>
              <a:rPr b="0" i="0" lang="en" sz="1600" u="none" cap="none" strike="noStrike">
                <a:solidFill>
                  <a:schemeClr val="dk1"/>
                </a:solidFill>
                <a:latin typeface="Catamaran"/>
                <a:ea typeface="Catamaran"/>
                <a:cs typeface="Catamaran"/>
                <a:sym typeface="Catamaran"/>
              </a:rPr>
              <a:t>You need to first traverse the whole cache to find the requested data.</a:t>
            </a:r>
            <a:endParaRPr b="0" i="0" sz="1600" u="none" cap="none" strike="noStrike">
              <a:solidFill>
                <a:schemeClr val="dk1"/>
              </a:solidFill>
              <a:latin typeface="Catamaran"/>
              <a:ea typeface="Catamaran"/>
              <a:cs typeface="Catamaran"/>
              <a:sym typeface="Catamaran"/>
            </a:endParaRPr>
          </a:p>
          <a:p>
            <a:pPr indent="-330200" lvl="1" marL="914400" marR="0" rtl="0" algn="l">
              <a:lnSpc>
                <a:spcPct val="115000"/>
              </a:lnSpc>
              <a:spcBef>
                <a:spcPts val="0"/>
              </a:spcBef>
              <a:spcAft>
                <a:spcPts val="0"/>
              </a:spcAft>
              <a:buClr>
                <a:schemeClr val="dk1"/>
              </a:buClr>
              <a:buSzPts val="1600"/>
              <a:buFont typeface="Catamaran"/>
              <a:buChar char="○"/>
            </a:pPr>
            <a:r>
              <a:rPr b="0" i="0" lang="en" sz="1600" u="none" cap="none" strike="noStrike">
                <a:solidFill>
                  <a:schemeClr val="dk1"/>
                </a:solidFill>
                <a:latin typeface="Catamaran"/>
                <a:ea typeface="Catamaran"/>
                <a:cs typeface="Catamaran"/>
                <a:sym typeface="Catamaran"/>
              </a:rPr>
              <a:t>If not found, first determine which set it should be put in, and use the requested block replacement policy(LRU or LFU) to determine which block should be swap out, and then write the new data in it. And count it as a cache miss.</a:t>
            </a:r>
            <a:endParaRPr b="0" i="0" sz="1600" u="none" cap="none" strike="noStrike">
              <a:solidFill>
                <a:schemeClr val="dk1"/>
              </a:solidFill>
              <a:latin typeface="Catamaran"/>
              <a:ea typeface="Catamaran"/>
              <a:cs typeface="Catamaran"/>
              <a:sym typeface="Catamaran"/>
            </a:endParaRPr>
          </a:p>
        </p:txBody>
      </p:sp>
      <p:sp>
        <p:nvSpPr>
          <p:cNvPr id="877" name="Google Shape;877;p6"/>
          <p:cNvSpPr txBox="1"/>
          <p:nvPr/>
        </p:nvSpPr>
        <p:spPr>
          <a:xfrm>
            <a:off x="4964975" y="1544025"/>
            <a:ext cx="3599400" cy="37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4"/>
                </a:solidFill>
                <a:latin typeface="Catamaran"/>
                <a:ea typeface="Catamaran"/>
                <a:cs typeface="Catamaran"/>
                <a:sym typeface="Catamaran"/>
              </a:rPr>
              <a:t>Example of a 2-set associative cache</a:t>
            </a:r>
            <a:endParaRPr b="0" i="0" sz="1400" u="none" cap="none" strike="noStrike">
              <a:solidFill>
                <a:schemeClr val="accent4"/>
              </a:solidFill>
              <a:latin typeface="Catamaran"/>
              <a:ea typeface="Catamaran"/>
              <a:cs typeface="Catamaran"/>
              <a:sym typeface="Catamar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7"/>
          <p:cNvSpPr txBox="1"/>
          <p:nvPr>
            <p:ph type="title"/>
          </p:nvPr>
        </p:nvSpPr>
        <p:spPr>
          <a:xfrm>
            <a:off x="720000" y="445025"/>
            <a:ext cx="8385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Part 2-1: K-way Set Associative Cache with LRU(35%)</a:t>
            </a:r>
            <a:endParaRPr/>
          </a:p>
          <a:p>
            <a:pPr indent="0" lvl="0" marL="0" rtl="0" algn="ctr">
              <a:lnSpc>
                <a:spcPct val="100000"/>
              </a:lnSpc>
              <a:spcBef>
                <a:spcPts val="0"/>
              </a:spcBef>
              <a:spcAft>
                <a:spcPts val="0"/>
              </a:spcAft>
              <a:buSzPts val="3000"/>
              <a:buNone/>
            </a:pPr>
            <a:r>
              <a:t/>
            </a:r>
            <a:endParaRPr/>
          </a:p>
        </p:txBody>
      </p:sp>
      <p:sp>
        <p:nvSpPr>
          <p:cNvPr id="883" name="Google Shape;883;p7"/>
          <p:cNvSpPr txBox="1"/>
          <p:nvPr/>
        </p:nvSpPr>
        <p:spPr>
          <a:xfrm>
            <a:off x="757525" y="1215900"/>
            <a:ext cx="7155600" cy="36141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dk1"/>
              </a:buClr>
              <a:buSzPts val="1600"/>
              <a:buFont typeface="Catamaran"/>
              <a:buChar char="●"/>
            </a:pPr>
            <a:r>
              <a:rPr b="0" i="0" lang="en" sz="1600" u="none" cap="none" strike="noStrike">
                <a:solidFill>
                  <a:schemeClr val="dk1"/>
                </a:solidFill>
                <a:latin typeface="Catamaran"/>
                <a:ea typeface="Catamaran"/>
                <a:cs typeface="Catamaran"/>
                <a:sym typeface="Catamaran"/>
              </a:rPr>
              <a:t>Least Recently Used Algorithm(LRU):</a:t>
            </a:r>
            <a:endParaRPr b="0" i="0" sz="1600" u="none" cap="none" strike="noStrike">
              <a:solidFill>
                <a:schemeClr val="dk1"/>
              </a:solidFill>
              <a:latin typeface="Catamaran"/>
              <a:ea typeface="Catamaran"/>
              <a:cs typeface="Catamaran"/>
              <a:sym typeface="Catamaran"/>
            </a:endParaRPr>
          </a:p>
          <a:p>
            <a:pPr indent="-330200" lvl="1" marL="914400" marR="0" rtl="0" algn="l">
              <a:lnSpc>
                <a:spcPct val="100000"/>
              </a:lnSpc>
              <a:spcBef>
                <a:spcPts val="0"/>
              </a:spcBef>
              <a:spcAft>
                <a:spcPts val="0"/>
              </a:spcAft>
              <a:buClr>
                <a:schemeClr val="dk1"/>
              </a:buClr>
              <a:buSzPts val="1600"/>
              <a:buFont typeface="Catamaran"/>
              <a:buChar char="○"/>
            </a:pPr>
            <a:r>
              <a:rPr b="0" i="0" lang="en" sz="1600" u="none" cap="none" strike="noStrike">
                <a:solidFill>
                  <a:schemeClr val="dk1"/>
                </a:solidFill>
                <a:latin typeface="Catamaran"/>
                <a:ea typeface="Catamaran"/>
                <a:cs typeface="Catamaran"/>
                <a:sym typeface="Catamaran"/>
              </a:rPr>
              <a:t>If a set of blocks are full, then find the least recently accessed block and replace it with the new block.</a:t>
            </a:r>
            <a:endParaRPr b="0" i="0" sz="1600" u="none" cap="none" strike="noStrike">
              <a:solidFill>
                <a:schemeClr val="dk1"/>
              </a:solidFill>
              <a:latin typeface="Catamaran"/>
              <a:ea typeface="Catamaran"/>
              <a:cs typeface="Catamaran"/>
              <a:sym typeface="Catamaran"/>
            </a:endParaRPr>
          </a:p>
          <a:p>
            <a:pPr indent="-330200" lvl="1" marL="914400" marR="0" rtl="0" algn="l">
              <a:lnSpc>
                <a:spcPct val="100000"/>
              </a:lnSpc>
              <a:spcBef>
                <a:spcPts val="0"/>
              </a:spcBef>
              <a:spcAft>
                <a:spcPts val="0"/>
              </a:spcAft>
              <a:buClr>
                <a:schemeClr val="dk1"/>
              </a:buClr>
              <a:buSzPts val="1600"/>
              <a:buFont typeface="Catamaran"/>
              <a:buChar char="○"/>
            </a:pPr>
            <a:r>
              <a:rPr b="0" i="0" lang="en" sz="1600" u="none" cap="none" strike="noStrike">
                <a:solidFill>
                  <a:schemeClr val="dk1"/>
                </a:solidFill>
                <a:latin typeface="Catamaran"/>
                <a:ea typeface="Catamaran"/>
                <a:cs typeface="Catamaran"/>
                <a:sym typeface="Catamaran"/>
              </a:rPr>
              <a:t>If a set is not full, we just find the first empty place in the cache and write the data inside.</a:t>
            </a:r>
            <a:endParaRPr b="0" i="0" sz="1600" u="none" cap="none" strike="noStrike">
              <a:solidFill>
                <a:schemeClr val="dk1"/>
              </a:solidFill>
              <a:latin typeface="Catamaran"/>
              <a:ea typeface="Catamaran"/>
              <a:cs typeface="Catamaran"/>
              <a:sym typeface="Catamaran"/>
            </a:endParaRPr>
          </a:p>
          <a:p>
            <a:pPr indent="-330200" lvl="0" marL="457200" marR="0" rtl="0" algn="l">
              <a:lnSpc>
                <a:spcPct val="100000"/>
              </a:lnSpc>
              <a:spcBef>
                <a:spcPts val="0"/>
              </a:spcBef>
              <a:spcAft>
                <a:spcPts val="0"/>
              </a:spcAft>
              <a:buClr>
                <a:schemeClr val="dk1"/>
              </a:buClr>
              <a:buSzPts val="1600"/>
              <a:buFont typeface="Catamaran"/>
              <a:buChar char="●"/>
            </a:pPr>
            <a:r>
              <a:rPr b="0" i="0" lang="en" sz="1600" u="none" cap="none" strike="noStrike">
                <a:solidFill>
                  <a:schemeClr val="dk1"/>
                </a:solidFill>
                <a:latin typeface="Catamaran"/>
                <a:ea typeface="Catamaran"/>
                <a:cs typeface="Catamaran"/>
                <a:sym typeface="Catamaran"/>
              </a:rPr>
              <a:t>Example: one of a set of 5-set associative cache with LRU</a:t>
            </a:r>
            <a:endParaRPr b="0" i="0" sz="1600" u="none" cap="none" strike="noStrike">
              <a:solidFill>
                <a:schemeClr val="dk1"/>
              </a:solidFill>
              <a:latin typeface="Catamaran"/>
              <a:ea typeface="Catamaran"/>
              <a:cs typeface="Catamaran"/>
              <a:sym typeface="Catamaran"/>
            </a:endParaRPr>
          </a:p>
        </p:txBody>
      </p:sp>
      <p:pic>
        <p:nvPicPr>
          <p:cNvPr id="884" name="Google Shape;884;p7"/>
          <p:cNvPicPr preferRelativeResize="0"/>
          <p:nvPr/>
        </p:nvPicPr>
        <p:blipFill rotWithShape="1">
          <a:blip r:embed="rId3">
            <a:alphaModFix/>
          </a:blip>
          <a:srcRect b="0" l="0" r="0" t="0"/>
          <a:stretch/>
        </p:blipFill>
        <p:spPr>
          <a:xfrm>
            <a:off x="1001625" y="2816100"/>
            <a:ext cx="4421725" cy="2078975"/>
          </a:xfrm>
          <a:prstGeom prst="rect">
            <a:avLst/>
          </a:prstGeom>
          <a:noFill/>
          <a:ln cap="flat" cmpd="sng" w="19050">
            <a:solidFill>
              <a:schemeClr val="accent4"/>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8"/>
          <p:cNvSpPr txBox="1"/>
          <p:nvPr>
            <p:ph type="title"/>
          </p:nvPr>
        </p:nvSpPr>
        <p:spPr>
          <a:xfrm>
            <a:off x="720000" y="445025"/>
            <a:ext cx="8355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Part 2-2: K-way Set Associative Cache with LFU(35%)</a:t>
            </a:r>
            <a:endParaRPr/>
          </a:p>
          <a:p>
            <a:pPr indent="0" lvl="0" marL="0" rtl="0" algn="ctr">
              <a:lnSpc>
                <a:spcPct val="100000"/>
              </a:lnSpc>
              <a:spcBef>
                <a:spcPts val="0"/>
              </a:spcBef>
              <a:spcAft>
                <a:spcPts val="0"/>
              </a:spcAft>
              <a:buSzPts val="3000"/>
              <a:buNone/>
            </a:pPr>
            <a:r>
              <a:t/>
            </a:r>
            <a:endParaRPr/>
          </a:p>
        </p:txBody>
      </p:sp>
      <p:sp>
        <p:nvSpPr>
          <p:cNvPr id="890" name="Google Shape;890;p8"/>
          <p:cNvSpPr txBox="1"/>
          <p:nvPr/>
        </p:nvSpPr>
        <p:spPr>
          <a:xfrm>
            <a:off x="757525" y="1090450"/>
            <a:ext cx="7155600" cy="36141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dk1"/>
              </a:buClr>
              <a:buSzPts val="1600"/>
              <a:buFont typeface="Catamaran"/>
              <a:buChar char="●"/>
            </a:pPr>
            <a:r>
              <a:rPr b="0" i="0" lang="en" sz="1600" u="none" cap="none" strike="noStrike">
                <a:solidFill>
                  <a:schemeClr val="dk1"/>
                </a:solidFill>
                <a:latin typeface="Catamaran"/>
                <a:ea typeface="Catamaran"/>
                <a:cs typeface="Catamaran"/>
                <a:sym typeface="Catamaran"/>
              </a:rPr>
              <a:t>Least Frequently Used Algorithm(LFU):</a:t>
            </a:r>
            <a:endParaRPr b="0" i="0" sz="1600" u="none" cap="none" strike="noStrike">
              <a:solidFill>
                <a:schemeClr val="dk1"/>
              </a:solidFill>
              <a:latin typeface="Catamaran"/>
              <a:ea typeface="Catamaran"/>
              <a:cs typeface="Catamaran"/>
              <a:sym typeface="Catamaran"/>
            </a:endParaRPr>
          </a:p>
          <a:p>
            <a:pPr indent="-330200" lvl="1" marL="914400" marR="0" rtl="0" algn="l">
              <a:lnSpc>
                <a:spcPct val="100000"/>
              </a:lnSpc>
              <a:spcBef>
                <a:spcPts val="0"/>
              </a:spcBef>
              <a:spcAft>
                <a:spcPts val="0"/>
              </a:spcAft>
              <a:buClr>
                <a:schemeClr val="dk1"/>
              </a:buClr>
              <a:buSzPts val="1600"/>
              <a:buFont typeface="Catamaran"/>
              <a:buChar char="○"/>
            </a:pPr>
            <a:r>
              <a:rPr b="0" i="0" lang="en" sz="1600" u="none" cap="none" strike="noStrike">
                <a:solidFill>
                  <a:schemeClr val="dk1"/>
                </a:solidFill>
                <a:latin typeface="Catamaran"/>
                <a:ea typeface="Catamaran"/>
                <a:cs typeface="Catamaran"/>
                <a:sym typeface="Catamaran"/>
              </a:rPr>
              <a:t>If a set of blocks are full, then find the least frequently accessed block and replace it with the new block.</a:t>
            </a:r>
            <a:endParaRPr b="0" i="0" sz="1600" u="none" cap="none" strike="noStrike">
              <a:solidFill>
                <a:schemeClr val="dk1"/>
              </a:solidFill>
              <a:latin typeface="Catamaran"/>
              <a:ea typeface="Catamaran"/>
              <a:cs typeface="Catamaran"/>
              <a:sym typeface="Catamaran"/>
            </a:endParaRPr>
          </a:p>
          <a:p>
            <a:pPr indent="-330200" lvl="2" marL="1371600" marR="0" rtl="0" algn="l">
              <a:lnSpc>
                <a:spcPct val="100000"/>
              </a:lnSpc>
              <a:spcBef>
                <a:spcPts val="0"/>
              </a:spcBef>
              <a:spcAft>
                <a:spcPts val="0"/>
              </a:spcAft>
              <a:buClr>
                <a:schemeClr val="dk1"/>
              </a:buClr>
              <a:buSzPts val="1600"/>
              <a:buFont typeface="Catamaran"/>
              <a:buChar char="■"/>
            </a:pPr>
            <a:r>
              <a:rPr b="0" i="0" lang="en" sz="1600" u="none" cap="none" strike="noStrike">
                <a:solidFill>
                  <a:schemeClr val="dk1"/>
                </a:solidFill>
                <a:latin typeface="Catamaran"/>
                <a:ea typeface="Catamaran"/>
                <a:cs typeface="Catamaran"/>
                <a:sym typeface="Catamaran"/>
              </a:rPr>
              <a:t>You need to maintain the </a:t>
            </a:r>
            <a:r>
              <a:rPr b="1" i="0" lang="en" sz="1600" u="none" cap="none" strike="noStrike">
                <a:solidFill>
                  <a:srgbClr val="FF0000"/>
                </a:solidFill>
                <a:latin typeface="Catamaran"/>
                <a:ea typeface="Catamaran"/>
                <a:cs typeface="Catamaran"/>
                <a:sym typeface="Catamaran"/>
              </a:rPr>
              <a:t>frequency</a:t>
            </a:r>
            <a:r>
              <a:rPr b="0" i="0" lang="en" sz="1600" u="none" cap="none" strike="noStrike">
                <a:solidFill>
                  <a:schemeClr val="dk1"/>
                </a:solidFill>
                <a:latin typeface="Catamaran"/>
                <a:ea typeface="Catamaran"/>
                <a:cs typeface="Catamaran"/>
                <a:sym typeface="Catamaran"/>
              </a:rPr>
              <a:t>(times it has been accessed) of the block.</a:t>
            </a:r>
            <a:endParaRPr b="0" i="0" sz="1600" u="none" cap="none" strike="noStrike">
              <a:solidFill>
                <a:schemeClr val="dk1"/>
              </a:solidFill>
              <a:latin typeface="Catamaran"/>
              <a:ea typeface="Catamaran"/>
              <a:cs typeface="Catamaran"/>
              <a:sym typeface="Catamaran"/>
            </a:endParaRPr>
          </a:p>
          <a:p>
            <a:pPr indent="-330200" lvl="2" marL="1371600" marR="0" rtl="0" algn="l">
              <a:lnSpc>
                <a:spcPct val="100000"/>
              </a:lnSpc>
              <a:spcBef>
                <a:spcPts val="0"/>
              </a:spcBef>
              <a:spcAft>
                <a:spcPts val="0"/>
              </a:spcAft>
              <a:buClr>
                <a:schemeClr val="dk1"/>
              </a:buClr>
              <a:buSzPts val="1600"/>
              <a:buFont typeface="Catamaran"/>
              <a:buChar char="■"/>
            </a:pPr>
            <a:r>
              <a:rPr b="0" i="0" lang="en" sz="1600" u="none" cap="none" strike="noStrike">
                <a:solidFill>
                  <a:schemeClr val="dk1"/>
                </a:solidFill>
                <a:latin typeface="Catamaran"/>
                <a:ea typeface="Catamaran"/>
                <a:cs typeface="Catamaran"/>
                <a:sym typeface="Catamaran"/>
              </a:rPr>
              <a:t>If a block is swapped out, and enter the cache again, you need to calculate its frequency </a:t>
            </a:r>
            <a:r>
              <a:rPr b="1" i="0" lang="en" sz="1600" u="none" cap="none" strike="noStrike">
                <a:solidFill>
                  <a:srgbClr val="FF0000"/>
                </a:solidFill>
                <a:latin typeface="Catamaran"/>
                <a:ea typeface="Catamaran"/>
                <a:cs typeface="Catamaran"/>
                <a:sym typeface="Catamaran"/>
              </a:rPr>
              <a:t>from 0 again</a:t>
            </a:r>
            <a:r>
              <a:rPr b="0" i="0" lang="en" sz="1600" u="none" cap="none" strike="noStrike">
                <a:solidFill>
                  <a:schemeClr val="dk1"/>
                </a:solidFill>
                <a:latin typeface="Catamaran"/>
                <a:ea typeface="Catamaran"/>
                <a:cs typeface="Catamaran"/>
                <a:sym typeface="Catamaran"/>
              </a:rPr>
              <a:t>.</a:t>
            </a:r>
            <a:endParaRPr b="0" i="0" sz="1600" u="none" cap="none" strike="noStrike">
              <a:solidFill>
                <a:schemeClr val="dk1"/>
              </a:solidFill>
              <a:latin typeface="Catamaran"/>
              <a:ea typeface="Catamaran"/>
              <a:cs typeface="Catamaran"/>
              <a:sym typeface="Catamaran"/>
            </a:endParaRPr>
          </a:p>
          <a:p>
            <a:pPr indent="-330200" lvl="2" marL="1371600" marR="0" rtl="0" algn="l">
              <a:lnSpc>
                <a:spcPct val="100000"/>
              </a:lnSpc>
              <a:spcBef>
                <a:spcPts val="0"/>
              </a:spcBef>
              <a:spcAft>
                <a:spcPts val="0"/>
              </a:spcAft>
              <a:buClr>
                <a:schemeClr val="dk1"/>
              </a:buClr>
              <a:buSzPts val="1600"/>
              <a:buFont typeface="Catamaran"/>
              <a:buChar char="■"/>
            </a:pPr>
            <a:r>
              <a:rPr b="0" i="0" lang="en" sz="1600" u="none" cap="none" strike="noStrike">
                <a:solidFill>
                  <a:schemeClr val="dk1"/>
                </a:solidFill>
                <a:latin typeface="Catamaran"/>
                <a:ea typeface="Catamaran"/>
                <a:cs typeface="Catamaran"/>
                <a:sym typeface="Catamaran"/>
              </a:rPr>
              <a:t>If multiple blocks have the same frequency, then replace the one with the smallest index of the set. </a:t>
            </a:r>
            <a:endParaRPr b="0" i="0" sz="1600" u="none" cap="none" strike="noStrike">
              <a:solidFill>
                <a:schemeClr val="dk1"/>
              </a:solidFill>
              <a:latin typeface="Catamaran"/>
              <a:ea typeface="Catamaran"/>
              <a:cs typeface="Catamaran"/>
              <a:sym typeface="Catamaran"/>
            </a:endParaRPr>
          </a:p>
          <a:p>
            <a:pPr indent="-330200" lvl="1" marL="914400" marR="0" rtl="0" algn="l">
              <a:lnSpc>
                <a:spcPct val="100000"/>
              </a:lnSpc>
              <a:spcBef>
                <a:spcPts val="0"/>
              </a:spcBef>
              <a:spcAft>
                <a:spcPts val="0"/>
              </a:spcAft>
              <a:buClr>
                <a:schemeClr val="dk1"/>
              </a:buClr>
              <a:buSzPts val="1600"/>
              <a:buFont typeface="Catamaran"/>
              <a:buChar char="○"/>
            </a:pPr>
            <a:r>
              <a:rPr b="0" i="0" lang="en" sz="1600" u="none" cap="none" strike="noStrike">
                <a:solidFill>
                  <a:schemeClr val="dk1"/>
                </a:solidFill>
                <a:latin typeface="Catamaran"/>
                <a:ea typeface="Catamaran"/>
                <a:cs typeface="Catamaran"/>
                <a:sym typeface="Catamaran"/>
              </a:rPr>
              <a:t>If a set is not full, we just find the first empty place in the cache and write the data inside.</a:t>
            </a:r>
            <a:endParaRPr b="0" i="0" sz="1600" u="none" cap="none" strike="noStrike">
              <a:solidFill>
                <a:schemeClr val="dk1"/>
              </a:solidFill>
              <a:latin typeface="Catamaran"/>
              <a:ea typeface="Catamaran"/>
              <a:cs typeface="Catamaran"/>
              <a:sym typeface="Catamaran"/>
            </a:endParaRPr>
          </a:p>
          <a:p>
            <a:pPr indent="-330200" lvl="0" marL="457200" marR="0" rtl="0" algn="l">
              <a:lnSpc>
                <a:spcPct val="100000"/>
              </a:lnSpc>
              <a:spcBef>
                <a:spcPts val="0"/>
              </a:spcBef>
              <a:spcAft>
                <a:spcPts val="0"/>
              </a:spcAft>
              <a:buClr>
                <a:schemeClr val="dk1"/>
              </a:buClr>
              <a:buSzPts val="1600"/>
              <a:buFont typeface="Catamaran"/>
              <a:buChar char="●"/>
            </a:pPr>
            <a:r>
              <a:rPr b="0" i="0" lang="en" sz="1600" u="none" cap="none" strike="noStrike">
                <a:solidFill>
                  <a:schemeClr val="dk1"/>
                </a:solidFill>
                <a:latin typeface="Catamaran"/>
                <a:ea typeface="Catamaran"/>
                <a:cs typeface="Catamaran"/>
                <a:sym typeface="Catamaran"/>
              </a:rPr>
              <a:t>Example: 5-set associative cache with LRU</a:t>
            </a:r>
            <a:endParaRPr b="0" i="0" sz="1600" u="none" cap="none" strike="noStrike">
              <a:solidFill>
                <a:schemeClr val="dk1"/>
              </a:solidFill>
              <a:latin typeface="Catamaran"/>
              <a:ea typeface="Catamaran"/>
              <a:cs typeface="Catamaran"/>
              <a:sym typeface="Catamar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9"/>
          <p:cNvSpPr txBox="1"/>
          <p:nvPr>
            <p:ph type="title"/>
          </p:nvPr>
        </p:nvSpPr>
        <p:spPr>
          <a:xfrm>
            <a:off x="720000" y="445025"/>
            <a:ext cx="8370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Part 2-2: K-way Set Associative Cache with LFU</a:t>
            </a:r>
            <a:endParaRPr/>
          </a:p>
          <a:p>
            <a:pPr indent="0" lvl="0" marL="0" rtl="0" algn="ctr">
              <a:lnSpc>
                <a:spcPct val="100000"/>
              </a:lnSpc>
              <a:spcBef>
                <a:spcPts val="0"/>
              </a:spcBef>
              <a:spcAft>
                <a:spcPts val="0"/>
              </a:spcAft>
              <a:buSzPts val="3000"/>
              <a:buNone/>
            </a:pPr>
            <a:r>
              <a:t/>
            </a:r>
            <a:endParaRPr/>
          </a:p>
        </p:txBody>
      </p:sp>
      <p:sp>
        <p:nvSpPr>
          <p:cNvPr id="896" name="Google Shape;896;p9"/>
          <p:cNvSpPr txBox="1"/>
          <p:nvPr/>
        </p:nvSpPr>
        <p:spPr>
          <a:xfrm>
            <a:off x="757525" y="1090450"/>
            <a:ext cx="7155600" cy="36141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dk1"/>
              </a:buClr>
              <a:buSzPts val="1600"/>
              <a:buFont typeface="Catamaran"/>
              <a:buChar char="●"/>
            </a:pPr>
            <a:r>
              <a:rPr b="0" i="0" lang="en" sz="1600" u="none" cap="none" strike="noStrike">
                <a:solidFill>
                  <a:schemeClr val="dk1"/>
                </a:solidFill>
                <a:latin typeface="Catamaran"/>
                <a:ea typeface="Catamaran"/>
                <a:cs typeface="Catamaran"/>
                <a:sym typeface="Catamaran"/>
              </a:rPr>
              <a:t>Example: 5-set associative cache with LRU</a:t>
            </a:r>
            <a:endParaRPr b="0" i="0" sz="1600" u="none" cap="none" strike="noStrike">
              <a:solidFill>
                <a:schemeClr val="dk1"/>
              </a:solidFill>
              <a:latin typeface="Catamaran"/>
              <a:ea typeface="Catamaran"/>
              <a:cs typeface="Catamaran"/>
              <a:sym typeface="Catamaran"/>
            </a:endParaRPr>
          </a:p>
        </p:txBody>
      </p:sp>
      <p:pic>
        <p:nvPicPr>
          <p:cNvPr id="897" name="Google Shape;897;p9"/>
          <p:cNvPicPr preferRelativeResize="0"/>
          <p:nvPr/>
        </p:nvPicPr>
        <p:blipFill rotWithShape="1">
          <a:blip r:embed="rId3">
            <a:alphaModFix/>
          </a:blip>
          <a:srcRect b="0" l="0" r="0" t="0"/>
          <a:stretch/>
        </p:blipFill>
        <p:spPr>
          <a:xfrm>
            <a:off x="665875" y="1500999"/>
            <a:ext cx="6668226" cy="3107050"/>
          </a:xfrm>
          <a:prstGeom prst="rect">
            <a:avLst/>
          </a:prstGeom>
          <a:noFill/>
          <a:ln cap="flat" cmpd="sng" w="19050">
            <a:solidFill>
              <a:schemeClr val="accent4"/>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Java Programming Workshop by Slidesgo">
  <a:themeElements>
    <a:clrScheme name="Simple Light">
      <a:dk1>
        <a:srgbClr val="FAFAFA"/>
      </a:dk1>
      <a:lt1>
        <a:srgbClr val="0E0E0E"/>
      </a:lt1>
      <a:dk2>
        <a:srgbClr val="2E2E2E"/>
      </a:dk2>
      <a:lt2>
        <a:srgbClr val="0F0F0F"/>
      </a:lt2>
      <a:accent1>
        <a:srgbClr val="00C3DA"/>
      </a:accent1>
      <a:accent2>
        <a:srgbClr val="0B8EDA"/>
      </a:accent2>
      <a:accent3>
        <a:srgbClr val="7800DA"/>
      </a:accent3>
      <a:accent4>
        <a:srgbClr val="DA0078"/>
      </a:accent4>
      <a:accent5>
        <a:srgbClr val="FFFFFF"/>
      </a:accent5>
      <a:accent6>
        <a:srgbClr val="FFFFFF"/>
      </a:accent6>
      <a:hlink>
        <a:srgbClr val="FAFA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