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61" r:id="rId2"/>
    <p:sldId id="308" r:id="rId3"/>
    <p:sldId id="311" r:id="rId4"/>
    <p:sldId id="310" r:id="rId5"/>
    <p:sldId id="309" r:id="rId6"/>
    <p:sldId id="312" r:id="rId7"/>
    <p:sldId id="313" r:id="rId8"/>
    <p:sldId id="314" r:id="rId9"/>
    <p:sldId id="315" r:id="rId10"/>
    <p:sldId id="316" r:id="rId11"/>
    <p:sldId id="338" r:id="rId12"/>
    <p:sldId id="317" r:id="rId13"/>
    <p:sldId id="334" r:id="rId14"/>
    <p:sldId id="318" r:id="rId15"/>
    <p:sldId id="319" r:id="rId16"/>
    <p:sldId id="320" r:id="rId17"/>
    <p:sldId id="337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6" r:id="rId31"/>
    <p:sldId id="335" r:id="rId32"/>
    <p:sldId id="333" r:id="rId33"/>
    <p:sldId id="339" r:id="rId34"/>
    <p:sldId id="340" r:id="rId35"/>
    <p:sldId id="341" r:id="rId36"/>
    <p:sldId id="343" r:id="rId37"/>
    <p:sldId id="344" r:id="rId38"/>
    <p:sldId id="345" r:id="rId39"/>
    <p:sldId id="346" r:id="rId40"/>
    <p:sldId id="342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3" r:id="rId57"/>
    <p:sldId id="27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038FF"/>
    <a:srgbClr val="D6B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86DEA-B5D2-42FA-92F0-0F2BF2CA2B5E}" v="73" dt="2022-01-23T15:54:53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0"/>
    <p:restoredTop sz="94648"/>
  </p:normalViewPr>
  <p:slideViewPr>
    <p:cSldViewPr snapToGrid="0">
      <p:cViewPr varScale="1">
        <p:scale>
          <a:sx n="116" d="100"/>
          <a:sy n="11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Rocha" userId="6da641f8-871e-414b-b6fd-ead4ca644738" providerId="ADAL" clId="{28C86DEA-B5D2-42FA-92F0-0F2BF2CA2B5E}"/>
    <pc:docChg chg="undo redo custSel addSld delSld modSld">
      <pc:chgData name="Henrique Rocha" userId="6da641f8-871e-414b-b6fd-ead4ca644738" providerId="ADAL" clId="{28C86DEA-B5D2-42FA-92F0-0F2BF2CA2B5E}" dt="2022-01-23T16:33:09.321" v="15332" actId="113"/>
      <pc:docMkLst>
        <pc:docMk/>
      </pc:docMkLst>
      <pc:sldChg chg="modSp mod">
        <pc:chgData name="Henrique Rocha" userId="6da641f8-871e-414b-b6fd-ead4ca644738" providerId="ADAL" clId="{28C86DEA-B5D2-42FA-92F0-0F2BF2CA2B5E}" dt="2022-01-23T15:54:28.186" v="14996" actId="20577"/>
        <pc:sldMkLst>
          <pc:docMk/>
          <pc:sldMk cId="3251535649" sldId="278"/>
        </pc:sldMkLst>
        <pc:spChg chg="mod">
          <ac:chgData name="Henrique Rocha" userId="6da641f8-871e-414b-b6fd-ead4ca644738" providerId="ADAL" clId="{28C86DEA-B5D2-42FA-92F0-0F2BF2CA2B5E}" dt="2022-01-23T15:54:28.186" v="14996" actId="20577"/>
          <ac:spMkLst>
            <pc:docMk/>
            <pc:sldMk cId="3251535649" sldId="278"/>
            <ac:spMk id="3" creationId="{36943C24-D0F5-44C2-B317-152A7D2AC8F5}"/>
          </ac:spMkLst>
        </pc:spChg>
      </pc:sldChg>
      <pc:sldChg chg="addSp modSp mod">
        <pc:chgData name="Henrique Rocha" userId="6da641f8-871e-414b-b6fd-ead4ca644738" providerId="ADAL" clId="{28C86DEA-B5D2-42FA-92F0-0F2BF2CA2B5E}" dt="2022-01-21T00:50:25.958" v="166" actId="27636"/>
        <pc:sldMkLst>
          <pc:docMk/>
          <pc:sldMk cId="3592612518" sldId="315"/>
        </pc:sldMkLst>
        <pc:spChg chg="mod">
          <ac:chgData name="Henrique Rocha" userId="6da641f8-871e-414b-b6fd-ead4ca644738" providerId="ADAL" clId="{28C86DEA-B5D2-42FA-92F0-0F2BF2CA2B5E}" dt="2022-01-21T00:50:25.958" v="166" actId="27636"/>
          <ac:spMkLst>
            <pc:docMk/>
            <pc:sldMk cId="3592612518" sldId="315"/>
            <ac:spMk id="3" creationId="{2D944A38-E2F9-A045-AF68-5D0013283DA4}"/>
          </ac:spMkLst>
        </pc:spChg>
        <pc:spChg chg="add mod">
          <ac:chgData name="Henrique Rocha" userId="6da641f8-871e-414b-b6fd-ead4ca644738" providerId="ADAL" clId="{28C86DEA-B5D2-42FA-92F0-0F2BF2CA2B5E}" dt="2022-01-21T00:50:21.079" v="164" actId="14100"/>
          <ac:spMkLst>
            <pc:docMk/>
            <pc:sldMk cId="3592612518" sldId="315"/>
            <ac:spMk id="6" creationId="{62FE8C3E-BAAE-4317-B1B0-F8B319F8A89D}"/>
          </ac:spMkLst>
        </pc:spChg>
        <pc:spChg chg="add mod">
          <ac:chgData name="Henrique Rocha" userId="6da641f8-871e-414b-b6fd-ead4ca644738" providerId="ADAL" clId="{28C86DEA-B5D2-42FA-92F0-0F2BF2CA2B5E}" dt="2022-01-21T00:50:13.871" v="163" actId="14100"/>
          <ac:spMkLst>
            <pc:docMk/>
            <pc:sldMk cId="3592612518" sldId="315"/>
            <ac:spMk id="7" creationId="{E701E1BD-45EC-4518-8FBE-998AB3C3FCF3}"/>
          </ac:spMkLst>
        </pc:spChg>
      </pc:sldChg>
      <pc:sldChg chg="addSp modSp mod">
        <pc:chgData name="Henrique Rocha" userId="6da641f8-871e-414b-b6fd-ead4ca644738" providerId="ADAL" clId="{28C86DEA-B5D2-42FA-92F0-0F2BF2CA2B5E}" dt="2022-01-21T00:53:25.812" v="281" actId="14100"/>
        <pc:sldMkLst>
          <pc:docMk/>
          <pc:sldMk cId="1359294419" sldId="316"/>
        </pc:sldMkLst>
        <pc:spChg chg="mod">
          <ac:chgData name="Henrique Rocha" userId="6da641f8-871e-414b-b6fd-ead4ca644738" providerId="ADAL" clId="{28C86DEA-B5D2-42FA-92F0-0F2BF2CA2B5E}" dt="2022-01-21T00:51:00.830" v="249" actId="20577"/>
          <ac:spMkLst>
            <pc:docMk/>
            <pc:sldMk cId="1359294419" sldId="316"/>
            <ac:spMk id="3" creationId="{2DE4752A-A763-3642-A5BD-AD82995666B1}"/>
          </ac:spMkLst>
        </pc:spChg>
        <pc:spChg chg="add mod">
          <ac:chgData name="Henrique Rocha" userId="6da641f8-871e-414b-b6fd-ead4ca644738" providerId="ADAL" clId="{28C86DEA-B5D2-42FA-92F0-0F2BF2CA2B5E}" dt="2022-01-21T00:53:25.812" v="281" actId="14100"/>
          <ac:spMkLst>
            <pc:docMk/>
            <pc:sldMk cId="1359294419" sldId="316"/>
            <ac:spMk id="6" creationId="{B512163D-444C-4203-8C8F-C53ED3E2EAD4}"/>
          </ac:spMkLst>
        </pc:spChg>
        <pc:spChg chg="add mod">
          <ac:chgData name="Henrique Rocha" userId="6da641f8-871e-414b-b6fd-ead4ca644738" providerId="ADAL" clId="{28C86DEA-B5D2-42FA-92F0-0F2BF2CA2B5E}" dt="2022-01-21T00:53:13.616" v="279" actId="20577"/>
          <ac:spMkLst>
            <pc:docMk/>
            <pc:sldMk cId="1359294419" sldId="316"/>
            <ac:spMk id="7" creationId="{C4837F71-DC1A-4977-A653-8F8BA5EA9F19}"/>
          </ac:spMkLst>
        </pc:spChg>
      </pc:sldChg>
      <pc:sldChg chg="addSp modSp mod">
        <pc:chgData name="Henrique Rocha" userId="6da641f8-871e-414b-b6fd-ead4ca644738" providerId="ADAL" clId="{28C86DEA-B5D2-42FA-92F0-0F2BF2CA2B5E}" dt="2022-01-21T00:58:48.627" v="432" actId="1035"/>
        <pc:sldMkLst>
          <pc:docMk/>
          <pc:sldMk cId="2711634161" sldId="317"/>
        </pc:sldMkLst>
        <pc:spChg chg="add mod">
          <ac:chgData name="Henrique Rocha" userId="6da641f8-871e-414b-b6fd-ead4ca644738" providerId="ADAL" clId="{28C86DEA-B5D2-42FA-92F0-0F2BF2CA2B5E}" dt="2022-01-21T00:58:48.627" v="432" actId="1035"/>
          <ac:spMkLst>
            <pc:docMk/>
            <pc:sldMk cId="2711634161" sldId="317"/>
            <ac:spMk id="6" creationId="{5465FF12-27D6-43D3-96ED-29E8A80D3D27}"/>
          </ac:spMkLst>
        </pc:spChg>
        <pc:spChg chg="add mod">
          <ac:chgData name="Henrique Rocha" userId="6da641f8-871e-414b-b6fd-ead4ca644738" providerId="ADAL" clId="{28C86DEA-B5D2-42FA-92F0-0F2BF2CA2B5E}" dt="2022-01-21T00:58:36.092" v="408" actId="1035"/>
          <ac:spMkLst>
            <pc:docMk/>
            <pc:sldMk cId="2711634161" sldId="317"/>
            <ac:spMk id="7" creationId="{F1DB98BB-B6EF-4076-A9B7-3653D6B664DF}"/>
          </ac:spMkLst>
        </pc:spChg>
      </pc:sldChg>
      <pc:sldChg chg="addSp modSp new mod">
        <pc:chgData name="Henrique Rocha" userId="6da641f8-871e-414b-b6fd-ead4ca644738" providerId="ADAL" clId="{28C86DEA-B5D2-42FA-92F0-0F2BF2CA2B5E}" dt="2022-01-21T01:06:05.063" v="696" actId="20577"/>
        <pc:sldMkLst>
          <pc:docMk/>
          <pc:sldMk cId="1630588838" sldId="318"/>
        </pc:sldMkLst>
        <pc:spChg chg="mod">
          <ac:chgData name="Henrique Rocha" userId="6da641f8-871e-414b-b6fd-ead4ca644738" providerId="ADAL" clId="{28C86DEA-B5D2-42FA-92F0-0F2BF2CA2B5E}" dt="2022-01-21T00:59:39.026" v="441" actId="20577"/>
          <ac:spMkLst>
            <pc:docMk/>
            <pc:sldMk cId="1630588838" sldId="318"/>
            <ac:spMk id="2" creationId="{D06B0804-8E14-44CF-8AC9-ADA03BEB8456}"/>
          </ac:spMkLst>
        </pc:spChg>
        <pc:spChg chg="mod">
          <ac:chgData name="Henrique Rocha" userId="6da641f8-871e-414b-b6fd-ead4ca644738" providerId="ADAL" clId="{28C86DEA-B5D2-42FA-92F0-0F2BF2CA2B5E}" dt="2022-01-21T01:06:05.063" v="696" actId="20577"/>
          <ac:spMkLst>
            <pc:docMk/>
            <pc:sldMk cId="1630588838" sldId="318"/>
            <ac:spMk id="3" creationId="{6D067411-872A-4E14-A5C3-C06251137C0B}"/>
          </ac:spMkLst>
        </pc:spChg>
        <pc:spChg chg="add mod">
          <ac:chgData name="Henrique Rocha" userId="6da641f8-871e-414b-b6fd-ead4ca644738" providerId="ADAL" clId="{28C86DEA-B5D2-42FA-92F0-0F2BF2CA2B5E}" dt="2022-01-21T01:05:18.874" v="660" actId="1076"/>
          <ac:spMkLst>
            <pc:docMk/>
            <pc:sldMk cId="1630588838" sldId="318"/>
            <ac:spMk id="6" creationId="{CBBB017E-9078-431B-9F0A-DBD203E2DBDD}"/>
          </ac:spMkLst>
        </pc:spChg>
        <pc:spChg chg="add mod">
          <ac:chgData name="Henrique Rocha" userId="6da641f8-871e-414b-b6fd-ead4ca644738" providerId="ADAL" clId="{28C86DEA-B5D2-42FA-92F0-0F2BF2CA2B5E}" dt="2022-01-21T01:05:54.511" v="693" actId="20577"/>
          <ac:spMkLst>
            <pc:docMk/>
            <pc:sldMk cId="1630588838" sldId="318"/>
            <ac:spMk id="7" creationId="{5CB26635-9213-4891-B1B3-CEAB57FA2EE6}"/>
          </ac:spMkLst>
        </pc:spChg>
      </pc:sldChg>
      <pc:sldChg chg="modSp new mod">
        <pc:chgData name="Henrique Rocha" userId="6da641f8-871e-414b-b6fd-ead4ca644738" providerId="ADAL" clId="{28C86DEA-B5D2-42FA-92F0-0F2BF2CA2B5E}" dt="2022-01-21T01:10:10.006" v="820" actId="20577"/>
        <pc:sldMkLst>
          <pc:docMk/>
          <pc:sldMk cId="2332369913" sldId="319"/>
        </pc:sldMkLst>
        <pc:spChg chg="mod">
          <ac:chgData name="Henrique Rocha" userId="6da641f8-871e-414b-b6fd-ead4ca644738" providerId="ADAL" clId="{28C86DEA-B5D2-42FA-92F0-0F2BF2CA2B5E}" dt="2022-01-21T01:09:26.828" v="723" actId="20577"/>
          <ac:spMkLst>
            <pc:docMk/>
            <pc:sldMk cId="2332369913" sldId="319"/>
            <ac:spMk id="2" creationId="{A2F928DE-E153-4034-9ECB-9F95048F93D7}"/>
          </ac:spMkLst>
        </pc:spChg>
        <pc:spChg chg="mod">
          <ac:chgData name="Henrique Rocha" userId="6da641f8-871e-414b-b6fd-ead4ca644738" providerId="ADAL" clId="{28C86DEA-B5D2-42FA-92F0-0F2BF2CA2B5E}" dt="2022-01-21T01:10:10.006" v="820" actId="20577"/>
          <ac:spMkLst>
            <pc:docMk/>
            <pc:sldMk cId="2332369913" sldId="319"/>
            <ac:spMk id="3" creationId="{A7DC8FE7-DE2E-4169-A7DD-903A65285623}"/>
          </ac:spMkLst>
        </pc:spChg>
      </pc:sldChg>
      <pc:sldChg chg="addSp modSp new mod">
        <pc:chgData name="Henrique Rocha" userId="6da641f8-871e-414b-b6fd-ead4ca644738" providerId="ADAL" clId="{28C86DEA-B5D2-42FA-92F0-0F2BF2CA2B5E}" dt="2022-01-21T01:16:00.181" v="1182" actId="1036"/>
        <pc:sldMkLst>
          <pc:docMk/>
          <pc:sldMk cId="1826342813" sldId="320"/>
        </pc:sldMkLst>
        <pc:spChg chg="mod">
          <ac:chgData name="Henrique Rocha" userId="6da641f8-871e-414b-b6fd-ead4ca644738" providerId="ADAL" clId="{28C86DEA-B5D2-42FA-92F0-0F2BF2CA2B5E}" dt="2022-01-21T01:10:39.103" v="831" actId="20577"/>
          <ac:spMkLst>
            <pc:docMk/>
            <pc:sldMk cId="1826342813" sldId="320"/>
            <ac:spMk id="2" creationId="{D35C7C34-FA1A-486E-9E8A-A70086B7642E}"/>
          </ac:spMkLst>
        </pc:spChg>
        <pc:spChg chg="mod">
          <ac:chgData name="Henrique Rocha" userId="6da641f8-871e-414b-b6fd-ead4ca644738" providerId="ADAL" clId="{28C86DEA-B5D2-42FA-92F0-0F2BF2CA2B5E}" dt="2022-01-21T01:15:53.143" v="1172" actId="5793"/>
          <ac:spMkLst>
            <pc:docMk/>
            <pc:sldMk cId="1826342813" sldId="320"/>
            <ac:spMk id="3" creationId="{3F621D15-15EB-4EED-A752-F4D7695D3B30}"/>
          </ac:spMkLst>
        </pc:spChg>
        <pc:spChg chg="add mod">
          <ac:chgData name="Henrique Rocha" userId="6da641f8-871e-414b-b6fd-ead4ca644738" providerId="ADAL" clId="{28C86DEA-B5D2-42FA-92F0-0F2BF2CA2B5E}" dt="2022-01-21T01:16:00.181" v="1182" actId="1036"/>
          <ac:spMkLst>
            <pc:docMk/>
            <pc:sldMk cId="1826342813" sldId="320"/>
            <ac:spMk id="6" creationId="{00CBE967-91E0-49A8-BF57-FE11376FC131}"/>
          </ac:spMkLst>
        </pc:spChg>
        <pc:spChg chg="add mod">
          <ac:chgData name="Henrique Rocha" userId="6da641f8-871e-414b-b6fd-ead4ca644738" providerId="ADAL" clId="{28C86DEA-B5D2-42FA-92F0-0F2BF2CA2B5E}" dt="2022-01-21T01:16:00.181" v="1182" actId="1036"/>
          <ac:spMkLst>
            <pc:docMk/>
            <pc:sldMk cId="1826342813" sldId="320"/>
            <ac:spMk id="7" creationId="{38C756FA-1679-4485-84A4-F387FA3006FF}"/>
          </ac:spMkLst>
        </pc:spChg>
      </pc:sldChg>
      <pc:sldChg chg="modSp new mod">
        <pc:chgData name="Henrique Rocha" userId="6da641f8-871e-414b-b6fd-ead4ca644738" providerId="ADAL" clId="{28C86DEA-B5D2-42FA-92F0-0F2BF2CA2B5E}" dt="2022-01-21T01:28:18.402" v="1688" actId="113"/>
        <pc:sldMkLst>
          <pc:docMk/>
          <pc:sldMk cId="2870145453" sldId="321"/>
        </pc:sldMkLst>
        <pc:spChg chg="mod">
          <ac:chgData name="Henrique Rocha" userId="6da641f8-871e-414b-b6fd-ead4ca644738" providerId="ADAL" clId="{28C86DEA-B5D2-42FA-92F0-0F2BF2CA2B5E}" dt="2022-01-21T01:18:10.787" v="1197" actId="20577"/>
          <ac:spMkLst>
            <pc:docMk/>
            <pc:sldMk cId="2870145453" sldId="321"/>
            <ac:spMk id="2" creationId="{AEDE8644-0E15-46CD-8FE7-A15338E5A213}"/>
          </ac:spMkLst>
        </pc:spChg>
        <pc:spChg chg="mod">
          <ac:chgData name="Henrique Rocha" userId="6da641f8-871e-414b-b6fd-ead4ca644738" providerId="ADAL" clId="{28C86DEA-B5D2-42FA-92F0-0F2BF2CA2B5E}" dt="2022-01-21T01:28:18.402" v="1688" actId="113"/>
          <ac:spMkLst>
            <pc:docMk/>
            <pc:sldMk cId="2870145453" sldId="321"/>
            <ac:spMk id="3" creationId="{1BA4B11C-5FF7-4724-8AA5-D8230D854EFA}"/>
          </ac:spMkLst>
        </pc:spChg>
      </pc:sldChg>
      <pc:sldChg chg="addSp modSp new mod">
        <pc:chgData name="Henrique Rocha" userId="6da641f8-871e-414b-b6fd-ead4ca644738" providerId="ADAL" clId="{28C86DEA-B5D2-42FA-92F0-0F2BF2CA2B5E}" dt="2022-01-21T01:33:31.629" v="1984" actId="1037"/>
        <pc:sldMkLst>
          <pc:docMk/>
          <pc:sldMk cId="3983199053" sldId="322"/>
        </pc:sldMkLst>
        <pc:spChg chg="mod">
          <ac:chgData name="Henrique Rocha" userId="6da641f8-871e-414b-b6fd-ead4ca644738" providerId="ADAL" clId="{28C86DEA-B5D2-42FA-92F0-0F2BF2CA2B5E}" dt="2022-01-21T01:28:36.180" v="1694" actId="20577"/>
          <ac:spMkLst>
            <pc:docMk/>
            <pc:sldMk cId="3983199053" sldId="322"/>
            <ac:spMk id="2" creationId="{E046B914-B2E0-4A5E-BA47-D80789FAF1F6}"/>
          </ac:spMkLst>
        </pc:spChg>
        <pc:spChg chg="mod">
          <ac:chgData name="Henrique Rocha" userId="6da641f8-871e-414b-b6fd-ead4ca644738" providerId="ADAL" clId="{28C86DEA-B5D2-42FA-92F0-0F2BF2CA2B5E}" dt="2022-01-21T01:29:38.451" v="1843" actId="20577"/>
          <ac:spMkLst>
            <pc:docMk/>
            <pc:sldMk cId="3983199053" sldId="322"/>
            <ac:spMk id="3" creationId="{9EE6415F-5357-40C1-B218-569990DF2A06}"/>
          </ac:spMkLst>
        </pc:spChg>
        <pc:spChg chg="add mod">
          <ac:chgData name="Henrique Rocha" userId="6da641f8-871e-414b-b6fd-ead4ca644738" providerId="ADAL" clId="{28C86DEA-B5D2-42FA-92F0-0F2BF2CA2B5E}" dt="2022-01-21T01:33:31.629" v="1984" actId="1037"/>
          <ac:spMkLst>
            <pc:docMk/>
            <pc:sldMk cId="3983199053" sldId="322"/>
            <ac:spMk id="6" creationId="{03302D3E-0CFF-4378-BD3E-DAC1E278143F}"/>
          </ac:spMkLst>
        </pc:spChg>
        <pc:spChg chg="add mod">
          <ac:chgData name="Henrique Rocha" userId="6da641f8-871e-414b-b6fd-ead4ca644738" providerId="ADAL" clId="{28C86DEA-B5D2-42FA-92F0-0F2BF2CA2B5E}" dt="2022-01-21T01:33:31.629" v="1984" actId="1037"/>
          <ac:spMkLst>
            <pc:docMk/>
            <pc:sldMk cId="3983199053" sldId="322"/>
            <ac:spMk id="7" creationId="{C731C45C-2F91-454D-B30C-875FBD2154DB}"/>
          </ac:spMkLst>
        </pc:spChg>
      </pc:sldChg>
      <pc:sldChg chg="addSp modSp new mod">
        <pc:chgData name="Henrique Rocha" userId="6da641f8-871e-414b-b6fd-ead4ca644738" providerId="ADAL" clId="{28C86DEA-B5D2-42FA-92F0-0F2BF2CA2B5E}" dt="2022-01-21T01:41:21.227" v="2644"/>
        <pc:sldMkLst>
          <pc:docMk/>
          <pc:sldMk cId="1843080656" sldId="323"/>
        </pc:sldMkLst>
        <pc:spChg chg="mod">
          <ac:chgData name="Henrique Rocha" userId="6da641f8-871e-414b-b6fd-ead4ca644738" providerId="ADAL" clId="{28C86DEA-B5D2-42FA-92F0-0F2BF2CA2B5E}" dt="2022-01-21T01:33:47.369" v="1991" actId="20577"/>
          <ac:spMkLst>
            <pc:docMk/>
            <pc:sldMk cId="1843080656" sldId="323"/>
            <ac:spMk id="2" creationId="{FF8C93CB-576F-4E14-AB4A-BEA2D27B4CBF}"/>
          </ac:spMkLst>
        </pc:spChg>
        <pc:spChg chg="mod">
          <ac:chgData name="Henrique Rocha" userId="6da641f8-871e-414b-b6fd-ead4ca644738" providerId="ADAL" clId="{28C86DEA-B5D2-42FA-92F0-0F2BF2CA2B5E}" dt="2022-01-21T01:40:11.508" v="2603" actId="20577"/>
          <ac:spMkLst>
            <pc:docMk/>
            <pc:sldMk cId="1843080656" sldId="323"/>
            <ac:spMk id="3" creationId="{6B5DF008-03CE-450E-A8C3-F4B1487CD874}"/>
          </ac:spMkLst>
        </pc:spChg>
        <pc:spChg chg="add mod">
          <ac:chgData name="Henrique Rocha" userId="6da641f8-871e-414b-b6fd-ead4ca644738" providerId="ADAL" clId="{28C86DEA-B5D2-42FA-92F0-0F2BF2CA2B5E}" dt="2022-01-21T01:40:26.447" v="2606" actId="14100"/>
          <ac:spMkLst>
            <pc:docMk/>
            <pc:sldMk cId="1843080656" sldId="323"/>
            <ac:spMk id="6" creationId="{E7EF47F1-F5EE-411D-B7D3-E4580E159136}"/>
          </ac:spMkLst>
        </pc:spChg>
        <pc:spChg chg="add mod">
          <ac:chgData name="Henrique Rocha" userId="6da641f8-871e-414b-b6fd-ead4ca644738" providerId="ADAL" clId="{28C86DEA-B5D2-42FA-92F0-0F2BF2CA2B5E}" dt="2022-01-21T01:41:21.227" v="2644"/>
          <ac:spMkLst>
            <pc:docMk/>
            <pc:sldMk cId="1843080656" sldId="323"/>
            <ac:spMk id="7" creationId="{FF786649-82FE-4CBB-B46B-AFF405B546C8}"/>
          </ac:spMkLst>
        </pc:spChg>
      </pc:sldChg>
      <pc:sldChg chg="addSp modSp new mod">
        <pc:chgData name="Henrique Rocha" userId="6da641f8-871e-414b-b6fd-ead4ca644738" providerId="ADAL" clId="{28C86DEA-B5D2-42FA-92F0-0F2BF2CA2B5E}" dt="2022-01-21T01:46:57.579" v="2926" actId="1076"/>
        <pc:sldMkLst>
          <pc:docMk/>
          <pc:sldMk cId="3710294012" sldId="324"/>
        </pc:sldMkLst>
        <pc:spChg chg="mod">
          <ac:chgData name="Henrique Rocha" userId="6da641f8-871e-414b-b6fd-ead4ca644738" providerId="ADAL" clId="{28C86DEA-B5D2-42FA-92F0-0F2BF2CA2B5E}" dt="2022-01-21T01:41:46.811" v="2660" actId="20577"/>
          <ac:spMkLst>
            <pc:docMk/>
            <pc:sldMk cId="3710294012" sldId="324"/>
            <ac:spMk id="2" creationId="{6B726920-BB37-45B3-9C98-AFFDD5791F34}"/>
          </ac:spMkLst>
        </pc:spChg>
        <pc:spChg chg="mod">
          <ac:chgData name="Henrique Rocha" userId="6da641f8-871e-414b-b6fd-ead4ca644738" providerId="ADAL" clId="{28C86DEA-B5D2-42FA-92F0-0F2BF2CA2B5E}" dt="2022-01-21T01:46:49.992" v="2925" actId="207"/>
          <ac:spMkLst>
            <pc:docMk/>
            <pc:sldMk cId="3710294012" sldId="324"/>
            <ac:spMk id="3" creationId="{2CD5CCEE-376E-4137-B97F-B6C8B6FAE821}"/>
          </ac:spMkLst>
        </pc:spChg>
        <pc:spChg chg="add mod">
          <ac:chgData name="Henrique Rocha" userId="6da641f8-871e-414b-b6fd-ead4ca644738" providerId="ADAL" clId="{28C86DEA-B5D2-42FA-92F0-0F2BF2CA2B5E}" dt="2022-01-21T01:46:57.579" v="2926" actId="1076"/>
          <ac:spMkLst>
            <pc:docMk/>
            <pc:sldMk cId="3710294012" sldId="324"/>
            <ac:spMk id="6" creationId="{0B290C64-1B8F-40E7-953E-0AAB8D251B5E}"/>
          </ac:spMkLst>
        </pc:spChg>
        <pc:spChg chg="add mod">
          <ac:chgData name="Henrique Rocha" userId="6da641f8-871e-414b-b6fd-ead4ca644738" providerId="ADAL" clId="{28C86DEA-B5D2-42FA-92F0-0F2BF2CA2B5E}" dt="2022-01-21T01:46:57.579" v="2926" actId="1076"/>
          <ac:spMkLst>
            <pc:docMk/>
            <pc:sldMk cId="3710294012" sldId="324"/>
            <ac:spMk id="7" creationId="{B1B7A7DE-BEB4-42DF-8B89-196FDF3E887E}"/>
          </ac:spMkLst>
        </pc:spChg>
      </pc:sldChg>
      <pc:sldChg chg="addSp modSp new mod">
        <pc:chgData name="Henrique Rocha" userId="6da641f8-871e-414b-b6fd-ead4ca644738" providerId="ADAL" clId="{28C86DEA-B5D2-42FA-92F0-0F2BF2CA2B5E}" dt="2022-01-21T01:58:54.786" v="3479" actId="14100"/>
        <pc:sldMkLst>
          <pc:docMk/>
          <pc:sldMk cId="3660817485" sldId="325"/>
        </pc:sldMkLst>
        <pc:spChg chg="mod">
          <ac:chgData name="Henrique Rocha" userId="6da641f8-871e-414b-b6fd-ead4ca644738" providerId="ADAL" clId="{28C86DEA-B5D2-42FA-92F0-0F2BF2CA2B5E}" dt="2022-01-21T01:51:51.239" v="2942" actId="20577"/>
          <ac:spMkLst>
            <pc:docMk/>
            <pc:sldMk cId="3660817485" sldId="325"/>
            <ac:spMk id="2" creationId="{DF6B29D7-C138-4599-BBDC-D1866C2C39EC}"/>
          </ac:spMkLst>
        </pc:spChg>
        <pc:spChg chg="mod">
          <ac:chgData name="Henrique Rocha" userId="6da641f8-871e-414b-b6fd-ead4ca644738" providerId="ADAL" clId="{28C86DEA-B5D2-42FA-92F0-0F2BF2CA2B5E}" dt="2022-01-21T01:56:01.151" v="3282" actId="5793"/>
          <ac:spMkLst>
            <pc:docMk/>
            <pc:sldMk cId="3660817485" sldId="325"/>
            <ac:spMk id="3" creationId="{73425E2A-F2E2-470A-ADCF-EBFFF41A756A}"/>
          </ac:spMkLst>
        </pc:spChg>
        <pc:spChg chg="add mod">
          <ac:chgData name="Henrique Rocha" userId="6da641f8-871e-414b-b6fd-ead4ca644738" providerId="ADAL" clId="{28C86DEA-B5D2-42FA-92F0-0F2BF2CA2B5E}" dt="2022-01-21T01:58:54.786" v="3479" actId="14100"/>
          <ac:spMkLst>
            <pc:docMk/>
            <pc:sldMk cId="3660817485" sldId="325"/>
            <ac:spMk id="6" creationId="{EC15F5EC-D4CE-4116-A894-E7D6BB7D7D97}"/>
          </ac:spMkLst>
        </pc:spChg>
        <pc:spChg chg="add mod">
          <ac:chgData name="Henrique Rocha" userId="6da641f8-871e-414b-b6fd-ead4ca644738" providerId="ADAL" clId="{28C86DEA-B5D2-42FA-92F0-0F2BF2CA2B5E}" dt="2022-01-21T01:58:49.945" v="3478" actId="14100"/>
          <ac:spMkLst>
            <pc:docMk/>
            <pc:sldMk cId="3660817485" sldId="325"/>
            <ac:spMk id="7" creationId="{746CA45D-2DF0-48D7-841D-49DA47833803}"/>
          </ac:spMkLst>
        </pc:spChg>
      </pc:sldChg>
      <pc:sldChg chg="modSp new mod">
        <pc:chgData name="Henrique Rocha" userId="6da641f8-871e-414b-b6fd-ead4ca644738" providerId="ADAL" clId="{28C86DEA-B5D2-42FA-92F0-0F2BF2CA2B5E}" dt="2022-01-21T02:10:58.475" v="3837" actId="5793"/>
        <pc:sldMkLst>
          <pc:docMk/>
          <pc:sldMk cId="1019355017" sldId="326"/>
        </pc:sldMkLst>
        <pc:spChg chg="mod">
          <ac:chgData name="Henrique Rocha" userId="6da641f8-871e-414b-b6fd-ead4ca644738" providerId="ADAL" clId="{28C86DEA-B5D2-42FA-92F0-0F2BF2CA2B5E}" dt="2022-01-21T02:00:06.482" v="3504" actId="20577"/>
          <ac:spMkLst>
            <pc:docMk/>
            <pc:sldMk cId="1019355017" sldId="326"/>
            <ac:spMk id="2" creationId="{349BF253-F791-4D9B-940C-EADC681B391A}"/>
          </ac:spMkLst>
        </pc:spChg>
        <pc:spChg chg="mod">
          <ac:chgData name="Henrique Rocha" userId="6da641f8-871e-414b-b6fd-ead4ca644738" providerId="ADAL" clId="{28C86DEA-B5D2-42FA-92F0-0F2BF2CA2B5E}" dt="2022-01-21T02:10:58.475" v="3837" actId="5793"/>
          <ac:spMkLst>
            <pc:docMk/>
            <pc:sldMk cId="1019355017" sldId="326"/>
            <ac:spMk id="3" creationId="{E14F2C83-13C8-4F74-9AA9-2CD8F9874B58}"/>
          </ac:spMkLst>
        </pc:spChg>
      </pc:sldChg>
      <pc:sldChg chg="modSp new mod">
        <pc:chgData name="Henrique Rocha" userId="6da641f8-871e-414b-b6fd-ead4ca644738" providerId="ADAL" clId="{28C86DEA-B5D2-42FA-92F0-0F2BF2CA2B5E}" dt="2022-01-21T02:29:13.059" v="5052" actId="20577"/>
        <pc:sldMkLst>
          <pc:docMk/>
          <pc:sldMk cId="666874658" sldId="327"/>
        </pc:sldMkLst>
        <pc:spChg chg="mod">
          <ac:chgData name="Henrique Rocha" userId="6da641f8-871e-414b-b6fd-ead4ca644738" providerId="ADAL" clId="{28C86DEA-B5D2-42FA-92F0-0F2BF2CA2B5E}" dt="2022-01-21T02:11:22.105" v="3847" actId="20577"/>
          <ac:spMkLst>
            <pc:docMk/>
            <pc:sldMk cId="666874658" sldId="327"/>
            <ac:spMk id="2" creationId="{9BC7225D-8482-4768-8BCA-61BDD3825372}"/>
          </ac:spMkLst>
        </pc:spChg>
        <pc:spChg chg="mod">
          <ac:chgData name="Henrique Rocha" userId="6da641f8-871e-414b-b6fd-ead4ca644738" providerId="ADAL" clId="{28C86DEA-B5D2-42FA-92F0-0F2BF2CA2B5E}" dt="2022-01-21T02:29:13.059" v="5052" actId="20577"/>
          <ac:spMkLst>
            <pc:docMk/>
            <pc:sldMk cId="666874658" sldId="327"/>
            <ac:spMk id="3" creationId="{50EB0132-067C-43E8-A332-833ABCE618DC}"/>
          </ac:spMkLst>
        </pc:spChg>
      </pc:sldChg>
      <pc:sldChg chg="modSp new mod">
        <pc:chgData name="Henrique Rocha" userId="6da641f8-871e-414b-b6fd-ead4ca644738" providerId="ADAL" clId="{28C86DEA-B5D2-42FA-92F0-0F2BF2CA2B5E}" dt="2022-01-21T02:24:40.377" v="4799" actId="20577"/>
        <pc:sldMkLst>
          <pc:docMk/>
          <pc:sldMk cId="2322806165" sldId="328"/>
        </pc:sldMkLst>
        <pc:spChg chg="mod">
          <ac:chgData name="Henrique Rocha" userId="6da641f8-871e-414b-b6fd-ead4ca644738" providerId="ADAL" clId="{28C86DEA-B5D2-42FA-92F0-0F2BF2CA2B5E}" dt="2022-01-21T02:20:43.383" v="4378" actId="20577"/>
          <ac:spMkLst>
            <pc:docMk/>
            <pc:sldMk cId="2322806165" sldId="328"/>
            <ac:spMk id="2" creationId="{966ADDC5-CAC8-4FE6-A361-41078AC995E0}"/>
          </ac:spMkLst>
        </pc:spChg>
        <pc:spChg chg="mod">
          <ac:chgData name="Henrique Rocha" userId="6da641f8-871e-414b-b6fd-ead4ca644738" providerId="ADAL" clId="{28C86DEA-B5D2-42FA-92F0-0F2BF2CA2B5E}" dt="2022-01-21T02:24:40.377" v="4799" actId="20577"/>
          <ac:spMkLst>
            <pc:docMk/>
            <pc:sldMk cId="2322806165" sldId="328"/>
            <ac:spMk id="3" creationId="{B22FB503-C0D4-4131-9AC0-F8B685FF5256}"/>
          </ac:spMkLst>
        </pc:spChg>
      </pc:sldChg>
      <pc:sldChg chg="addSp delSp modSp new mod">
        <pc:chgData name="Henrique Rocha" userId="6da641f8-871e-414b-b6fd-ead4ca644738" providerId="ADAL" clId="{28C86DEA-B5D2-42FA-92F0-0F2BF2CA2B5E}" dt="2022-01-21T02:28:16.744" v="4984" actId="1035"/>
        <pc:sldMkLst>
          <pc:docMk/>
          <pc:sldMk cId="213843686" sldId="329"/>
        </pc:sldMkLst>
        <pc:spChg chg="mod">
          <ac:chgData name="Henrique Rocha" userId="6da641f8-871e-414b-b6fd-ead4ca644738" providerId="ADAL" clId="{28C86DEA-B5D2-42FA-92F0-0F2BF2CA2B5E}" dt="2022-01-21T02:26:45.309" v="4911" actId="20577"/>
          <ac:spMkLst>
            <pc:docMk/>
            <pc:sldMk cId="213843686" sldId="329"/>
            <ac:spMk id="2" creationId="{340F6A96-8FFF-4C15-AA9C-3051B3EBF341}"/>
          </ac:spMkLst>
        </pc:spChg>
        <pc:spChg chg="add del">
          <ac:chgData name="Henrique Rocha" userId="6da641f8-871e-414b-b6fd-ead4ca644738" providerId="ADAL" clId="{28C86DEA-B5D2-42FA-92F0-0F2BF2CA2B5E}" dt="2022-01-21T02:25:13.148" v="4803" actId="478"/>
          <ac:spMkLst>
            <pc:docMk/>
            <pc:sldMk cId="213843686" sldId="329"/>
            <ac:spMk id="3" creationId="{B587CE4D-BFC7-4F5D-9B84-7A74F0227B91}"/>
          </ac:spMkLst>
        </pc:spChg>
        <pc:spChg chg="add del mod">
          <ac:chgData name="Henrique Rocha" userId="6da641f8-871e-414b-b6fd-ead4ca644738" providerId="ADAL" clId="{28C86DEA-B5D2-42FA-92F0-0F2BF2CA2B5E}" dt="2022-01-21T02:25:10.830" v="4802"/>
          <ac:spMkLst>
            <pc:docMk/>
            <pc:sldMk cId="213843686" sldId="329"/>
            <ac:spMk id="6" creationId="{76A2714C-8204-4A83-B15C-1E0C4B182678}"/>
          </ac:spMkLst>
        </pc:spChg>
        <pc:spChg chg="add del mod">
          <ac:chgData name="Henrique Rocha" userId="6da641f8-871e-414b-b6fd-ead4ca644738" providerId="ADAL" clId="{28C86DEA-B5D2-42FA-92F0-0F2BF2CA2B5E}" dt="2022-01-21T02:25:47.964" v="4820" actId="478"/>
          <ac:spMkLst>
            <pc:docMk/>
            <pc:sldMk cId="213843686" sldId="329"/>
            <ac:spMk id="7" creationId="{86DF8895-AA90-46A3-8A14-679290DC9BCA}"/>
          </ac:spMkLst>
        </pc:spChg>
        <pc:spChg chg="add mod">
          <ac:chgData name="Henrique Rocha" userId="6da641f8-871e-414b-b6fd-ead4ca644738" providerId="ADAL" clId="{28C86DEA-B5D2-42FA-92F0-0F2BF2CA2B5E}" dt="2022-01-21T02:28:10.175" v="4977" actId="1035"/>
          <ac:spMkLst>
            <pc:docMk/>
            <pc:sldMk cId="213843686" sldId="329"/>
            <ac:spMk id="8" creationId="{49CE3A5C-EC8A-47C5-92B1-80A1277D05B0}"/>
          </ac:spMkLst>
        </pc:spChg>
        <pc:spChg chg="add mod">
          <ac:chgData name="Henrique Rocha" userId="6da641f8-871e-414b-b6fd-ead4ca644738" providerId="ADAL" clId="{28C86DEA-B5D2-42FA-92F0-0F2BF2CA2B5E}" dt="2022-01-21T02:28:16.744" v="4984" actId="1035"/>
          <ac:spMkLst>
            <pc:docMk/>
            <pc:sldMk cId="213843686" sldId="329"/>
            <ac:spMk id="9" creationId="{DF0EB1EB-A499-4C03-9A7D-878391AEE595}"/>
          </ac:spMkLst>
        </pc:spChg>
      </pc:sldChg>
      <pc:sldChg chg="modSp new mod">
        <pc:chgData name="Henrique Rocha" userId="6da641f8-871e-414b-b6fd-ead4ca644738" providerId="ADAL" clId="{28C86DEA-B5D2-42FA-92F0-0F2BF2CA2B5E}" dt="2022-01-21T02:33:12.050" v="5461" actId="5793"/>
        <pc:sldMkLst>
          <pc:docMk/>
          <pc:sldMk cId="3343205425" sldId="330"/>
        </pc:sldMkLst>
        <pc:spChg chg="mod">
          <ac:chgData name="Henrique Rocha" userId="6da641f8-871e-414b-b6fd-ead4ca644738" providerId="ADAL" clId="{28C86DEA-B5D2-42FA-92F0-0F2BF2CA2B5E}" dt="2022-01-21T02:29:59.623" v="5095" actId="20577"/>
          <ac:spMkLst>
            <pc:docMk/>
            <pc:sldMk cId="3343205425" sldId="330"/>
            <ac:spMk id="2" creationId="{17D1F64F-D098-4F8F-917C-46B66E19015C}"/>
          </ac:spMkLst>
        </pc:spChg>
        <pc:spChg chg="mod">
          <ac:chgData name="Henrique Rocha" userId="6da641f8-871e-414b-b6fd-ead4ca644738" providerId="ADAL" clId="{28C86DEA-B5D2-42FA-92F0-0F2BF2CA2B5E}" dt="2022-01-21T02:33:12.050" v="5461" actId="5793"/>
          <ac:spMkLst>
            <pc:docMk/>
            <pc:sldMk cId="3343205425" sldId="330"/>
            <ac:spMk id="3" creationId="{61A51B80-48F8-4587-95A0-9E84DA901775}"/>
          </ac:spMkLst>
        </pc:spChg>
      </pc:sldChg>
      <pc:sldChg chg="modSp new mod">
        <pc:chgData name="Henrique Rocha" userId="6da641f8-871e-414b-b6fd-ead4ca644738" providerId="ADAL" clId="{28C86DEA-B5D2-42FA-92F0-0F2BF2CA2B5E}" dt="2022-01-21T02:38:26.226" v="5973" actId="15"/>
        <pc:sldMkLst>
          <pc:docMk/>
          <pc:sldMk cId="2349334555" sldId="331"/>
        </pc:sldMkLst>
        <pc:spChg chg="mod">
          <ac:chgData name="Henrique Rocha" userId="6da641f8-871e-414b-b6fd-ead4ca644738" providerId="ADAL" clId="{28C86DEA-B5D2-42FA-92F0-0F2BF2CA2B5E}" dt="2022-01-21T02:36:31.698" v="5731" actId="20577"/>
          <ac:spMkLst>
            <pc:docMk/>
            <pc:sldMk cId="2349334555" sldId="331"/>
            <ac:spMk id="2" creationId="{4655FC3C-F3F9-4186-9677-E27D763B59B3}"/>
          </ac:spMkLst>
        </pc:spChg>
        <pc:spChg chg="mod">
          <ac:chgData name="Henrique Rocha" userId="6da641f8-871e-414b-b6fd-ead4ca644738" providerId="ADAL" clId="{28C86DEA-B5D2-42FA-92F0-0F2BF2CA2B5E}" dt="2022-01-21T02:38:26.226" v="5973" actId="15"/>
          <ac:spMkLst>
            <pc:docMk/>
            <pc:sldMk cId="2349334555" sldId="331"/>
            <ac:spMk id="3" creationId="{376233C4-D98A-42C3-BAB6-4476C06F614B}"/>
          </ac:spMkLst>
        </pc:spChg>
      </pc:sldChg>
      <pc:sldChg chg="modSp new mod">
        <pc:chgData name="Henrique Rocha" userId="6da641f8-871e-414b-b6fd-ead4ca644738" providerId="ADAL" clId="{28C86DEA-B5D2-42FA-92F0-0F2BF2CA2B5E}" dt="2022-01-21T02:46:14.872" v="6469" actId="20577"/>
        <pc:sldMkLst>
          <pc:docMk/>
          <pc:sldMk cId="182276679" sldId="332"/>
        </pc:sldMkLst>
        <pc:spChg chg="mod">
          <ac:chgData name="Henrique Rocha" userId="6da641f8-871e-414b-b6fd-ead4ca644738" providerId="ADAL" clId="{28C86DEA-B5D2-42FA-92F0-0F2BF2CA2B5E}" dt="2022-01-21T02:38:50.846" v="5993" actId="20577"/>
          <ac:spMkLst>
            <pc:docMk/>
            <pc:sldMk cId="182276679" sldId="332"/>
            <ac:spMk id="2" creationId="{5A441710-6E7C-475B-ABBB-10B123E023EF}"/>
          </ac:spMkLst>
        </pc:spChg>
        <pc:spChg chg="mod">
          <ac:chgData name="Henrique Rocha" userId="6da641f8-871e-414b-b6fd-ead4ca644738" providerId="ADAL" clId="{28C86DEA-B5D2-42FA-92F0-0F2BF2CA2B5E}" dt="2022-01-21T02:46:14.872" v="6469" actId="20577"/>
          <ac:spMkLst>
            <pc:docMk/>
            <pc:sldMk cId="182276679" sldId="332"/>
            <ac:spMk id="3" creationId="{63EAD2FC-82A0-4795-A381-5B06E08C6AED}"/>
          </ac:spMkLst>
        </pc:spChg>
      </pc:sldChg>
      <pc:sldChg chg="modSp new mod">
        <pc:chgData name="Henrique Rocha" userId="6da641f8-871e-414b-b6fd-ead4ca644738" providerId="ADAL" clId="{28C86DEA-B5D2-42FA-92F0-0F2BF2CA2B5E}" dt="2022-01-21T04:06:16.006" v="7367" actId="5793"/>
        <pc:sldMkLst>
          <pc:docMk/>
          <pc:sldMk cId="2230746984" sldId="333"/>
        </pc:sldMkLst>
        <pc:spChg chg="mod">
          <ac:chgData name="Henrique Rocha" userId="6da641f8-871e-414b-b6fd-ead4ca644738" providerId="ADAL" clId="{28C86DEA-B5D2-42FA-92F0-0F2BF2CA2B5E}" dt="2022-01-21T04:06:08.863" v="7364" actId="20577"/>
          <ac:spMkLst>
            <pc:docMk/>
            <pc:sldMk cId="2230746984" sldId="333"/>
            <ac:spMk id="2" creationId="{BDC2D113-4B92-4DAC-9A90-3D2B0D9FECC0}"/>
          </ac:spMkLst>
        </pc:spChg>
        <pc:spChg chg="mod">
          <ac:chgData name="Henrique Rocha" userId="6da641f8-871e-414b-b6fd-ead4ca644738" providerId="ADAL" clId="{28C86DEA-B5D2-42FA-92F0-0F2BF2CA2B5E}" dt="2022-01-21T04:06:16.006" v="7367" actId="5793"/>
          <ac:spMkLst>
            <pc:docMk/>
            <pc:sldMk cId="2230746984" sldId="333"/>
            <ac:spMk id="3" creationId="{27E196DC-203F-476A-939B-5B8C1F4AEF24}"/>
          </ac:spMkLst>
        </pc:spChg>
      </pc:sldChg>
      <pc:sldChg chg="modSp add mod">
        <pc:chgData name="Henrique Rocha" userId="6da641f8-871e-414b-b6fd-ead4ca644738" providerId="ADAL" clId="{28C86DEA-B5D2-42FA-92F0-0F2BF2CA2B5E}" dt="2022-01-21T02:47:10.681" v="6485" actId="20577"/>
        <pc:sldMkLst>
          <pc:docMk/>
          <pc:sldMk cId="3480767123" sldId="334"/>
        </pc:sldMkLst>
        <pc:spChg chg="mod">
          <ac:chgData name="Henrique Rocha" userId="6da641f8-871e-414b-b6fd-ead4ca644738" providerId="ADAL" clId="{28C86DEA-B5D2-42FA-92F0-0F2BF2CA2B5E}" dt="2022-01-21T02:47:10.681" v="6485" actId="20577"/>
          <ac:spMkLst>
            <pc:docMk/>
            <pc:sldMk cId="3480767123" sldId="334"/>
            <ac:spMk id="2" creationId="{93AB74E3-298F-654B-9BD2-C4C0D705E683}"/>
          </ac:spMkLst>
        </pc:spChg>
      </pc:sldChg>
      <pc:sldChg chg="modSp add mod">
        <pc:chgData name="Henrique Rocha" userId="6da641f8-871e-414b-b6fd-ead4ca644738" providerId="ADAL" clId="{28C86DEA-B5D2-42FA-92F0-0F2BF2CA2B5E}" dt="2022-01-21T02:47:39.846" v="6496" actId="20577"/>
        <pc:sldMkLst>
          <pc:docMk/>
          <pc:sldMk cId="4245775697" sldId="335"/>
        </pc:sldMkLst>
        <pc:spChg chg="mod">
          <ac:chgData name="Henrique Rocha" userId="6da641f8-871e-414b-b6fd-ead4ca644738" providerId="ADAL" clId="{28C86DEA-B5D2-42FA-92F0-0F2BF2CA2B5E}" dt="2022-01-21T02:47:39.846" v="6496" actId="20577"/>
          <ac:spMkLst>
            <pc:docMk/>
            <pc:sldMk cId="4245775697" sldId="335"/>
            <ac:spMk id="2" creationId="{93AB74E3-298F-654B-9BD2-C4C0D705E683}"/>
          </ac:spMkLst>
        </pc:spChg>
      </pc:sldChg>
      <pc:sldChg chg="addSp modSp new mod">
        <pc:chgData name="Henrique Rocha" userId="6da641f8-871e-414b-b6fd-ead4ca644738" providerId="ADAL" clId="{28C86DEA-B5D2-42FA-92F0-0F2BF2CA2B5E}" dt="2022-01-23T16:30:07.607" v="15309" actId="790"/>
        <pc:sldMkLst>
          <pc:docMk/>
          <pc:sldMk cId="2703723789" sldId="336"/>
        </pc:sldMkLst>
        <pc:spChg chg="mod">
          <ac:chgData name="Henrique Rocha" userId="6da641f8-871e-414b-b6fd-ead4ca644738" providerId="ADAL" clId="{28C86DEA-B5D2-42FA-92F0-0F2BF2CA2B5E}" dt="2022-01-21T02:47:56.154" v="6509" actId="20577"/>
          <ac:spMkLst>
            <pc:docMk/>
            <pc:sldMk cId="2703723789" sldId="336"/>
            <ac:spMk id="2" creationId="{613CEFD3-3D2D-416B-90C6-262865114580}"/>
          </ac:spMkLst>
        </pc:spChg>
        <pc:spChg chg="mod">
          <ac:chgData name="Henrique Rocha" userId="6da641f8-871e-414b-b6fd-ead4ca644738" providerId="ADAL" clId="{28C86DEA-B5D2-42FA-92F0-0F2BF2CA2B5E}" dt="2022-01-23T16:30:07.607" v="15309" actId="790"/>
          <ac:spMkLst>
            <pc:docMk/>
            <pc:sldMk cId="2703723789" sldId="336"/>
            <ac:spMk id="3" creationId="{25049065-BF20-4756-83B7-15A8575E7B62}"/>
          </ac:spMkLst>
        </pc:spChg>
        <pc:graphicFrameChg chg="add mod">
          <ac:chgData name="Henrique Rocha" userId="6da641f8-871e-414b-b6fd-ead4ca644738" providerId="ADAL" clId="{28C86DEA-B5D2-42FA-92F0-0F2BF2CA2B5E}" dt="2022-01-21T03:59:34.602" v="6890"/>
          <ac:graphicFrameMkLst>
            <pc:docMk/>
            <pc:sldMk cId="2703723789" sldId="336"/>
            <ac:graphicFrameMk id="6" creationId="{67ED6701-EFE9-45A7-9947-CDA7467D3EC7}"/>
          </ac:graphicFrameMkLst>
        </pc:graphicFrameChg>
        <pc:picChg chg="add mod">
          <ac:chgData name="Henrique Rocha" userId="6da641f8-871e-414b-b6fd-ead4ca644738" providerId="ADAL" clId="{28C86DEA-B5D2-42FA-92F0-0F2BF2CA2B5E}" dt="2022-01-21T02:59:12.515" v="6819" actId="1076"/>
          <ac:picMkLst>
            <pc:docMk/>
            <pc:sldMk cId="2703723789" sldId="336"/>
            <ac:picMk id="6" creationId="{4074BB3F-5A33-4D84-8AB7-CD25052337AC}"/>
          </ac:picMkLst>
        </pc:picChg>
      </pc:sldChg>
      <pc:sldChg chg="modSp new mod">
        <pc:chgData name="Henrique Rocha" userId="6da641f8-871e-414b-b6fd-ead4ca644738" providerId="ADAL" clId="{28C86DEA-B5D2-42FA-92F0-0F2BF2CA2B5E}" dt="2022-01-21T04:09:54.720" v="7877" actId="5793"/>
        <pc:sldMkLst>
          <pc:docMk/>
          <pc:sldMk cId="2565357749" sldId="339"/>
        </pc:sldMkLst>
        <pc:spChg chg="mod">
          <ac:chgData name="Henrique Rocha" userId="6da641f8-871e-414b-b6fd-ead4ca644738" providerId="ADAL" clId="{28C86DEA-B5D2-42FA-92F0-0F2BF2CA2B5E}" dt="2022-01-21T04:06:27.403" v="7373" actId="20577"/>
          <ac:spMkLst>
            <pc:docMk/>
            <pc:sldMk cId="2565357749" sldId="339"/>
            <ac:spMk id="2" creationId="{CBAD7D0C-AB58-490C-B30D-C84CAA149927}"/>
          </ac:spMkLst>
        </pc:spChg>
        <pc:spChg chg="mod">
          <ac:chgData name="Henrique Rocha" userId="6da641f8-871e-414b-b6fd-ead4ca644738" providerId="ADAL" clId="{28C86DEA-B5D2-42FA-92F0-0F2BF2CA2B5E}" dt="2022-01-21T04:09:54.720" v="7877" actId="5793"/>
          <ac:spMkLst>
            <pc:docMk/>
            <pc:sldMk cId="2565357749" sldId="339"/>
            <ac:spMk id="3" creationId="{DF09CB12-6BF7-4FA8-932D-3DB4B30FEF47}"/>
          </ac:spMkLst>
        </pc:spChg>
      </pc:sldChg>
      <pc:sldChg chg="modSp new mod">
        <pc:chgData name="Henrique Rocha" userId="6da641f8-871e-414b-b6fd-ead4ca644738" providerId="ADAL" clId="{28C86DEA-B5D2-42FA-92F0-0F2BF2CA2B5E}" dt="2022-01-21T04:19:30.957" v="8289" actId="20577"/>
        <pc:sldMkLst>
          <pc:docMk/>
          <pc:sldMk cId="1464270889" sldId="340"/>
        </pc:sldMkLst>
        <pc:spChg chg="mod">
          <ac:chgData name="Henrique Rocha" userId="6da641f8-871e-414b-b6fd-ead4ca644738" providerId="ADAL" clId="{28C86DEA-B5D2-42FA-92F0-0F2BF2CA2B5E}" dt="2022-01-21T04:10:12.410" v="7897" actId="20577"/>
          <ac:spMkLst>
            <pc:docMk/>
            <pc:sldMk cId="1464270889" sldId="340"/>
            <ac:spMk id="2" creationId="{228E3A68-8604-48B2-840E-565E56BA8833}"/>
          </ac:spMkLst>
        </pc:spChg>
        <pc:spChg chg="mod">
          <ac:chgData name="Henrique Rocha" userId="6da641f8-871e-414b-b6fd-ead4ca644738" providerId="ADAL" clId="{28C86DEA-B5D2-42FA-92F0-0F2BF2CA2B5E}" dt="2022-01-21T04:19:30.957" v="8289" actId="20577"/>
          <ac:spMkLst>
            <pc:docMk/>
            <pc:sldMk cId="1464270889" sldId="340"/>
            <ac:spMk id="3" creationId="{1AD1CA96-DF2E-4E52-B04E-33EDBF201F60}"/>
          </ac:spMkLst>
        </pc:spChg>
      </pc:sldChg>
      <pc:sldChg chg="addSp delSp modSp new mod">
        <pc:chgData name="Henrique Rocha" userId="6da641f8-871e-414b-b6fd-ead4ca644738" providerId="ADAL" clId="{28C86DEA-B5D2-42FA-92F0-0F2BF2CA2B5E}" dt="2022-01-21T04:24:38.329" v="8362" actId="20577"/>
        <pc:sldMkLst>
          <pc:docMk/>
          <pc:sldMk cId="572842470" sldId="341"/>
        </pc:sldMkLst>
        <pc:spChg chg="mod">
          <ac:chgData name="Henrique Rocha" userId="6da641f8-871e-414b-b6fd-ead4ca644738" providerId="ADAL" clId="{28C86DEA-B5D2-42FA-92F0-0F2BF2CA2B5E}" dt="2022-01-21T04:24:38.329" v="8362" actId="20577"/>
          <ac:spMkLst>
            <pc:docMk/>
            <pc:sldMk cId="572842470" sldId="341"/>
            <ac:spMk id="2" creationId="{00BF676C-34B9-4FD7-A5DB-697F8254EADD}"/>
          </ac:spMkLst>
        </pc:spChg>
        <pc:spChg chg="del">
          <ac:chgData name="Henrique Rocha" userId="6da641f8-871e-414b-b6fd-ead4ca644738" providerId="ADAL" clId="{28C86DEA-B5D2-42FA-92F0-0F2BF2CA2B5E}" dt="2022-01-21T04:22:34.640" v="8291" actId="478"/>
          <ac:spMkLst>
            <pc:docMk/>
            <pc:sldMk cId="572842470" sldId="341"/>
            <ac:spMk id="3" creationId="{598DA52E-BFA9-4364-A4ED-11434A59B036}"/>
          </ac:spMkLst>
        </pc:spChg>
        <pc:spChg chg="add mod">
          <ac:chgData name="Henrique Rocha" userId="6da641f8-871e-414b-b6fd-ead4ca644738" providerId="ADAL" clId="{28C86DEA-B5D2-42FA-92F0-0F2BF2CA2B5E}" dt="2022-01-21T04:24:08.653" v="8340" actId="14100"/>
          <ac:spMkLst>
            <pc:docMk/>
            <pc:sldMk cId="572842470" sldId="341"/>
            <ac:spMk id="6" creationId="{4FB8B5D4-21C8-456A-A1FE-781EEA85A843}"/>
          </ac:spMkLst>
        </pc:spChg>
        <pc:spChg chg="add mod">
          <ac:chgData name="Henrique Rocha" userId="6da641f8-871e-414b-b6fd-ead4ca644738" providerId="ADAL" clId="{28C86DEA-B5D2-42FA-92F0-0F2BF2CA2B5E}" dt="2022-01-21T04:23:57.692" v="8339" actId="1036"/>
          <ac:spMkLst>
            <pc:docMk/>
            <pc:sldMk cId="572842470" sldId="341"/>
            <ac:spMk id="7" creationId="{5A7D67AC-9BF0-4C83-B534-4816C93AC58F}"/>
          </ac:spMkLst>
        </pc:spChg>
      </pc:sldChg>
      <pc:sldChg chg="addSp modSp new mod">
        <pc:chgData name="Henrique Rocha" userId="6da641f8-871e-414b-b6fd-ead4ca644738" providerId="ADAL" clId="{28C86DEA-B5D2-42FA-92F0-0F2BF2CA2B5E}" dt="2022-01-23T16:32:25.364" v="15312" actId="113"/>
        <pc:sldMkLst>
          <pc:docMk/>
          <pc:sldMk cId="2538122713" sldId="342"/>
        </pc:sldMkLst>
        <pc:spChg chg="mod">
          <ac:chgData name="Henrique Rocha" userId="6da641f8-871e-414b-b6fd-ead4ca644738" providerId="ADAL" clId="{28C86DEA-B5D2-42FA-92F0-0F2BF2CA2B5E}" dt="2022-01-22T02:00:36.039" v="9065" actId="20577"/>
          <ac:spMkLst>
            <pc:docMk/>
            <pc:sldMk cId="2538122713" sldId="342"/>
            <ac:spMk id="2" creationId="{11DBE5C2-E04D-477D-BC88-503AD3AD6514}"/>
          </ac:spMkLst>
        </pc:spChg>
        <pc:spChg chg="mod">
          <ac:chgData name="Henrique Rocha" userId="6da641f8-871e-414b-b6fd-ead4ca644738" providerId="ADAL" clId="{28C86DEA-B5D2-42FA-92F0-0F2BF2CA2B5E}" dt="2022-01-23T16:32:25.364" v="15312" actId="113"/>
          <ac:spMkLst>
            <pc:docMk/>
            <pc:sldMk cId="2538122713" sldId="342"/>
            <ac:spMk id="3" creationId="{FC0F03EB-114B-45D0-A9E0-28171683F63B}"/>
          </ac:spMkLst>
        </pc:spChg>
        <pc:graphicFrameChg chg="add mod ord">
          <ac:chgData name="Henrique Rocha" userId="6da641f8-871e-414b-b6fd-ead4ca644738" providerId="ADAL" clId="{28C86DEA-B5D2-42FA-92F0-0F2BF2CA2B5E}" dt="2022-01-22T02:50:30.992" v="9306" actId="1037"/>
          <ac:graphicFrameMkLst>
            <pc:docMk/>
            <pc:sldMk cId="2538122713" sldId="342"/>
            <ac:graphicFrameMk id="6" creationId="{E2387D87-3309-4C56-890E-019AA3AB03BE}"/>
          </ac:graphicFrameMkLst>
        </pc:graphicFrameChg>
      </pc:sldChg>
      <pc:sldChg chg="modSp mod">
        <pc:chgData name="Henrique Rocha" userId="6da641f8-871e-414b-b6fd-ead4ca644738" providerId="ADAL" clId="{28C86DEA-B5D2-42FA-92F0-0F2BF2CA2B5E}" dt="2022-01-22T01:38:30.783" v="8387" actId="20577"/>
        <pc:sldMkLst>
          <pc:docMk/>
          <pc:sldMk cId="1495512351" sldId="343"/>
        </pc:sldMkLst>
        <pc:spChg chg="mod">
          <ac:chgData name="Henrique Rocha" userId="6da641f8-871e-414b-b6fd-ead4ca644738" providerId="ADAL" clId="{28C86DEA-B5D2-42FA-92F0-0F2BF2CA2B5E}" dt="2022-01-22T01:38:30.783" v="8387" actId="20577"/>
          <ac:spMkLst>
            <pc:docMk/>
            <pc:sldMk cId="1495512351" sldId="343"/>
            <ac:spMk id="2" creationId="{E94D0ED4-55EF-A34A-A26D-B39A9DA6A421}"/>
          </ac:spMkLst>
        </pc:spChg>
      </pc:sldChg>
      <pc:sldChg chg="modSp mod">
        <pc:chgData name="Henrique Rocha" userId="6da641f8-871e-414b-b6fd-ead4ca644738" providerId="ADAL" clId="{28C86DEA-B5D2-42FA-92F0-0F2BF2CA2B5E}" dt="2022-01-22T01:39:11.796" v="8438" actId="20577"/>
        <pc:sldMkLst>
          <pc:docMk/>
          <pc:sldMk cId="1521836914" sldId="344"/>
        </pc:sldMkLst>
        <pc:spChg chg="mod">
          <ac:chgData name="Henrique Rocha" userId="6da641f8-871e-414b-b6fd-ead4ca644738" providerId="ADAL" clId="{28C86DEA-B5D2-42FA-92F0-0F2BF2CA2B5E}" dt="2022-01-22T01:39:11.796" v="8438" actId="20577"/>
          <ac:spMkLst>
            <pc:docMk/>
            <pc:sldMk cId="1521836914" sldId="344"/>
            <ac:spMk id="2" creationId="{5FF22474-791B-9E4D-80AD-36A846583BD5}"/>
          </ac:spMkLst>
        </pc:spChg>
      </pc:sldChg>
      <pc:sldChg chg="addSp modSp new mod">
        <pc:chgData name="Henrique Rocha" userId="6da641f8-871e-414b-b6fd-ead4ca644738" providerId="ADAL" clId="{28C86DEA-B5D2-42FA-92F0-0F2BF2CA2B5E}" dt="2022-01-22T01:45:24.023" v="8715" actId="1036"/>
        <pc:sldMkLst>
          <pc:docMk/>
          <pc:sldMk cId="520570970" sldId="345"/>
        </pc:sldMkLst>
        <pc:spChg chg="mod">
          <ac:chgData name="Henrique Rocha" userId="6da641f8-871e-414b-b6fd-ead4ca644738" providerId="ADAL" clId="{28C86DEA-B5D2-42FA-92F0-0F2BF2CA2B5E}" dt="2022-01-22T01:39:38.647" v="8447" actId="20577"/>
          <ac:spMkLst>
            <pc:docMk/>
            <pc:sldMk cId="520570970" sldId="345"/>
            <ac:spMk id="2" creationId="{67ED356A-D733-4CFA-8AE6-D14A43D4A428}"/>
          </ac:spMkLst>
        </pc:spChg>
        <pc:spChg chg="mod">
          <ac:chgData name="Henrique Rocha" userId="6da641f8-871e-414b-b6fd-ead4ca644738" providerId="ADAL" clId="{28C86DEA-B5D2-42FA-92F0-0F2BF2CA2B5E}" dt="2022-01-22T01:43:10.322" v="8655" actId="20577"/>
          <ac:spMkLst>
            <pc:docMk/>
            <pc:sldMk cId="520570970" sldId="345"/>
            <ac:spMk id="3" creationId="{0E7342B4-83DE-4774-8532-83C62B9045E8}"/>
          </ac:spMkLst>
        </pc:spChg>
        <pc:spChg chg="add mod">
          <ac:chgData name="Henrique Rocha" userId="6da641f8-871e-414b-b6fd-ead4ca644738" providerId="ADAL" clId="{28C86DEA-B5D2-42FA-92F0-0F2BF2CA2B5E}" dt="2022-01-22T01:45:18.198" v="8707" actId="14100"/>
          <ac:spMkLst>
            <pc:docMk/>
            <pc:sldMk cId="520570970" sldId="345"/>
            <ac:spMk id="6" creationId="{53E2E2EE-DF31-4379-B5E7-85B86E50232F}"/>
          </ac:spMkLst>
        </pc:spChg>
        <pc:spChg chg="add mod">
          <ac:chgData name="Henrique Rocha" userId="6da641f8-871e-414b-b6fd-ead4ca644738" providerId="ADAL" clId="{28C86DEA-B5D2-42FA-92F0-0F2BF2CA2B5E}" dt="2022-01-22T01:45:24.023" v="8715" actId="1036"/>
          <ac:spMkLst>
            <pc:docMk/>
            <pc:sldMk cId="520570970" sldId="345"/>
            <ac:spMk id="7" creationId="{F8136126-8C85-4127-9AE0-F1A5E6B09799}"/>
          </ac:spMkLst>
        </pc:spChg>
      </pc:sldChg>
      <pc:sldChg chg="modSp new mod">
        <pc:chgData name="Henrique Rocha" userId="6da641f8-871e-414b-b6fd-ead4ca644738" providerId="ADAL" clId="{28C86DEA-B5D2-42FA-92F0-0F2BF2CA2B5E}" dt="2022-01-23T16:01:46.102" v="15308" actId="20577"/>
        <pc:sldMkLst>
          <pc:docMk/>
          <pc:sldMk cId="3981312277" sldId="346"/>
        </pc:sldMkLst>
        <pc:spChg chg="mod">
          <ac:chgData name="Henrique Rocha" userId="6da641f8-871e-414b-b6fd-ead4ca644738" providerId="ADAL" clId="{28C86DEA-B5D2-42FA-92F0-0F2BF2CA2B5E}" dt="2022-01-22T01:52:16.642" v="8728" actId="20577"/>
          <ac:spMkLst>
            <pc:docMk/>
            <pc:sldMk cId="3981312277" sldId="346"/>
            <ac:spMk id="2" creationId="{DC93C11E-A5DA-446C-8ECD-C76988C4D213}"/>
          </ac:spMkLst>
        </pc:spChg>
        <pc:spChg chg="mod">
          <ac:chgData name="Henrique Rocha" userId="6da641f8-871e-414b-b6fd-ead4ca644738" providerId="ADAL" clId="{28C86DEA-B5D2-42FA-92F0-0F2BF2CA2B5E}" dt="2022-01-23T16:01:46.102" v="15308" actId="20577"/>
          <ac:spMkLst>
            <pc:docMk/>
            <pc:sldMk cId="3981312277" sldId="346"/>
            <ac:spMk id="3" creationId="{D5451BFB-E830-4DDE-99F3-2B3ADA266068}"/>
          </ac:spMkLst>
        </pc:spChg>
      </pc:sldChg>
      <pc:sldChg chg="addSp modSp new mod">
        <pc:chgData name="Henrique Rocha" userId="6da641f8-871e-414b-b6fd-ead4ca644738" providerId="ADAL" clId="{28C86DEA-B5D2-42FA-92F0-0F2BF2CA2B5E}" dt="2022-01-23T16:32:42.461" v="15330" actId="1036"/>
        <pc:sldMkLst>
          <pc:docMk/>
          <pc:sldMk cId="2095417769" sldId="347"/>
        </pc:sldMkLst>
        <pc:spChg chg="mod">
          <ac:chgData name="Henrique Rocha" userId="6da641f8-871e-414b-b6fd-ead4ca644738" providerId="ADAL" clId="{28C86DEA-B5D2-42FA-92F0-0F2BF2CA2B5E}" dt="2022-01-22T22:36:26.424" v="9336" actId="20577"/>
          <ac:spMkLst>
            <pc:docMk/>
            <pc:sldMk cId="2095417769" sldId="347"/>
            <ac:spMk id="2" creationId="{93CFD13C-A8A5-4818-9687-D06EEA91436A}"/>
          </ac:spMkLst>
        </pc:spChg>
        <pc:spChg chg="mod">
          <ac:chgData name="Henrique Rocha" userId="6da641f8-871e-414b-b6fd-ead4ca644738" providerId="ADAL" clId="{28C86DEA-B5D2-42FA-92F0-0F2BF2CA2B5E}" dt="2022-01-23T16:32:36.851" v="15314" actId="15"/>
          <ac:spMkLst>
            <pc:docMk/>
            <pc:sldMk cId="2095417769" sldId="347"/>
            <ac:spMk id="3" creationId="{5C227F2F-7FB9-40AC-8F40-F6EE2E5EBB3A}"/>
          </ac:spMkLst>
        </pc:spChg>
        <pc:graphicFrameChg chg="add mod">
          <ac:chgData name="Henrique Rocha" userId="6da641f8-871e-414b-b6fd-ead4ca644738" providerId="ADAL" clId="{28C86DEA-B5D2-42FA-92F0-0F2BF2CA2B5E}" dt="2022-01-23T16:32:42.461" v="15330" actId="1036"/>
          <ac:graphicFrameMkLst>
            <pc:docMk/>
            <pc:sldMk cId="2095417769" sldId="347"/>
            <ac:graphicFrameMk id="6" creationId="{11530ED2-6E06-44D8-8A23-E6D510F5CD02}"/>
          </ac:graphicFrameMkLst>
        </pc:graphicFrameChg>
      </pc:sldChg>
      <pc:sldChg chg="addSp modSp new mod">
        <pc:chgData name="Henrique Rocha" userId="6da641f8-871e-414b-b6fd-ead4ca644738" providerId="ADAL" clId="{28C86DEA-B5D2-42FA-92F0-0F2BF2CA2B5E}" dt="2022-01-23T16:33:09.321" v="15332" actId="113"/>
        <pc:sldMkLst>
          <pc:docMk/>
          <pc:sldMk cId="1296302374" sldId="348"/>
        </pc:sldMkLst>
        <pc:spChg chg="mod">
          <ac:chgData name="Henrique Rocha" userId="6da641f8-871e-414b-b6fd-ead4ca644738" providerId="ADAL" clId="{28C86DEA-B5D2-42FA-92F0-0F2BF2CA2B5E}" dt="2022-01-22T22:46:25.669" v="9612" actId="20577"/>
          <ac:spMkLst>
            <pc:docMk/>
            <pc:sldMk cId="1296302374" sldId="348"/>
            <ac:spMk id="2" creationId="{54A10D3F-06C7-46BD-AC43-788A8C75B045}"/>
          </ac:spMkLst>
        </pc:spChg>
        <pc:spChg chg="mod">
          <ac:chgData name="Henrique Rocha" userId="6da641f8-871e-414b-b6fd-ead4ca644738" providerId="ADAL" clId="{28C86DEA-B5D2-42FA-92F0-0F2BF2CA2B5E}" dt="2022-01-23T16:33:09.321" v="15332" actId="113"/>
          <ac:spMkLst>
            <pc:docMk/>
            <pc:sldMk cId="1296302374" sldId="348"/>
            <ac:spMk id="3" creationId="{637DF791-1288-48D1-A039-D1855E25EA2A}"/>
          </ac:spMkLst>
        </pc:spChg>
        <pc:graphicFrameChg chg="add mod">
          <ac:chgData name="Henrique Rocha" userId="6da641f8-871e-414b-b6fd-ead4ca644738" providerId="ADAL" clId="{28C86DEA-B5D2-42FA-92F0-0F2BF2CA2B5E}" dt="2022-01-22T22:53:14.778" v="9944" actId="14100"/>
          <ac:graphicFrameMkLst>
            <pc:docMk/>
            <pc:sldMk cId="1296302374" sldId="348"/>
            <ac:graphicFrameMk id="6" creationId="{18FED067-2B6A-49B7-B14A-1AC29415316D}"/>
          </ac:graphicFrameMkLst>
        </pc:graphicFrameChg>
      </pc:sldChg>
      <pc:sldChg chg="addSp delSp modSp new mod">
        <pc:chgData name="Henrique Rocha" userId="6da641f8-871e-414b-b6fd-ead4ca644738" providerId="ADAL" clId="{28C86DEA-B5D2-42FA-92F0-0F2BF2CA2B5E}" dt="2022-01-22T23:27:01.028" v="10267"/>
        <pc:sldMkLst>
          <pc:docMk/>
          <pc:sldMk cId="634195628" sldId="349"/>
        </pc:sldMkLst>
        <pc:spChg chg="mod">
          <ac:chgData name="Henrique Rocha" userId="6da641f8-871e-414b-b6fd-ead4ca644738" providerId="ADAL" clId="{28C86DEA-B5D2-42FA-92F0-0F2BF2CA2B5E}" dt="2022-01-22T22:53:41.488" v="9952" actId="20577"/>
          <ac:spMkLst>
            <pc:docMk/>
            <pc:sldMk cId="634195628" sldId="349"/>
            <ac:spMk id="2" creationId="{FD3CE164-B746-480F-B87E-1C079AAAC798}"/>
          </ac:spMkLst>
        </pc:spChg>
        <pc:spChg chg="mod">
          <ac:chgData name="Henrique Rocha" userId="6da641f8-871e-414b-b6fd-ead4ca644738" providerId="ADAL" clId="{28C86DEA-B5D2-42FA-92F0-0F2BF2CA2B5E}" dt="2022-01-22T23:15:12.139" v="10088" actId="20577"/>
          <ac:spMkLst>
            <pc:docMk/>
            <pc:sldMk cId="634195628" sldId="349"/>
            <ac:spMk id="3" creationId="{BEDDE5CA-CD7B-49D5-8EAE-88DA36062F38}"/>
          </ac:spMkLst>
        </pc:spChg>
        <pc:graphicFrameChg chg="add del mod">
          <ac:chgData name="Henrique Rocha" userId="6da641f8-871e-414b-b6fd-ead4ca644738" providerId="ADAL" clId="{28C86DEA-B5D2-42FA-92F0-0F2BF2CA2B5E}" dt="2022-01-22T23:16:16.570" v="10089" actId="478"/>
          <ac:graphicFrameMkLst>
            <pc:docMk/>
            <pc:sldMk cId="634195628" sldId="349"/>
            <ac:graphicFrameMk id="6" creationId="{70832819-8FC2-4D3B-B23C-67307E7A0C98}"/>
          </ac:graphicFrameMkLst>
        </pc:graphicFrameChg>
        <pc:graphicFrameChg chg="add mod">
          <ac:chgData name="Henrique Rocha" userId="6da641f8-871e-414b-b6fd-ead4ca644738" providerId="ADAL" clId="{28C86DEA-B5D2-42FA-92F0-0F2BF2CA2B5E}" dt="2022-01-22T23:27:01.028" v="10267"/>
          <ac:graphicFrameMkLst>
            <pc:docMk/>
            <pc:sldMk cId="634195628" sldId="349"/>
            <ac:graphicFrameMk id="7" creationId="{664E49F0-DC03-4250-B352-D9B883767488}"/>
          </ac:graphicFrameMkLst>
        </pc:graphicFrameChg>
      </pc:sldChg>
      <pc:sldChg chg="addSp modSp new mod">
        <pc:chgData name="Henrique Rocha" userId="6da641f8-871e-414b-b6fd-ead4ca644738" providerId="ADAL" clId="{28C86DEA-B5D2-42FA-92F0-0F2BF2CA2B5E}" dt="2022-01-22T23:26:58.081" v="10265" actId="1035"/>
        <pc:sldMkLst>
          <pc:docMk/>
          <pc:sldMk cId="2594315812" sldId="350"/>
        </pc:sldMkLst>
        <pc:spChg chg="mod">
          <ac:chgData name="Henrique Rocha" userId="6da641f8-871e-414b-b6fd-ead4ca644738" providerId="ADAL" clId="{28C86DEA-B5D2-42FA-92F0-0F2BF2CA2B5E}" dt="2022-01-22T23:19:31.758" v="10104" actId="20577"/>
          <ac:spMkLst>
            <pc:docMk/>
            <pc:sldMk cId="2594315812" sldId="350"/>
            <ac:spMk id="2" creationId="{BBFB568D-6DC4-4327-B29B-E771FDFF64B6}"/>
          </ac:spMkLst>
        </pc:spChg>
        <pc:spChg chg="mod">
          <ac:chgData name="Henrique Rocha" userId="6da641f8-871e-414b-b6fd-ead4ca644738" providerId="ADAL" clId="{28C86DEA-B5D2-42FA-92F0-0F2BF2CA2B5E}" dt="2022-01-22T23:23:37.821" v="10240" actId="5793"/>
          <ac:spMkLst>
            <pc:docMk/>
            <pc:sldMk cId="2594315812" sldId="350"/>
            <ac:spMk id="3" creationId="{EF38B32F-4FB2-4F7D-B372-948AD6722DEB}"/>
          </ac:spMkLst>
        </pc:spChg>
        <pc:spChg chg="add mod">
          <ac:chgData name="Henrique Rocha" userId="6da641f8-871e-414b-b6fd-ead4ca644738" providerId="ADAL" clId="{28C86DEA-B5D2-42FA-92F0-0F2BF2CA2B5E}" dt="2022-01-22T23:23:50.999" v="10243" actId="14100"/>
          <ac:spMkLst>
            <pc:docMk/>
            <pc:sldMk cId="2594315812" sldId="350"/>
            <ac:spMk id="6" creationId="{67A85EEE-8102-4AA1-B27F-B9B43E2FC643}"/>
          </ac:spMkLst>
        </pc:spChg>
        <pc:spChg chg="add mod">
          <ac:chgData name="Henrique Rocha" userId="6da641f8-871e-414b-b6fd-ead4ca644738" providerId="ADAL" clId="{28C86DEA-B5D2-42FA-92F0-0F2BF2CA2B5E}" dt="2022-01-22T23:25:48.338" v="10250" actId="207"/>
          <ac:spMkLst>
            <pc:docMk/>
            <pc:sldMk cId="2594315812" sldId="350"/>
            <ac:spMk id="7" creationId="{9870E597-70CE-49CB-B37F-252AAEF64AE0}"/>
          </ac:spMkLst>
        </pc:spChg>
        <pc:graphicFrameChg chg="add mod">
          <ac:chgData name="Henrique Rocha" userId="6da641f8-871e-414b-b6fd-ead4ca644738" providerId="ADAL" clId="{28C86DEA-B5D2-42FA-92F0-0F2BF2CA2B5E}" dt="2022-01-22T23:26:58.081" v="10265" actId="1035"/>
          <ac:graphicFrameMkLst>
            <pc:docMk/>
            <pc:sldMk cId="2594315812" sldId="350"/>
            <ac:graphicFrameMk id="8" creationId="{5E081DD1-416E-4B75-82EC-0E3CCBB47CE4}"/>
          </ac:graphicFrameMkLst>
        </pc:graphicFrameChg>
      </pc:sldChg>
      <pc:sldChg chg="addSp delSp modSp new mod">
        <pc:chgData name="Henrique Rocha" userId="6da641f8-871e-414b-b6fd-ead4ca644738" providerId="ADAL" clId="{28C86DEA-B5D2-42FA-92F0-0F2BF2CA2B5E}" dt="2022-01-22T23:46:17.745" v="10606" actId="1036"/>
        <pc:sldMkLst>
          <pc:docMk/>
          <pc:sldMk cId="53649180" sldId="351"/>
        </pc:sldMkLst>
        <pc:spChg chg="mod">
          <ac:chgData name="Henrique Rocha" userId="6da641f8-871e-414b-b6fd-ead4ca644738" providerId="ADAL" clId="{28C86DEA-B5D2-42FA-92F0-0F2BF2CA2B5E}" dt="2022-01-22T23:27:40.358" v="10280" actId="20577"/>
          <ac:spMkLst>
            <pc:docMk/>
            <pc:sldMk cId="53649180" sldId="351"/>
            <ac:spMk id="2" creationId="{D00E36C8-C5B4-4D35-8475-BCB69F312BA3}"/>
          </ac:spMkLst>
        </pc:spChg>
        <pc:spChg chg="mod">
          <ac:chgData name="Henrique Rocha" userId="6da641f8-871e-414b-b6fd-ead4ca644738" providerId="ADAL" clId="{28C86DEA-B5D2-42FA-92F0-0F2BF2CA2B5E}" dt="2022-01-22T23:40:57.145" v="10541" actId="14100"/>
          <ac:spMkLst>
            <pc:docMk/>
            <pc:sldMk cId="53649180" sldId="351"/>
            <ac:spMk id="3" creationId="{BDB23C40-F4D6-4AB2-AA61-553C7189541F}"/>
          </ac:spMkLst>
        </pc:spChg>
        <pc:spChg chg="add del mod">
          <ac:chgData name="Henrique Rocha" userId="6da641f8-871e-414b-b6fd-ead4ca644738" providerId="ADAL" clId="{28C86DEA-B5D2-42FA-92F0-0F2BF2CA2B5E}" dt="2022-01-22T23:30:05.710" v="10499"/>
          <ac:spMkLst>
            <pc:docMk/>
            <pc:sldMk cId="53649180" sldId="351"/>
            <ac:spMk id="6" creationId="{73C625F8-7B4C-4FBB-85ED-24B6FD846953}"/>
          </ac:spMkLst>
        </pc:spChg>
        <pc:spChg chg="add del mod">
          <ac:chgData name="Henrique Rocha" userId="6da641f8-871e-414b-b6fd-ead4ca644738" providerId="ADAL" clId="{28C86DEA-B5D2-42FA-92F0-0F2BF2CA2B5E}" dt="2022-01-22T23:30:05.710" v="10499"/>
          <ac:spMkLst>
            <pc:docMk/>
            <pc:sldMk cId="53649180" sldId="351"/>
            <ac:spMk id="7" creationId="{5599443F-9648-4D09-AFDD-F3B825A735FC}"/>
          </ac:spMkLst>
        </pc:spChg>
        <pc:spChg chg="add mod">
          <ac:chgData name="Henrique Rocha" userId="6da641f8-871e-414b-b6fd-ead4ca644738" providerId="ADAL" clId="{28C86DEA-B5D2-42FA-92F0-0F2BF2CA2B5E}" dt="2022-01-22T23:44:20.039" v="10592" actId="1036"/>
          <ac:spMkLst>
            <pc:docMk/>
            <pc:sldMk cId="53649180" sldId="351"/>
            <ac:spMk id="8" creationId="{2ECBA060-E70A-4439-BD36-DF5EE9FCC61B}"/>
          </ac:spMkLst>
        </pc:spChg>
        <pc:spChg chg="add mod">
          <ac:chgData name="Henrique Rocha" userId="6da641f8-871e-414b-b6fd-ead4ca644738" providerId="ADAL" clId="{28C86DEA-B5D2-42FA-92F0-0F2BF2CA2B5E}" dt="2022-01-22T23:44:20.039" v="10592" actId="1036"/>
          <ac:spMkLst>
            <pc:docMk/>
            <pc:sldMk cId="53649180" sldId="351"/>
            <ac:spMk id="9" creationId="{5F4376DD-F1FC-4FEB-A0C9-61645B4ED221}"/>
          </ac:spMkLst>
        </pc:spChg>
        <pc:graphicFrameChg chg="add mod">
          <ac:chgData name="Henrique Rocha" userId="6da641f8-871e-414b-b6fd-ead4ca644738" providerId="ADAL" clId="{28C86DEA-B5D2-42FA-92F0-0F2BF2CA2B5E}" dt="2022-01-22T23:46:17.745" v="10606" actId="1036"/>
          <ac:graphicFrameMkLst>
            <pc:docMk/>
            <pc:sldMk cId="53649180" sldId="351"/>
            <ac:graphicFrameMk id="10" creationId="{40BAFC43-6663-4FEA-99E2-6B69D2786099}"/>
          </ac:graphicFrameMkLst>
        </pc:graphicFrameChg>
      </pc:sldChg>
      <pc:sldChg chg="addSp modSp new mod">
        <pc:chgData name="Henrique Rocha" userId="6da641f8-871e-414b-b6fd-ead4ca644738" providerId="ADAL" clId="{28C86DEA-B5D2-42FA-92F0-0F2BF2CA2B5E}" dt="2022-01-22T23:54:42.280" v="11015" actId="1037"/>
        <pc:sldMkLst>
          <pc:docMk/>
          <pc:sldMk cId="3877793790" sldId="352"/>
        </pc:sldMkLst>
        <pc:spChg chg="mod">
          <ac:chgData name="Henrique Rocha" userId="6da641f8-871e-414b-b6fd-ead4ca644738" providerId="ADAL" clId="{28C86DEA-B5D2-42FA-92F0-0F2BF2CA2B5E}" dt="2022-01-22T23:47:23.721" v="10617" actId="20577"/>
          <ac:spMkLst>
            <pc:docMk/>
            <pc:sldMk cId="3877793790" sldId="352"/>
            <ac:spMk id="2" creationId="{593D2AEE-A11F-4AEF-9526-8EAFB1F5D4F5}"/>
          </ac:spMkLst>
        </pc:spChg>
        <pc:spChg chg="mod">
          <ac:chgData name="Henrique Rocha" userId="6da641f8-871e-414b-b6fd-ead4ca644738" providerId="ADAL" clId="{28C86DEA-B5D2-42FA-92F0-0F2BF2CA2B5E}" dt="2022-01-22T23:51:29.193" v="10931" actId="14100"/>
          <ac:spMkLst>
            <pc:docMk/>
            <pc:sldMk cId="3877793790" sldId="352"/>
            <ac:spMk id="3" creationId="{09640F76-751D-463C-BF87-751631E9E571}"/>
          </ac:spMkLst>
        </pc:spChg>
        <pc:spChg chg="add mod ord">
          <ac:chgData name="Henrique Rocha" userId="6da641f8-871e-414b-b6fd-ead4ca644738" providerId="ADAL" clId="{28C86DEA-B5D2-42FA-92F0-0F2BF2CA2B5E}" dt="2022-01-22T23:54:30.493" v="10990" actId="1036"/>
          <ac:spMkLst>
            <pc:docMk/>
            <pc:sldMk cId="3877793790" sldId="352"/>
            <ac:spMk id="6" creationId="{DE32D270-0965-4FA7-AA0E-050DA07AADD6}"/>
          </ac:spMkLst>
        </pc:spChg>
        <pc:spChg chg="add mod">
          <ac:chgData name="Henrique Rocha" userId="6da641f8-871e-414b-b6fd-ead4ca644738" providerId="ADAL" clId="{28C86DEA-B5D2-42FA-92F0-0F2BF2CA2B5E}" dt="2022-01-22T23:54:30.493" v="10990" actId="1036"/>
          <ac:spMkLst>
            <pc:docMk/>
            <pc:sldMk cId="3877793790" sldId="352"/>
            <ac:spMk id="7" creationId="{D0A19297-46A5-4DC1-BC84-A2697056C723}"/>
          </ac:spMkLst>
        </pc:spChg>
        <pc:graphicFrameChg chg="add mod">
          <ac:chgData name="Henrique Rocha" userId="6da641f8-871e-414b-b6fd-ead4ca644738" providerId="ADAL" clId="{28C86DEA-B5D2-42FA-92F0-0F2BF2CA2B5E}" dt="2022-01-22T23:54:42.280" v="11015" actId="1037"/>
          <ac:graphicFrameMkLst>
            <pc:docMk/>
            <pc:sldMk cId="3877793790" sldId="352"/>
            <ac:graphicFrameMk id="8" creationId="{4BB1202C-8289-49E5-9BC5-C3F32198B488}"/>
          </ac:graphicFrameMkLst>
        </pc:graphicFrameChg>
      </pc:sldChg>
      <pc:sldChg chg="addSp modSp new mod">
        <pc:chgData name="Henrique Rocha" userId="6da641f8-871e-414b-b6fd-ead4ca644738" providerId="ADAL" clId="{28C86DEA-B5D2-42FA-92F0-0F2BF2CA2B5E}" dt="2022-01-22T23:59:42.468" v="11210" actId="1076"/>
        <pc:sldMkLst>
          <pc:docMk/>
          <pc:sldMk cId="1147403099" sldId="353"/>
        </pc:sldMkLst>
        <pc:spChg chg="mod">
          <ac:chgData name="Henrique Rocha" userId="6da641f8-871e-414b-b6fd-ead4ca644738" providerId="ADAL" clId="{28C86DEA-B5D2-42FA-92F0-0F2BF2CA2B5E}" dt="2022-01-22T23:55:14.805" v="11023" actId="20577"/>
          <ac:spMkLst>
            <pc:docMk/>
            <pc:sldMk cId="1147403099" sldId="353"/>
            <ac:spMk id="2" creationId="{8676B2C6-CD99-4AF9-A3F0-BACED1F4086F}"/>
          </ac:spMkLst>
        </pc:spChg>
        <pc:spChg chg="mod">
          <ac:chgData name="Henrique Rocha" userId="6da641f8-871e-414b-b6fd-ead4ca644738" providerId="ADAL" clId="{28C86DEA-B5D2-42FA-92F0-0F2BF2CA2B5E}" dt="2022-01-22T23:55:58.346" v="11119" actId="5793"/>
          <ac:spMkLst>
            <pc:docMk/>
            <pc:sldMk cId="1147403099" sldId="353"/>
            <ac:spMk id="3" creationId="{04149BC6-F7F7-4AD1-9D81-C0BA403316EA}"/>
          </ac:spMkLst>
        </pc:spChg>
        <pc:spChg chg="add mod">
          <ac:chgData name="Henrique Rocha" userId="6da641f8-871e-414b-b6fd-ead4ca644738" providerId="ADAL" clId="{28C86DEA-B5D2-42FA-92F0-0F2BF2CA2B5E}" dt="2022-01-22T23:58:05.179" v="11202" actId="14100"/>
          <ac:spMkLst>
            <pc:docMk/>
            <pc:sldMk cId="1147403099" sldId="353"/>
            <ac:spMk id="6" creationId="{32B905B2-DBD4-4B32-A6FE-1C5EC97363D0}"/>
          </ac:spMkLst>
        </pc:spChg>
        <pc:spChg chg="add mod">
          <ac:chgData name="Henrique Rocha" userId="6da641f8-871e-414b-b6fd-ead4ca644738" providerId="ADAL" clId="{28C86DEA-B5D2-42FA-92F0-0F2BF2CA2B5E}" dt="2022-01-22T23:59:26.829" v="11205" actId="14100"/>
          <ac:spMkLst>
            <pc:docMk/>
            <pc:sldMk cId="1147403099" sldId="353"/>
            <ac:spMk id="7" creationId="{C9ABA140-9B90-47A2-A1ED-7D5831917AA0}"/>
          </ac:spMkLst>
        </pc:spChg>
        <pc:graphicFrameChg chg="add mod ord">
          <ac:chgData name="Henrique Rocha" userId="6da641f8-871e-414b-b6fd-ead4ca644738" providerId="ADAL" clId="{28C86DEA-B5D2-42FA-92F0-0F2BF2CA2B5E}" dt="2022-01-22T23:59:42.468" v="11210" actId="1076"/>
          <ac:graphicFrameMkLst>
            <pc:docMk/>
            <pc:sldMk cId="1147403099" sldId="353"/>
            <ac:graphicFrameMk id="8" creationId="{EACAE08A-E2CB-46A6-A672-057AC21F2C71}"/>
          </ac:graphicFrameMkLst>
        </pc:graphicFrameChg>
      </pc:sldChg>
      <pc:sldChg chg="addSp modSp new mod">
        <pc:chgData name="Henrique Rocha" userId="6da641f8-871e-414b-b6fd-ead4ca644738" providerId="ADAL" clId="{28C86DEA-B5D2-42FA-92F0-0F2BF2CA2B5E}" dt="2022-01-23T15:53:45.366" v="14962" actId="20577"/>
        <pc:sldMkLst>
          <pc:docMk/>
          <pc:sldMk cId="2809937261" sldId="354"/>
        </pc:sldMkLst>
        <pc:spChg chg="mod">
          <ac:chgData name="Henrique Rocha" userId="6da641f8-871e-414b-b6fd-ead4ca644738" providerId="ADAL" clId="{28C86DEA-B5D2-42FA-92F0-0F2BF2CA2B5E}" dt="2022-01-23T00:00:25.943" v="11225" actId="20577"/>
          <ac:spMkLst>
            <pc:docMk/>
            <pc:sldMk cId="2809937261" sldId="354"/>
            <ac:spMk id="2" creationId="{94B0E7C3-6207-46A6-8F9D-9410D9856AA9}"/>
          </ac:spMkLst>
        </pc:spChg>
        <pc:spChg chg="mod">
          <ac:chgData name="Henrique Rocha" userId="6da641f8-871e-414b-b6fd-ead4ca644738" providerId="ADAL" clId="{28C86DEA-B5D2-42FA-92F0-0F2BF2CA2B5E}" dt="2022-01-23T15:53:45.366" v="14962" actId="20577"/>
          <ac:spMkLst>
            <pc:docMk/>
            <pc:sldMk cId="2809937261" sldId="354"/>
            <ac:spMk id="3" creationId="{A08E247B-7500-4296-AD2A-D3EACF4432CB}"/>
          </ac:spMkLst>
        </pc:spChg>
        <pc:spChg chg="add mod">
          <ac:chgData name="Henrique Rocha" userId="6da641f8-871e-414b-b6fd-ead4ca644738" providerId="ADAL" clId="{28C86DEA-B5D2-42FA-92F0-0F2BF2CA2B5E}" dt="2022-01-23T15:51:53.849" v="14848" actId="1036"/>
          <ac:spMkLst>
            <pc:docMk/>
            <pc:sldMk cId="2809937261" sldId="354"/>
            <ac:spMk id="7" creationId="{2C64A630-7C11-4D6A-BAAE-74689E5118C8}"/>
          </ac:spMkLst>
        </pc:spChg>
        <pc:spChg chg="add mod">
          <ac:chgData name="Henrique Rocha" userId="6da641f8-871e-414b-b6fd-ead4ca644738" providerId="ADAL" clId="{28C86DEA-B5D2-42FA-92F0-0F2BF2CA2B5E}" dt="2022-01-23T15:51:53.849" v="14848" actId="1036"/>
          <ac:spMkLst>
            <pc:docMk/>
            <pc:sldMk cId="2809937261" sldId="354"/>
            <ac:spMk id="8" creationId="{8A443B89-AE2F-407D-BF18-80B66D5DBBF5}"/>
          </ac:spMkLst>
        </pc:spChg>
        <pc:graphicFrameChg chg="add mod">
          <ac:chgData name="Henrique Rocha" userId="6da641f8-871e-414b-b6fd-ead4ca644738" providerId="ADAL" clId="{28C86DEA-B5D2-42FA-92F0-0F2BF2CA2B5E}" dt="2022-01-23T15:51:53.849" v="14848" actId="1036"/>
          <ac:graphicFrameMkLst>
            <pc:docMk/>
            <pc:sldMk cId="2809937261" sldId="354"/>
            <ac:graphicFrameMk id="6" creationId="{AEE98217-A4D3-4E85-B6E9-67C037D3A94A}"/>
          </ac:graphicFrameMkLst>
        </pc:graphicFrameChg>
      </pc:sldChg>
      <pc:sldChg chg="addSp modSp new mod">
        <pc:chgData name="Henrique Rocha" userId="6da641f8-871e-414b-b6fd-ead4ca644738" providerId="ADAL" clId="{28C86DEA-B5D2-42FA-92F0-0F2BF2CA2B5E}" dt="2022-01-23T00:20:14.239" v="11925" actId="1076"/>
        <pc:sldMkLst>
          <pc:docMk/>
          <pc:sldMk cId="3797054149" sldId="355"/>
        </pc:sldMkLst>
        <pc:spChg chg="mod">
          <ac:chgData name="Henrique Rocha" userId="6da641f8-871e-414b-b6fd-ead4ca644738" providerId="ADAL" clId="{28C86DEA-B5D2-42FA-92F0-0F2BF2CA2B5E}" dt="2022-01-23T00:13:11.249" v="11661" actId="20577"/>
          <ac:spMkLst>
            <pc:docMk/>
            <pc:sldMk cId="3797054149" sldId="355"/>
            <ac:spMk id="2" creationId="{35A0361A-F38F-4D75-9621-52DB4E3C6295}"/>
          </ac:spMkLst>
        </pc:spChg>
        <pc:spChg chg="mod">
          <ac:chgData name="Henrique Rocha" userId="6da641f8-871e-414b-b6fd-ead4ca644738" providerId="ADAL" clId="{28C86DEA-B5D2-42FA-92F0-0F2BF2CA2B5E}" dt="2022-01-23T00:20:01.777" v="11920" actId="14100"/>
          <ac:spMkLst>
            <pc:docMk/>
            <pc:sldMk cId="3797054149" sldId="355"/>
            <ac:spMk id="3" creationId="{1E5635E3-1DA4-4647-AAA5-55F02ED762AB}"/>
          </ac:spMkLst>
        </pc:spChg>
        <pc:spChg chg="add mod">
          <ac:chgData name="Henrique Rocha" userId="6da641f8-871e-414b-b6fd-ead4ca644738" providerId="ADAL" clId="{28C86DEA-B5D2-42FA-92F0-0F2BF2CA2B5E}" dt="2022-01-23T00:18:18.140" v="11919" actId="14100"/>
          <ac:spMkLst>
            <pc:docMk/>
            <pc:sldMk cId="3797054149" sldId="355"/>
            <ac:spMk id="6" creationId="{7DCA3F5A-8A2F-4ED7-B6F5-953EFA2A7AA8}"/>
          </ac:spMkLst>
        </pc:spChg>
        <pc:spChg chg="add mod">
          <ac:chgData name="Henrique Rocha" userId="6da641f8-871e-414b-b6fd-ead4ca644738" providerId="ADAL" clId="{28C86DEA-B5D2-42FA-92F0-0F2BF2CA2B5E}" dt="2022-01-23T00:18:05.939" v="11917" actId="14100"/>
          <ac:spMkLst>
            <pc:docMk/>
            <pc:sldMk cId="3797054149" sldId="355"/>
            <ac:spMk id="7" creationId="{73605185-7F5A-4FE8-A8DC-AAFBD3CCCA8B}"/>
          </ac:spMkLst>
        </pc:spChg>
        <pc:graphicFrameChg chg="add mod">
          <ac:chgData name="Henrique Rocha" userId="6da641f8-871e-414b-b6fd-ead4ca644738" providerId="ADAL" clId="{28C86DEA-B5D2-42FA-92F0-0F2BF2CA2B5E}" dt="2022-01-23T00:20:14.239" v="11925" actId="1076"/>
          <ac:graphicFrameMkLst>
            <pc:docMk/>
            <pc:sldMk cId="3797054149" sldId="355"/>
            <ac:graphicFrameMk id="8" creationId="{4E33561A-ACD8-4099-9DBD-FFF5681130D3}"/>
          </ac:graphicFrameMkLst>
        </pc:graphicFrameChg>
      </pc:sldChg>
      <pc:sldChg chg="addSp modSp new mod">
        <pc:chgData name="Henrique Rocha" userId="6da641f8-871e-414b-b6fd-ead4ca644738" providerId="ADAL" clId="{28C86DEA-B5D2-42FA-92F0-0F2BF2CA2B5E}" dt="2022-01-23T02:49:14.757" v="12155" actId="1076"/>
        <pc:sldMkLst>
          <pc:docMk/>
          <pc:sldMk cId="1787423673" sldId="356"/>
        </pc:sldMkLst>
        <pc:spChg chg="mod">
          <ac:chgData name="Henrique Rocha" userId="6da641f8-871e-414b-b6fd-ead4ca644738" providerId="ADAL" clId="{28C86DEA-B5D2-42FA-92F0-0F2BF2CA2B5E}" dt="2022-01-23T00:20:44.768" v="11946" actId="20577"/>
          <ac:spMkLst>
            <pc:docMk/>
            <pc:sldMk cId="1787423673" sldId="356"/>
            <ac:spMk id="2" creationId="{528623C1-9BDC-4E36-9691-F6DD919BA689}"/>
          </ac:spMkLst>
        </pc:spChg>
        <pc:spChg chg="mod">
          <ac:chgData name="Henrique Rocha" userId="6da641f8-871e-414b-b6fd-ead4ca644738" providerId="ADAL" clId="{28C86DEA-B5D2-42FA-92F0-0F2BF2CA2B5E}" dt="2022-01-23T02:44:44.552" v="12149" actId="20577"/>
          <ac:spMkLst>
            <pc:docMk/>
            <pc:sldMk cId="1787423673" sldId="356"/>
            <ac:spMk id="3" creationId="{AB40DBDA-D02F-4EB4-A856-287F34B25E64}"/>
          </ac:spMkLst>
        </pc:spChg>
        <pc:graphicFrameChg chg="add mod">
          <ac:chgData name="Henrique Rocha" userId="6da641f8-871e-414b-b6fd-ead4ca644738" providerId="ADAL" clId="{28C86DEA-B5D2-42FA-92F0-0F2BF2CA2B5E}" dt="2022-01-23T02:49:14.757" v="12155" actId="1076"/>
          <ac:graphicFrameMkLst>
            <pc:docMk/>
            <pc:sldMk cId="1787423673" sldId="356"/>
            <ac:graphicFrameMk id="6" creationId="{9C12BE52-7445-4966-8962-DF4B2DD816EB}"/>
          </ac:graphicFrameMkLst>
        </pc:graphicFrameChg>
      </pc:sldChg>
      <pc:sldChg chg="addSp modSp new mod">
        <pc:chgData name="Henrique Rocha" userId="6da641f8-871e-414b-b6fd-ead4ca644738" providerId="ADAL" clId="{28C86DEA-B5D2-42FA-92F0-0F2BF2CA2B5E}" dt="2022-01-23T02:58:37.718" v="12335" actId="14100"/>
        <pc:sldMkLst>
          <pc:docMk/>
          <pc:sldMk cId="1752502936" sldId="357"/>
        </pc:sldMkLst>
        <pc:spChg chg="mod">
          <ac:chgData name="Henrique Rocha" userId="6da641f8-871e-414b-b6fd-ead4ca644738" providerId="ADAL" clId="{28C86DEA-B5D2-42FA-92F0-0F2BF2CA2B5E}" dt="2022-01-23T02:51:09.397" v="12171" actId="20577"/>
          <ac:spMkLst>
            <pc:docMk/>
            <pc:sldMk cId="1752502936" sldId="357"/>
            <ac:spMk id="2" creationId="{E7319FB4-8ECC-4756-9CD3-2494F3481B39}"/>
          </ac:spMkLst>
        </pc:spChg>
        <pc:spChg chg="mod">
          <ac:chgData name="Henrique Rocha" userId="6da641f8-871e-414b-b6fd-ead4ca644738" providerId="ADAL" clId="{28C86DEA-B5D2-42FA-92F0-0F2BF2CA2B5E}" dt="2022-01-23T02:52:57.443" v="12278" actId="20577"/>
          <ac:spMkLst>
            <pc:docMk/>
            <pc:sldMk cId="1752502936" sldId="357"/>
            <ac:spMk id="3" creationId="{D652E9FC-44E9-494C-A975-AC99854051A2}"/>
          </ac:spMkLst>
        </pc:spChg>
        <pc:spChg chg="add mod">
          <ac:chgData name="Henrique Rocha" userId="6da641f8-871e-414b-b6fd-ead4ca644738" providerId="ADAL" clId="{28C86DEA-B5D2-42FA-92F0-0F2BF2CA2B5E}" dt="2022-01-23T02:58:37.718" v="12335" actId="14100"/>
          <ac:spMkLst>
            <pc:docMk/>
            <pc:sldMk cId="1752502936" sldId="357"/>
            <ac:spMk id="7" creationId="{84EAAEBA-94E9-465A-A48A-1E076AD9FE29}"/>
          </ac:spMkLst>
        </pc:spChg>
        <pc:spChg chg="add mod">
          <ac:chgData name="Henrique Rocha" userId="6da641f8-871e-414b-b6fd-ead4ca644738" providerId="ADAL" clId="{28C86DEA-B5D2-42FA-92F0-0F2BF2CA2B5E}" dt="2022-01-23T02:58:31.569" v="12334" actId="14100"/>
          <ac:spMkLst>
            <pc:docMk/>
            <pc:sldMk cId="1752502936" sldId="357"/>
            <ac:spMk id="8" creationId="{CC464DD0-CC50-4539-92A9-0C6EB649CC78}"/>
          </ac:spMkLst>
        </pc:spChg>
        <pc:graphicFrameChg chg="add mod">
          <ac:chgData name="Henrique Rocha" userId="6da641f8-871e-414b-b6fd-ead4ca644738" providerId="ADAL" clId="{28C86DEA-B5D2-42FA-92F0-0F2BF2CA2B5E}" dt="2022-01-23T02:56:11.811" v="12283" actId="14100"/>
          <ac:graphicFrameMkLst>
            <pc:docMk/>
            <pc:sldMk cId="1752502936" sldId="357"/>
            <ac:graphicFrameMk id="6" creationId="{6122E287-5013-46A2-A35B-9A162CC1DCDA}"/>
          </ac:graphicFrameMkLst>
        </pc:graphicFrameChg>
      </pc:sldChg>
      <pc:sldChg chg="addSp modSp new mod">
        <pc:chgData name="Henrique Rocha" userId="6da641f8-871e-414b-b6fd-ead4ca644738" providerId="ADAL" clId="{28C86DEA-B5D2-42FA-92F0-0F2BF2CA2B5E}" dt="2022-01-23T04:03:29.027" v="13031" actId="20577"/>
        <pc:sldMkLst>
          <pc:docMk/>
          <pc:sldMk cId="1902893352" sldId="358"/>
        </pc:sldMkLst>
        <pc:spChg chg="mod">
          <ac:chgData name="Henrique Rocha" userId="6da641f8-871e-414b-b6fd-ead4ca644738" providerId="ADAL" clId="{28C86DEA-B5D2-42FA-92F0-0F2BF2CA2B5E}" dt="2022-01-23T02:59:22.826" v="12348" actId="20577"/>
          <ac:spMkLst>
            <pc:docMk/>
            <pc:sldMk cId="1902893352" sldId="358"/>
            <ac:spMk id="2" creationId="{C44BF4B5-4205-4E9D-B1A1-41761F2E6AC7}"/>
          </ac:spMkLst>
        </pc:spChg>
        <pc:spChg chg="mod">
          <ac:chgData name="Henrique Rocha" userId="6da641f8-871e-414b-b6fd-ead4ca644738" providerId="ADAL" clId="{28C86DEA-B5D2-42FA-92F0-0F2BF2CA2B5E}" dt="2022-01-23T04:03:29.027" v="13031" actId="20577"/>
          <ac:spMkLst>
            <pc:docMk/>
            <pc:sldMk cId="1902893352" sldId="358"/>
            <ac:spMk id="3" creationId="{86AA6EC9-0722-4CE9-9DE1-39F73715F353}"/>
          </ac:spMkLst>
        </pc:spChg>
        <pc:spChg chg="add mod">
          <ac:chgData name="Henrique Rocha" userId="6da641f8-871e-414b-b6fd-ead4ca644738" providerId="ADAL" clId="{28C86DEA-B5D2-42FA-92F0-0F2BF2CA2B5E}" dt="2022-01-23T03:12:34.801" v="12836" actId="1035"/>
          <ac:spMkLst>
            <pc:docMk/>
            <pc:sldMk cId="1902893352" sldId="358"/>
            <ac:spMk id="6" creationId="{743EEF54-7E40-47FC-A4FB-1646EC032E33}"/>
          </ac:spMkLst>
        </pc:spChg>
        <pc:spChg chg="add mod">
          <ac:chgData name="Henrique Rocha" userId="6da641f8-871e-414b-b6fd-ead4ca644738" providerId="ADAL" clId="{28C86DEA-B5D2-42FA-92F0-0F2BF2CA2B5E}" dt="2022-01-23T03:12:34.801" v="12836" actId="1035"/>
          <ac:spMkLst>
            <pc:docMk/>
            <pc:sldMk cId="1902893352" sldId="358"/>
            <ac:spMk id="7" creationId="{014431E3-CB13-47FF-9BAB-461E46A37929}"/>
          </ac:spMkLst>
        </pc:spChg>
      </pc:sldChg>
      <pc:sldChg chg="modSp new mod">
        <pc:chgData name="Henrique Rocha" userId="6da641f8-871e-414b-b6fd-ead4ca644738" providerId="ADAL" clId="{28C86DEA-B5D2-42FA-92F0-0F2BF2CA2B5E}" dt="2022-01-23T15:56:10.466" v="15003" actId="20577"/>
        <pc:sldMkLst>
          <pc:docMk/>
          <pc:sldMk cId="2341537772" sldId="359"/>
        </pc:sldMkLst>
        <pc:spChg chg="mod">
          <ac:chgData name="Henrique Rocha" userId="6da641f8-871e-414b-b6fd-ead4ca644738" providerId="ADAL" clId="{28C86DEA-B5D2-42FA-92F0-0F2BF2CA2B5E}" dt="2022-01-23T04:04:41.228" v="13048" actId="20577"/>
          <ac:spMkLst>
            <pc:docMk/>
            <pc:sldMk cId="2341537772" sldId="359"/>
            <ac:spMk id="2" creationId="{9A12227B-C068-44D7-BF2D-AD3C67972C47}"/>
          </ac:spMkLst>
        </pc:spChg>
        <pc:spChg chg="mod">
          <ac:chgData name="Henrique Rocha" userId="6da641f8-871e-414b-b6fd-ead4ca644738" providerId="ADAL" clId="{28C86DEA-B5D2-42FA-92F0-0F2BF2CA2B5E}" dt="2022-01-23T15:56:10.466" v="15003" actId="20577"/>
          <ac:spMkLst>
            <pc:docMk/>
            <pc:sldMk cId="2341537772" sldId="359"/>
            <ac:spMk id="3" creationId="{D6C10AD0-342C-4869-9CBB-174167A8F512}"/>
          </ac:spMkLst>
        </pc:spChg>
      </pc:sldChg>
      <pc:sldChg chg="addSp delSp modSp new mod">
        <pc:chgData name="Henrique Rocha" userId="6da641f8-871e-414b-b6fd-ead4ca644738" providerId="ADAL" clId="{28C86DEA-B5D2-42FA-92F0-0F2BF2CA2B5E}" dt="2022-01-23T15:38:35.673" v="14727" actId="1037"/>
        <pc:sldMkLst>
          <pc:docMk/>
          <pc:sldMk cId="2979800825" sldId="360"/>
        </pc:sldMkLst>
        <pc:spChg chg="mod">
          <ac:chgData name="Henrique Rocha" userId="6da641f8-871e-414b-b6fd-ead4ca644738" providerId="ADAL" clId="{28C86DEA-B5D2-42FA-92F0-0F2BF2CA2B5E}" dt="2022-01-23T04:10:52.432" v="13673" actId="20577"/>
          <ac:spMkLst>
            <pc:docMk/>
            <pc:sldMk cId="2979800825" sldId="360"/>
            <ac:spMk id="2" creationId="{E124A2C9-218F-4F83-BE59-C479D067CC1B}"/>
          </ac:spMkLst>
        </pc:spChg>
        <pc:spChg chg="del">
          <ac:chgData name="Henrique Rocha" userId="6da641f8-871e-414b-b6fd-ead4ca644738" providerId="ADAL" clId="{28C86DEA-B5D2-42FA-92F0-0F2BF2CA2B5E}" dt="2022-01-23T04:19:10.028" v="13683" actId="478"/>
          <ac:spMkLst>
            <pc:docMk/>
            <pc:sldMk cId="2979800825" sldId="360"/>
            <ac:spMk id="3" creationId="{6D8F3179-182D-4D49-BFAC-D8B5B238671E}"/>
          </ac:spMkLst>
        </pc:spChg>
        <pc:spChg chg="add mod ord">
          <ac:chgData name="Henrique Rocha" userId="6da641f8-871e-414b-b6fd-ead4ca644738" providerId="ADAL" clId="{28C86DEA-B5D2-42FA-92F0-0F2BF2CA2B5E}" dt="2022-01-23T15:36:01.363" v="14708" actId="14100"/>
          <ac:spMkLst>
            <pc:docMk/>
            <pc:sldMk cId="2979800825" sldId="360"/>
            <ac:spMk id="6" creationId="{00B3B72A-C299-40EF-8A4E-4CA1DAC81E90}"/>
          </ac:spMkLst>
        </pc:spChg>
        <pc:spChg chg="add mod">
          <ac:chgData name="Henrique Rocha" userId="6da641f8-871e-414b-b6fd-ead4ca644738" providerId="ADAL" clId="{28C86DEA-B5D2-42FA-92F0-0F2BF2CA2B5E}" dt="2022-01-23T15:35:52.826" v="14707" actId="20577"/>
          <ac:spMkLst>
            <pc:docMk/>
            <pc:sldMk cId="2979800825" sldId="360"/>
            <ac:spMk id="7" creationId="{41CD2C30-7F4F-46C4-A458-06350010B0BA}"/>
          </ac:spMkLst>
        </pc:spChg>
        <pc:graphicFrameChg chg="add mod">
          <ac:chgData name="Henrique Rocha" userId="6da641f8-871e-414b-b6fd-ead4ca644738" providerId="ADAL" clId="{28C86DEA-B5D2-42FA-92F0-0F2BF2CA2B5E}" dt="2022-01-23T15:38:35.673" v="14727" actId="1037"/>
          <ac:graphicFrameMkLst>
            <pc:docMk/>
            <pc:sldMk cId="2979800825" sldId="360"/>
            <ac:graphicFrameMk id="8" creationId="{3CF1667A-04C2-4598-ABB9-696C735A87EC}"/>
          </ac:graphicFrameMkLst>
        </pc:graphicFrameChg>
      </pc:sldChg>
      <pc:sldChg chg="modSp new mod">
        <pc:chgData name="Henrique Rocha" userId="6da641f8-871e-414b-b6fd-ead4ca644738" providerId="ADAL" clId="{28C86DEA-B5D2-42FA-92F0-0F2BF2CA2B5E}" dt="2022-01-23T15:57:28.628" v="15076" actId="20577"/>
        <pc:sldMkLst>
          <pc:docMk/>
          <pc:sldMk cId="3936481515" sldId="361"/>
        </pc:sldMkLst>
        <pc:spChg chg="mod">
          <ac:chgData name="Henrique Rocha" userId="6da641f8-871e-414b-b6fd-ead4ca644738" providerId="ADAL" clId="{28C86DEA-B5D2-42FA-92F0-0F2BF2CA2B5E}" dt="2022-01-23T04:23:34.902" v="13757" actId="20577"/>
          <ac:spMkLst>
            <pc:docMk/>
            <pc:sldMk cId="3936481515" sldId="361"/>
            <ac:spMk id="2" creationId="{23DDE877-0B78-41A4-92F9-E719D92D7645}"/>
          </ac:spMkLst>
        </pc:spChg>
        <pc:spChg chg="mod">
          <ac:chgData name="Henrique Rocha" userId="6da641f8-871e-414b-b6fd-ead4ca644738" providerId="ADAL" clId="{28C86DEA-B5D2-42FA-92F0-0F2BF2CA2B5E}" dt="2022-01-23T15:57:28.628" v="15076" actId="20577"/>
          <ac:spMkLst>
            <pc:docMk/>
            <pc:sldMk cId="3936481515" sldId="361"/>
            <ac:spMk id="3" creationId="{E63E959E-1250-472E-9FB8-4EF7D2DC2390}"/>
          </ac:spMkLst>
        </pc:spChg>
      </pc:sldChg>
      <pc:sldChg chg="addSp delSp new del mod">
        <pc:chgData name="Henrique Rocha" userId="6da641f8-871e-414b-b6fd-ead4ca644738" providerId="ADAL" clId="{28C86DEA-B5D2-42FA-92F0-0F2BF2CA2B5E}" dt="2022-01-23T04:31:36.987" v="14529" actId="47"/>
        <pc:sldMkLst>
          <pc:docMk/>
          <pc:sldMk cId="917675605" sldId="362"/>
        </pc:sldMkLst>
        <pc:spChg chg="add del">
          <ac:chgData name="Henrique Rocha" userId="6da641f8-871e-414b-b6fd-ead4ca644738" providerId="ADAL" clId="{28C86DEA-B5D2-42FA-92F0-0F2BF2CA2B5E}" dt="2022-01-23T04:31:19.156" v="14527" actId="22"/>
          <ac:spMkLst>
            <pc:docMk/>
            <pc:sldMk cId="917675605" sldId="362"/>
            <ac:spMk id="7" creationId="{48C1BD09-AD4F-442B-894E-20036327E266}"/>
          </ac:spMkLst>
        </pc:spChg>
      </pc:sldChg>
      <pc:sldChg chg="modSp add mod">
        <pc:chgData name="Henrique Rocha" userId="6da641f8-871e-414b-b6fd-ead4ca644738" providerId="ADAL" clId="{28C86DEA-B5D2-42FA-92F0-0F2BF2CA2B5E}" dt="2022-01-23T04:31:49.580" v="14546" actId="20577"/>
        <pc:sldMkLst>
          <pc:docMk/>
          <pc:sldMk cId="3255322669" sldId="363"/>
        </pc:sldMkLst>
        <pc:spChg chg="mod">
          <ac:chgData name="Henrique Rocha" userId="6da641f8-871e-414b-b6fd-ead4ca644738" providerId="ADAL" clId="{28C86DEA-B5D2-42FA-92F0-0F2BF2CA2B5E}" dt="2022-01-23T04:31:49.580" v="14546" actId="20577"/>
          <ac:spMkLst>
            <pc:docMk/>
            <pc:sldMk cId="3255322669" sldId="363"/>
            <ac:spMk id="2" creationId="{93AB74E3-298F-654B-9BD2-C4C0D705E683}"/>
          </ac:spMkLst>
        </pc:spChg>
      </pc:sldChg>
    </pc:docChg>
  </pc:docChgLst>
  <pc:docChgLst>
    <pc:chgData name="Henrique Rocha" userId="6da641f8-871e-414b-b6fd-ead4ca644738" providerId="ADAL" clId="{D9B64A1C-6E63-4554-B390-801087F45AC5}"/>
    <pc:docChg chg="custSel addSld delSld modSld">
      <pc:chgData name="Henrique Rocha" userId="6da641f8-871e-414b-b6fd-ead4ca644738" providerId="ADAL" clId="{D9B64A1C-6E63-4554-B390-801087F45AC5}" dt="2022-01-20T22:37:00.438" v="233" actId="20577"/>
      <pc:docMkLst>
        <pc:docMk/>
      </pc:docMkLst>
      <pc:sldChg chg="modSp mod">
        <pc:chgData name="Henrique Rocha" userId="6da641f8-871e-414b-b6fd-ead4ca644738" providerId="ADAL" clId="{D9B64A1C-6E63-4554-B390-801087F45AC5}" dt="2022-01-20T15:14:16.584" v="43" actId="20577"/>
        <pc:sldMkLst>
          <pc:docMk/>
          <pc:sldMk cId="4206793918" sldId="257"/>
        </pc:sldMkLst>
        <pc:spChg chg="mod">
          <ac:chgData name="Henrique Rocha" userId="6da641f8-871e-414b-b6fd-ead4ca644738" providerId="ADAL" clId="{D9B64A1C-6E63-4554-B390-801087F45AC5}" dt="2022-01-20T15:14:16.584" v="43" actId="20577"/>
          <ac:spMkLst>
            <pc:docMk/>
            <pc:sldMk cId="4206793918" sldId="257"/>
            <ac:spMk id="3" creationId="{1E18522C-8F72-4A4B-9038-0AF8FB624FF0}"/>
          </ac:spMkLst>
        </pc:spChg>
      </pc:sldChg>
      <pc:sldChg chg="modSp mod">
        <pc:chgData name="Henrique Rocha" userId="6da641f8-871e-414b-b6fd-ead4ca644738" providerId="ADAL" clId="{D9B64A1C-6E63-4554-B390-801087F45AC5}" dt="2022-01-20T15:13:57.684" v="42" actId="20577"/>
        <pc:sldMkLst>
          <pc:docMk/>
          <pc:sldMk cId="3307222321" sldId="261"/>
        </pc:sldMkLst>
        <pc:spChg chg="mod">
          <ac:chgData name="Henrique Rocha" userId="6da641f8-871e-414b-b6fd-ead4ca644738" providerId="ADAL" clId="{D9B64A1C-6E63-4554-B390-801087F45AC5}" dt="2022-01-20T15:13:17.065" v="16" actId="20577"/>
          <ac:spMkLst>
            <pc:docMk/>
            <pc:sldMk cId="3307222321" sldId="261"/>
            <ac:spMk id="5" creationId="{47628F3B-D547-4D37-932E-47086811D4B3}"/>
          </ac:spMkLst>
        </pc:spChg>
        <pc:spChg chg="mod">
          <ac:chgData name="Henrique Rocha" userId="6da641f8-871e-414b-b6fd-ead4ca644738" providerId="ADAL" clId="{D9B64A1C-6E63-4554-B390-801087F45AC5}" dt="2022-01-20T15:13:57.684" v="42" actId="20577"/>
          <ac:spMkLst>
            <pc:docMk/>
            <pc:sldMk cId="3307222321" sldId="261"/>
            <ac:spMk id="6" creationId="{113A6ABD-C712-45A2-A16C-491A6333BFAA}"/>
          </ac:spMkLst>
        </pc:sp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81314552" sldId="262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058052650" sldId="263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565801764" sldId="264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973143341" sldId="26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995259025" sldId="266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505737238" sldId="267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733777329" sldId="268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152253421" sldId="26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65443645" sldId="27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027904024" sldId="271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381714440" sldId="273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66180827" sldId="274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378739986" sldId="27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525897278" sldId="276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645268925" sldId="277"/>
        </pc:sldMkLst>
      </pc:sldChg>
      <pc:sldChg chg="new del">
        <pc:chgData name="Henrique Rocha" userId="6da641f8-871e-414b-b6fd-ead4ca644738" providerId="ADAL" clId="{D9B64A1C-6E63-4554-B390-801087F45AC5}" dt="2022-01-20T15:15:04.473" v="47" actId="47"/>
        <pc:sldMkLst>
          <pc:docMk/>
          <pc:sldMk cId="670437938" sldId="27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944645504" sldId="27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4088342940" sldId="280"/>
        </pc:sldMkLst>
      </pc:sldChg>
      <pc:sldChg chg="new">
        <pc:chgData name="Henrique Rocha" userId="6da641f8-871e-414b-b6fd-ead4ca644738" providerId="ADAL" clId="{D9B64A1C-6E63-4554-B390-801087F45AC5}" dt="2022-01-20T15:15:00.467" v="46" actId="680"/>
        <pc:sldMkLst>
          <pc:docMk/>
          <pc:sldMk cId="4108465520" sldId="28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653721053" sldId="282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112772675" sldId="283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540475303" sldId="28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457595010" sldId="286"/>
        </pc:sldMkLst>
      </pc:sldChg>
      <pc:sldChg chg="addSp delSp modSp mod">
        <pc:chgData name="Henrique Rocha" userId="6da641f8-871e-414b-b6fd-ead4ca644738" providerId="ADAL" clId="{D9B64A1C-6E63-4554-B390-801087F45AC5}" dt="2022-01-20T22:36:11.613" v="232" actId="478"/>
        <pc:sldMkLst>
          <pc:docMk/>
          <pc:sldMk cId="3752164159" sldId="286"/>
        </pc:sldMkLst>
        <pc:spChg chg="del">
          <ac:chgData name="Henrique Rocha" userId="6da641f8-871e-414b-b6fd-ead4ca644738" providerId="ADAL" clId="{D9B64A1C-6E63-4554-B390-801087F45AC5}" dt="2022-01-20T22:36:11.613" v="232" actId="478"/>
          <ac:spMkLst>
            <pc:docMk/>
            <pc:sldMk cId="3752164159" sldId="286"/>
            <ac:spMk id="3" creationId="{B237DB72-EF7E-244A-B5E0-BFB41B5B1CAF}"/>
          </ac:spMkLst>
        </pc:sp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6" creationId="{F88DF6C5-79DA-4C95-B96A-FE10743071C1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7" creationId="{1844474E-9484-42E4-867C-ECC9E9936BD1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8" creationId="{C5C9C83A-1EDA-40FF-A836-173089AA8C02}"/>
          </ac:picMkLst>
        </pc:picChg>
        <pc:picChg chg="add del mod">
          <ac:chgData name="Henrique Rocha" userId="6da641f8-871e-414b-b6fd-ead4ca644738" providerId="ADAL" clId="{D9B64A1C-6E63-4554-B390-801087F45AC5}" dt="2022-01-20T22:31:20.516" v="119" actId="478"/>
          <ac:picMkLst>
            <pc:docMk/>
            <pc:sldMk cId="3752164159" sldId="286"/>
            <ac:picMk id="9" creationId="{F4EC86D0-3D7F-496D-B555-9FABAB4294B5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10" creationId="{B61F55FA-5DBD-4F16-92A1-7BCECCDAB2F6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11" creationId="{B4A9810C-7EC9-4811-A88C-32E59230D718}"/>
          </ac:picMkLst>
        </pc:picChg>
        <pc:picChg chg="add del mod">
          <ac:chgData name="Henrique Rocha" userId="6da641f8-871e-414b-b6fd-ead4ca644738" providerId="ADAL" clId="{D9B64A1C-6E63-4554-B390-801087F45AC5}" dt="2022-01-20T22:31:17.023" v="118" actId="478"/>
          <ac:picMkLst>
            <pc:docMk/>
            <pc:sldMk cId="3752164159" sldId="286"/>
            <ac:picMk id="12" creationId="{EFFAF223-CBE6-4065-8BCA-A03B3B3FE2D1}"/>
          </ac:picMkLst>
        </pc:picChg>
        <pc:picChg chg="add mod">
          <ac:chgData name="Henrique Rocha" userId="6da641f8-871e-414b-b6fd-ead4ca644738" providerId="ADAL" clId="{D9B64A1C-6E63-4554-B390-801087F45AC5}" dt="2022-01-20T22:31:30.094" v="122" actId="14100"/>
          <ac:picMkLst>
            <pc:docMk/>
            <pc:sldMk cId="3752164159" sldId="286"/>
            <ac:picMk id="1026" creationId="{166738DE-1CFB-4F13-8766-7AD532C883F6}"/>
          </ac:picMkLst>
        </pc:picChg>
      </pc:sldChg>
      <pc:sldChg chg="delSp mod">
        <pc:chgData name="Henrique Rocha" userId="6da641f8-871e-414b-b6fd-ead4ca644738" providerId="ADAL" clId="{D9B64A1C-6E63-4554-B390-801087F45AC5}" dt="2022-01-20T22:36:06.427" v="231" actId="478"/>
        <pc:sldMkLst>
          <pc:docMk/>
          <pc:sldMk cId="1908077309" sldId="287"/>
        </pc:sldMkLst>
        <pc:spChg chg="del">
          <ac:chgData name="Henrique Rocha" userId="6da641f8-871e-414b-b6fd-ead4ca644738" providerId="ADAL" clId="{D9B64A1C-6E63-4554-B390-801087F45AC5}" dt="2022-01-20T22:36:03.430" v="230" actId="478"/>
          <ac:spMkLst>
            <pc:docMk/>
            <pc:sldMk cId="1908077309" sldId="287"/>
            <ac:spMk id="8" creationId="{E2C427D1-8411-7D44-97B7-20CF7433421E}"/>
          </ac:spMkLst>
        </pc:spChg>
        <pc:spChg chg="del">
          <ac:chgData name="Henrique Rocha" userId="6da641f8-871e-414b-b6fd-ead4ca644738" providerId="ADAL" clId="{D9B64A1C-6E63-4554-B390-801087F45AC5}" dt="2022-01-20T22:36:06.427" v="231" actId="478"/>
          <ac:spMkLst>
            <pc:docMk/>
            <pc:sldMk cId="1908077309" sldId="287"/>
            <ac:spMk id="9" creationId="{8198A188-5134-4442-B60C-875DB7347610}"/>
          </ac:spMkLst>
        </pc:sp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008492451" sldId="287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91675976" sldId="288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929863913" sldId="28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477451124" sldId="29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692030327" sldId="291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159323889" sldId="292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430288111" sldId="293"/>
        </pc:sldMkLst>
      </pc:sldChg>
      <pc:sldChg chg="addSp delSp modSp mod">
        <pc:chgData name="Henrique Rocha" userId="6da641f8-871e-414b-b6fd-ead4ca644738" providerId="ADAL" clId="{D9B64A1C-6E63-4554-B390-801087F45AC5}" dt="2022-01-20T22:34:02.788" v="229" actId="20577"/>
        <pc:sldMkLst>
          <pc:docMk/>
          <pc:sldMk cId="3831940360" sldId="293"/>
        </pc:sldMkLst>
        <pc:spChg chg="del">
          <ac:chgData name="Henrique Rocha" userId="6da641f8-871e-414b-b6fd-ead4ca644738" providerId="ADAL" clId="{D9B64A1C-6E63-4554-B390-801087F45AC5}" dt="2022-01-20T22:32:44.078" v="123" actId="478"/>
          <ac:spMkLst>
            <pc:docMk/>
            <pc:sldMk cId="3831940360" sldId="293"/>
            <ac:spMk id="3" creationId="{8C60CF64-42E3-FB46-B165-6314B38B6A7E}"/>
          </ac:spMkLst>
        </pc:spChg>
        <pc:spChg chg="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7" creationId="{9F28899D-9FD9-4F71-BC9E-9022F8B03A0B}"/>
          </ac:spMkLst>
        </pc:spChg>
        <pc:spChg chg="mod">
          <ac:chgData name="Henrique Rocha" userId="6da641f8-871e-414b-b6fd-ead4ca644738" providerId="ADAL" clId="{D9B64A1C-6E63-4554-B390-801087F45AC5}" dt="2022-01-20T22:33:46.084" v="219" actId="20577"/>
          <ac:spMkLst>
            <pc:docMk/>
            <pc:sldMk cId="3831940360" sldId="293"/>
            <ac:spMk id="8" creationId="{96D8BB20-16B2-463B-B23E-4DF062FA4416}"/>
          </ac:spMkLst>
        </pc:spChg>
        <pc:spChg chg="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0" creationId="{9F93E5DF-6A98-472F-8DAB-F3293B33BD9C}"/>
          </ac:spMkLst>
        </pc:spChg>
        <pc:spChg chg="mod">
          <ac:chgData name="Henrique Rocha" userId="6da641f8-871e-414b-b6fd-ead4ca644738" providerId="ADAL" clId="{D9B64A1C-6E63-4554-B390-801087F45AC5}" dt="2022-01-20T22:33:56.253" v="226" actId="20577"/>
          <ac:spMkLst>
            <pc:docMk/>
            <pc:sldMk cId="3831940360" sldId="293"/>
            <ac:spMk id="11" creationId="{2E61B253-E46D-40EA-8679-A617E90E3A7F}"/>
          </ac:spMkLst>
        </pc:spChg>
        <pc:spChg chg="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3" creationId="{BB30E952-0923-4FBB-B7FD-CCB13351BE1C}"/>
          </ac:spMkLst>
        </pc:spChg>
        <pc:spChg chg="mod">
          <ac:chgData name="Henrique Rocha" userId="6da641f8-871e-414b-b6fd-ead4ca644738" providerId="ADAL" clId="{D9B64A1C-6E63-4554-B390-801087F45AC5}" dt="2022-01-20T22:34:02.788" v="229" actId="20577"/>
          <ac:spMkLst>
            <pc:docMk/>
            <pc:sldMk cId="3831940360" sldId="293"/>
            <ac:spMk id="14" creationId="{637F1C9B-01EE-438B-AE36-F89C57E1F7C0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5" creationId="{2A1B7285-C106-46C0-BE78-1A728B24A5F8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6" creationId="{E120625A-72AF-416F-9719-77B5009AA768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7" creationId="{A58F83CD-17C7-4B68-9C22-1AA9C462FC5A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8" creationId="{478CD1B6-0C81-4617-99D1-A567CCC816AF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9" creationId="{4AC99D65-840B-4C99-9C64-A9A25339C736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20" creationId="{B6871891-F272-437F-A4F0-AD8C4863E3FD}"/>
          </ac:spMkLst>
        </pc:spChg>
        <pc:spChg chg="add mod">
          <ac:chgData name="Henrique Rocha" userId="6da641f8-871e-414b-b6fd-ead4ca644738" providerId="ADAL" clId="{D9B64A1C-6E63-4554-B390-801087F45AC5}" dt="2022-01-20T22:33:18.346" v="192" actId="1038"/>
          <ac:spMkLst>
            <pc:docMk/>
            <pc:sldMk cId="3831940360" sldId="293"/>
            <ac:spMk id="22" creationId="{CF299AEF-C543-4DA4-B4CF-02EB6081EEAB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23" creationId="{40A636FD-053A-4794-BC90-63EC6E7BEFF4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24" creationId="{FA22016F-FBCC-4864-9BB8-87C1DAF2C3E0}"/>
          </ac:spMkLst>
        </pc:spChg>
        <pc:spChg chg="add mod">
          <ac:chgData name="Henrique Rocha" userId="6da641f8-871e-414b-b6fd-ead4ca644738" providerId="ADAL" clId="{D9B64A1C-6E63-4554-B390-801087F45AC5}" dt="2022-01-20T22:33:39.284" v="217" actId="20577"/>
          <ac:spMkLst>
            <pc:docMk/>
            <pc:sldMk cId="3831940360" sldId="293"/>
            <ac:spMk id="26" creationId="{A41F747B-AE49-4D21-8D42-C463D08229A0}"/>
          </ac:spMkLst>
        </pc:spChg>
        <pc:grpChg chg="add mod">
          <ac:chgData name="Henrique Rocha" userId="6da641f8-871e-414b-b6fd-ead4ca644738" providerId="ADAL" clId="{D9B64A1C-6E63-4554-B390-801087F45AC5}" dt="2022-01-20T22:32:51.621" v="134" actId="1038"/>
          <ac:grpSpMkLst>
            <pc:docMk/>
            <pc:sldMk cId="3831940360" sldId="293"/>
            <ac:grpSpMk id="6" creationId="{A0CE7D0B-B441-489A-B388-7135ED2C16B5}"/>
          </ac:grpSpMkLst>
        </pc:grpChg>
        <pc:grpChg chg="add mod">
          <ac:chgData name="Henrique Rocha" userId="6da641f8-871e-414b-b6fd-ead4ca644738" providerId="ADAL" clId="{D9B64A1C-6E63-4554-B390-801087F45AC5}" dt="2022-01-20T22:32:51.621" v="134" actId="1038"/>
          <ac:grpSpMkLst>
            <pc:docMk/>
            <pc:sldMk cId="3831940360" sldId="293"/>
            <ac:grpSpMk id="9" creationId="{1F506EAB-ED90-4F7D-A2D7-D9B94171661A}"/>
          </ac:grpSpMkLst>
        </pc:grpChg>
        <pc:grpChg chg="add mod">
          <ac:chgData name="Henrique Rocha" userId="6da641f8-871e-414b-b6fd-ead4ca644738" providerId="ADAL" clId="{D9B64A1C-6E63-4554-B390-801087F45AC5}" dt="2022-01-20T22:32:51.621" v="134" actId="1038"/>
          <ac:grpSpMkLst>
            <pc:docMk/>
            <pc:sldMk cId="3831940360" sldId="293"/>
            <ac:grpSpMk id="12" creationId="{3DE8F29B-091A-424F-8A12-8210624D63B3}"/>
          </ac:grpSpMkLst>
        </pc:grpChg>
        <pc:picChg chg="add mod">
          <ac:chgData name="Henrique Rocha" userId="6da641f8-871e-414b-b6fd-ead4ca644738" providerId="ADAL" clId="{D9B64A1C-6E63-4554-B390-801087F45AC5}" dt="2022-01-20T22:33:04.715" v="162" actId="1038"/>
          <ac:picMkLst>
            <pc:docMk/>
            <pc:sldMk cId="3831940360" sldId="293"/>
            <ac:picMk id="21" creationId="{EBDBCCE2-C3F5-43CC-995F-D339D027E631}"/>
          </ac:picMkLst>
        </pc:picChg>
        <pc:picChg chg="add mod">
          <ac:chgData name="Henrique Rocha" userId="6da641f8-871e-414b-b6fd-ead4ca644738" providerId="ADAL" clId="{D9B64A1C-6E63-4554-B390-801087F45AC5}" dt="2022-01-20T22:32:59.976" v="153" actId="1036"/>
          <ac:picMkLst>
            <pc:docMk/>
            <pc:sldMk cId="3831940360" sldId="293"/>
            <ac:picMk id="25" creationId="{065ED025-D9EF-4B89-AECA-3F969C9520E5}"/>
          </ac:picMkLst>
        </pc:pic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559894999" sldId="294"/>
        </pc:sldMkLst>
      </pc:sldChg>
      <pc:sldChg chg="modSp mod">
        <pc:chgData name="Henrique Rocha" userId="6da641f8-871e-414b-b6fd-ead4ca644738" providerId="ADAL" clId="{D9B64A1C-6E63-4554-B390-801087F45AC5}" dt="2022-01-20T22:37:00.438" v="233" actId="20577"/>
        <pc:sldMkLst>
          <pc:docMk/>
          <pc:sldMk cId="389508520" sldId="295"/>
        </pc:sldMkLst>
        <pc:spChg chg="mod">
          <ac:chgData name="Henrique Rocha" userId="6da641f8-871e-414b-b6fd-ead4ca644738" providerId="ADAL" clId="{D9B64A1C-6E63-4554-B390-801087F45AC5}" dt="2022-01-20T22:37:00.438" v="233" actId="20577"/>
          <ac:spMkLst>
            <pc:docMk/>
            <pc:sldMk cId="389508520" sldId="295"/>
            <ac:spMk id="8" creationId="{38D8F14D-26F7-084C-97B7-184EDEB8DC23}"/>
          </ac:spMkLst>
        </pc:sp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309571140" sldId="29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4078406656" sldId="296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747763602" sldId="297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009185347" sldId="298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850079331" sldId="29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564838217" sldId="30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61483401" sldId="301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362419366" sldId="302"/>
        </pc:sldMkLst>
      </pc:sldChg>
    </pc:docChg>
  </pc:docChgLst>
  <pc:docChgLst>
    <pc:chgData name="Henrique Rocha" userId="6da641f8-871e-414b-b6fd-ead4ca644738" providerId="ADAL" clId="{B701659E-0392-A344-8234-52E44931225D}"/>
    <pc:docChg chg="undo custSel addSld delSld modSld sldOrd">
      <pc:chgData name="Henrique Rocha" userId="6da641f8-871e-414b-b6fd-ead4ca644738" providerId="ADAL" clId="{B701659E-0392-A344-8234-52E44931225D}" dt="2022-01-23T19:16:18.894" v="4092" actId="20577"/>
      <pc:docMkLst>
        <pc:docMk/>
      </pc:docMkLst>
      <pc:sldChg chg="del">
        <pc:chgData name="Henrique Rocha" userId="6da641f8-871e-414b-b6fd-ead4ca644738" providerId="ADAL" clId="{B701659E-0392-A344-8234-52E44931225D}" dt="2022-01-20T23:40:22.656" v="5" actId="2696"/>
        <pc:sldMkLst>
          <pc:docMk/>
          <pc:sldMk cId="4206793918" sldId="257"/>
        </pc:sldMkLst>
      </pc:sldChg>
      <pc:sldChg chg="del">
        <pc:chgData name="Henrique Rocha" userId="6da641f8-871e-414b-b6fd-ead4ca644738" providerId="ADAL" clId="{B701659E-0392-A344-8234-52E44931225D}" dt="2022-01-20T23:40:22.656" v="5" actId="2696"/>
        <pc:sldMkLst>
          <pc:docMk/>
          <pc:sldMk cId="3586800873" sldId="258"/>
        </pc:sldMkLst>
      </pc:sldChg>
      <pc:sldChg chg="modSp mod">
        <pc:chgData name="Henrique Rocha" userId="6da641f8-871e-414b-b6fd-ead4ca644738" providerId="ADAL" clId="{B701659E-0392-A344-8234-52E44931225D}" dt="2022-01-20T23:40:18.390" v="4" actId="20577"/>
        <pc:sldMkLst>
          <pc:docMk/>
          <pc:sldMk cId="3307222321" sldId="261"/>
        </pc:sldMkLst>
        <pc:spChg chg="mod">
          <ac:chgData name="Henrique Rocha" userId="6da641f8-871e-414b-b6fd-ead4ca644738" providerId="ADAL" clId="{B701659E-0392-A344-8234-52E44931225D}" dt="2022-01-20T23:40:18.390" v="4" actId="20577"/>
          <ac:spMkLst>
            <pc:docMk/>
            <pc:sldMk cId="3307222321" sldId="261"/>
            <ac:spMk id="6" creationId="{113A6ABD-C712-45A2-A16C-491A6333BFAA}"/>
          </ac:spMkLst>
        </pc:spChg>
      </pc:sldChg>
      <pc:sldChg chg="modSp mod">
        <pc:chgData name="Henrique Rocha" userId="6da641f8-871e-414b-b6fd-ead4ca644738" providerId="ADAL" clId="{B701659E-0392-A344-8234-52E44931225D}" dt="2022-01-20T23:41:16.304" v="26" actId="20577"/>
        <pc:sldMkLst>
          <pc:docMk/>
          <pc:sldMk cId="3251535649" sldId="278"/>
        </pc:sldMkLst>
        <pc:spChg chg="mod">
          <ac:chgData name="Henrique Rocha" userId="6da641f8-871e-414b-b6fd-ead4ca644738" providerId="ADAL" clId="{B701659E-0392-A344-8234-52E44931225D}" dt="2022-01-20T23:41:16.304" v="26" actId="20577"/>
          <ac:spMkLst>
            <pc:docMk/>
            <pc:sldMk cId="3251535649" sldId="278"/>
            <ac:spMk id="3" creationId="{36943C24-D0F5-44C2-B317-152A7D2AC8F5}"/>
          </ac:spMkLst>
        </pc:spChg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4108465520" sldId="280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679849396" sldId="281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2212277830" sldId="282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2629499123" sldId="283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2732636192" sldId="284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1174554884" sldId="285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3752164159" sldId="286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1908077309" sldId="287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3600037929" sldId="288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1830699085" sldId="289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212554095" sldId="290"/>
        </pc:sldMkLst>
      </pc:sldChg>
      <pc:sldChg chg="del">
        <pc:chgData name="Henrique Rocha" userId="6da641f8-871e-414b-b6fd-ead4ca644738" providerId="ADAL" clId="{B701659E-0392-A344-8234-52E44931225D}" dt="2022-01-20T23:40:22.656" v="5" actId="2696"/>
        <pc:sldMkLst>
          <pc:docMk/>
          <pc:sldMk cId="770693532" sldId="291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1522010191" sldId="292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3831940360" sldId="293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234655554" sldId="294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389508520" sldId="295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3993714197" sldId="296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1633427682" sldId="297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1938380330" sldId="298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2641631272" sldId="299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2341254901" sldId="300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408809153" sldId="301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2565010925" sldId="302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2069410040" sldId="303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2381615743" sldId="304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1619869845" sldId="305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2565518286" sldId="306"/>
        </pc:sldMkLst>
      </pc:sldChg>
      <pc:sldChg chg="del">
        <pc:chgData name="Henrique Rocha" userId="6da641f8-871e-414b-b6fd-ead4ca644738" providerId="ADAL" clId="{B701659E-0392-A344-8234-52E44931225D}" dt="2022-01-20T23:40:30.429" v="8" actId="2696"/>
        <pc:sldMkLst>
          <pc:docMk/>
          <pc:sldMk cId="1588878303" sldId="307"/>
        </pc:sldMkLst>
      </pc:sldChg>
      <pc:sldChg chg="modSp new mod ord">
        <pc:chgData name="Henrique Rocha" userId="6da641f8-871e-414b-b6fd-ead4ca644738" providerId="ADAL" clId="{B701659E-0392-A344-8234-52E44931225D}" dt="2022-01-21T00:09:59.920" v="98" actId="20577"/>
        <pc:sldMkLst>
          <pc:docMk/>
          <pc:sldMk cId="1454969384" sldId="308"/>
        </pc:sldMkLst>
        <pc:spChg chg="mod">
          <ac:chgData name="Henrique Rocha" userId="6da641f8-871e-414b-b6fd-ead4ca644738" providerId="ADAL" clId="{B701659E-0392-A344-8234-52E44931225D}" dt="2022-01-21T00:09:32.524" v="33" actId="20577"/>
          <ac:spMkLst>
            <pc:docMk/>
            <pc:sldMk cId="1454969384" sldId="308"/>
            <ac:spMk id="2" creationId="{0F33D3EC-89FD-A849-96AA-9F24CA28CDE2}"/>
          </ac:spMkLst>
        </pc:spChg>
        <pc:spChg chg="mod">
          <ac:chgData name="Henrique Rocha" userId="6da641f8-871e-414b-b6fd-ead4ca644738" providerId="ADAL" clId="{B701659E-0392-A344-8234-52E44931225D}" dt="2022-01-21T00:09:59.920" v="98" actId="20577"/>
          <ac:spMkLst>
            <pc:docMk/>
            <pc:sldMk cId="1454969384" sldId="308"/>
            <ac:spMk id="3" creationId="{4899822E-0CF1-3044-A865-614D4E7E7701}"/>
          </ac:spMkLst>
        </pc:spChg>
      </pc:sldChg>
      <pc:sldChg chg="modSp new mod">
        <pc:chgData name="Henrique Rocha" userId="6da641f8-871e-414b-b6fd-ead4ca644738" providerId="ADAL" clId="{B701659E-0392-A344-8234-52E44931225D}" dt="2022-01-21T00:25:24.078" v="591" actId="20577"/>
        <pc:sldMkLst>
          <pc:docMk/>
          <pc:sldMk cId="714937328" sldId="309"/>
        </pc:sldMkLst>
        <pc:spChg chg="mod">
          <ac:chgData name="Henrique Rocha" userId="6da641f8-871e-414b-b6fd-ead4ca644738" providerId="ADAL" clId="{B701659E-0392-A344-8234-52E44931225D}" dt="2022-01-21T00:11:30.212" v="182" actId="20577"/>
          <ac:spMkLst>
            <pc:docMk/>
            <pc:sldMk cId="714937328" sldId="309"/>
            <ac:spMk id="2" creationId="{5094210A-3620-E24A-8CAE-5FB2B1771D47}"/>
          </ac:spMkLst>
        </pc:spChg>
        <pc:spChg chg="mod">
          <ac:chgData name="Henrique Rocha" userId="6da641f8-871e-414b-b6fd-ead4ca644738" providerId="ADAL" clId="{B701659E-0392-A344-8234-52E44931225D}" dt="2022-01-21T00:25:24.078" v="591" actId="20577"/>
          <ac:spMkLst>
            <pc:docMk/>
            <pc:sldMk cId="714937328" sldId="309"/>
            <ac:spMk id="3" creationId="{FB6EB6E6-A421-EA43-AAE9-69F22F10A2C2}"/>
          </ac:spMkLst>
        </pc:spChg>
      </pc:sldChg>
      <pc:sldChg chg="addSp modSp new mod ord">
        <pc:chgData name="Henrique Rocha" userId="6da641f8-871e-414b-b6fd-ead4ca644738" providerId="ADAL" clId="{B701659E-0392-A344-8234-52E44931225D}" dt="2022-01-21T00:18:48.562" v="295" actId="20577"/>
        <pc:sldMkLst>
          <pc:docMk/>
          <pc:sldMk cId="4159849256" sldId="310"/>
        </pc:sldMkLst>
        <pc:spChg chg="mod">
          <ac:chgData name="Henrique Rocha" userId="6da641f8-871e-414b-b6fd-ead4ca644738" providerId="ADAL" clId="{B701659E-0392-A344-8234-52E44931225D}" dt="2022-01-21T00:18:48.562" v="295" actId="20577"/>
          <ac:spMkLst>
            <pc:docMk/>
            <pc:sldMk cId="4159849256" sldId="310"/>
            <ac:spMk id="2" creationId="{D1347C36-203F-4A4D-9F71-EE682FD086B9}"/>
          </ac:spMkLst>
        </pc:spChg>
        <pc:spChg chg="add mod">
          <ac:chgData name="Henrique Rocha" userId="6da641f8-871e-414b-b6fd-ead4ca644738" providerId="ADAL" clId="{B701659E-0392-A344-8234-52E44931225D}" dt="2022-01-21T00:18:37.714" v="281" actId="1036"/>
          <ac:spMkLst>
            <pc:docMk/>
            <pc:sldMk cId="4159849256" sldId="310"/>
            <ac:spMk id="8" creationId="{45622DEE-6913-7C43-ACE3-1AC4FAB78A02}"/>
          </ac:spMkLst>
        </pc:spChg>
        <pc:picChg chg="add mod">
          <ac:chgData name="Henrique Rocha" userId="6da641f8-871e-414b-b6fd-ead4ca644738" providerId="ADAL" clId="{B701659E-0392-A344-8234-52E44931225D}" dt="2022-01-21T00:18:32.200" v="273" actId="1036"/>
          <ac:picMkLst>
            <pc:docMk/>
            <pc:sldMk cId="4159849256" sldId="310"/>
            <ac:picMk id="1026" creationId="{43244C73-CAD5-AC46-8C1C-B367DF9F281F}"/>
          </ac:picMkLst>
        </pc:picChg>
      </pc:sldChg>
      <pc:sldChg chg="modSp new mod ord">
        <pc:chgData name="Henrique Rocha" userId="6da641f8-871e-414b-b6fd-ead4ca644738" providerId="ADAL" clId="{B701659E-0392-A344-8234-52E44931225D}" dt="2022-01-21T00:11:15.103" v="169" actId="20578"/>
        <pc:sldMkLst>
          <pc:docMk/>
          <pc:sldMk cId="1866641342" sldId="311"/>
        </pc:sldMkLst>
        <pc:spChg chg="mod">
          <ac:chgData name="Henrique Rocha" userId="6da641f8-871e-414b-b6fd-ead4ca644738" providerId="ADAL" clId="{B701659E-0392-A344-8234-52E44931225D}" dt="2022-01-21T00:11:07.672" v="168" actId="404"/>
          <ac:spMkLst>
            <pc:docMk/>
            <pc:sldMk cId="1866641342" sldId="311"/>
            <ac:spMk id="2" creationId="{93AB74E3-298F-654B-9BD2-C4C0D705E683}"/>
          </ac:spMkLst>
        </pc:spChg>
        <pc:spChg chg="mod">
          <ac:chgData name="Henrique Rocha" userId="6da641f8-871e-414b-b6fd-ead4ca644738" providerId="ADAL" clId="{B701659E-0392-A344-8234-52E44931225D}" dt="2022-01-21T00:10:58.711" v="146" actId="20577"/>
          <ac:spMkLst>
            <pc:docMk/>
            <pc:sldMk cId="1866641342" sldId="311"/>
            <ac:spMk id="3" creationId="{E5D3BA2E-C6D8-4F4C-B32A-048442206200}"/>
          </ac:spMkLst>
        </pc:spChg>
      </pc:sldChg>
      <pc:sldChg chg="modSp new mod">
        <pc:chgData name="Henrique Rocha" userId="6da641f8-871e-414b-b6fd-ead4ca644738" providerId="ADAL" clId="{B701659E-0392-A344-8234-52E44931225D}" dt="2022-01-21T03:42:34.574" v="3486" actId="20577"/>
        <pc:sldMkLst>
          <pc:docMk/>
          <pc:sldMk cId="2160369355" sldId="312"/>
        </pc:sldMkLst>
        <pc:spChg chg="mod">
          <ac:chgData name="Henrique Rocha" userId="6da641f8-871e-414b-b6fd-ead4ca644738" providerId="ADAL" clId="{B701659E-0392-A344-8234-52E44931225D}" dt="2022-01-21T00:27:27.164" v="602" actId="20577"/>
          <ac:spMkLst>
            <pc:docMk/>
            <pc:sldMk cId="2160369355" sldId="312"/>
            <ac:spMk id="2" creationId="{2CD97118-9FDC-CD46-9226-A8CB91A14E62}"/>
          </ac:spMkLst>
        </pc:spChg>
        <pc:spChg chg="mod">
          <ac:chgData name="Henrique Rocha" userId="6da641f8-871e-414b-b6fd-ead4ca644738" providerId="ADAL" clId="{B701659E-0392-A344-8234-52E44931225D}" dt="2022-01-21T03:42:34.574" v="3486" actId="20577"/>
          <ac:spMkLst>
            <pc:docMk/>
            <pc:sldMk cId="2160369355" sldId="312"/>
            <ac:spMk id="3" creationId="{9812E122-4607-CA48-BB06-036465CCEA25}"/>
          </ac:spMkLst>
        </pc:spChg>
      </pc:sldChg>
      <pc:sldChg chg="modSp new mod">
        <pc:chgData name="Henrique Rocha" userId="6da641f8-871e-414b-b6fd-ead4ca644738" providerId="ADAL" clId="{B701659E-0392-A344-8234-52E44931225D}" dt="2022-01-21T00:34:16.147" v="1373" actId="5793"/>
        <pc:sldMkLst>
          <pc:docMk/>
          <pc:sldMk cId="3826269848" sldId="313"/>
        </pc:sldMkLst>
        <pc:spChg chg="mod">
          <ac:chgData name="Henrique Rocha" userId="6da641f8-871e-414b-b6fd-ead4ca644738" providerId="ADAL" clId="{B701659E-0392-A344-8234-52E44931225D}" dt="2022-01-21T00:30:58.706" v="990" actId="20577"/>
          <ac:spMkLst>
            <pc:docMk/>
            <pc:sldMk cId="3826269848" sldId="313"/>
            <ac:spMk id="2" creationId="{B4ECBC23-89A2-5A48-9DA5-9E7E4FF4C233}"/>
          </ac:spMkLst>
        </pc:spChg>
        <pc:spChg chg="mod">
          <ac:chgData name="Henrique Rocha" userId="6da641f8-871e-414b-b6fd-ead4ca644738" providerId="ADAL" clId="{B701659E-0392-A344-8234-52E44931225D}" dt="2022-01-21T00:34:16.147" v="1373" actId="5793"/>
          <ac:spMkLst>
            <pc:docMk/>
            <pc:sldMk cId="3826269848" sldId="313"/>
            <ac:spMk id="3" creationId="{1BAAE457-4E7E-C74D-8FB7-43C691322F65}"/>
          </ac:spMkLst>
        </pc:spChg>
      </pc:sldChg>
      <pc:sldChg chg="modSp new mod">
        <pc:chgData name="Henrique Rocha" userId="6da641f8-871e-414b-b6fd-ead4ca644738" providerId="ADAL" clId="{B701659E-0392-A344-8234-52E44931225D}" dt="2022-01-21T00:38:00.187" v="1870" actId="5793"/>
        <pc:sldMkLst>
          <pc:docMk/>
          <pc:sldMk cId="3680893619" sldId="314"/>
        </pc:sldMkLst>
        <pc:spChg chg="mod">
          <ac:chgData name="Henrique Rocha" userId="6da641f8-871e-414b-b6fd-ead4ca644738" providerId="ADAL" clId="{B701659E-0392-A344-8234-52E44931225D}" dt="2022-01-21T00:34:32.937" v="1393" actId="20577"/>
          <ac:spMkLst>
            <pc:docMk/>
            <pc:sldMk cId="3680893619" sldId="314"/>
            <ac:spMk id="2" creationId="{95257CC3-9D04-3E4D-AE22-AA95EC0A820A}"/>
          </ac:spMkLst>
        </pc:spChg>
        <pc:spChg chg="mod">
          <ac:chgData name="Henrique Rocha" userId="6da641f8-871e-414b-b6fd-ead4ca644738" providerId="ADAL" clId="{B701659E-0392-A344-8234-52E44931225D}" dt="2022-01-21T00:38:00.187" v="1870" actId="5793"/>
          <ac:spMkLst>
            <pc:docMk/>
            <pc:sldMk cId="3680893619" sldId="314"/>
            <ac:spMk id="3" creationId="{4E42F9A1-2067-6B42-8961-B27F79CE44E0}"/>
          </ac:spMkLst>
        </pc:spChg>
      </pc:sldChg>
      <pc:sldChg chg="modSp new mod">
        <pc:chgData name="Henrique Rocha" userId="6da641f8-871e-414b-b6fd-ead4ca644738" providerId="ADAL" clId="{B701659E-0392-A344-8234-52E44931225D}" dt="2022-01-21T00:39:05.978" v="2056" actId="20577"/>
        <pc:sldMkLst>
          <pc:docMk/>
          <pc:sldMk cId="3592612518" sldId="315"/>
        </pc:sldMkLst>
        <pc:spChg chg="mod">
          <ac:chgData name="Henrique Rocha" userId="6da641f8-871e-414b-b6fd-ead4ca644738" providerId="ADAL" clId="{B701659E-0392-A344-8234-52E44931225D}" dt="2022-01-21T00:38:21.285" v="1904" actId="20577"/>
          <ac:spMkLst>
            <pc:docMk/>
            <pc:sldMk cId="3592612518" sldId="315"/>
            <ac:spMk id="2" creationId="{B3F646CB-3BE6-7F4F-9847-AEA20CCF58A2}"/>
          </ac:spMkLst>
        </pc:spChg>
        <pc:spChg chg="mod">
          <ac:chgData name="Henrique Rocha" userId="6da641f8-871e-414b-b6fd-ead4ca644738" providerId="ADAL" clId="{B701659E-0392-A344-8234-52E44931225D}" dt="2022-01-21T00:39:05.978" v="2056" actId="20577"/>
          <ac:spMkLst>
            <pc:docMk/>
            <pc:sldMk cId="3592612518" sldId="315"/>
            <ac:spMk id="3" creationId="{2D944A38-E2F9-A045-AF68-5D0013283DA4}"/>
          </ac:spMkLst>
        </pc:spChg>
      </pc:sldChg>
      <pc:sldChg chg="modSp new mod">
        <pc:chgData name="Henrique Rocha" userId="6da641f8-871e-414b-b6fd-ead4ca644738" providerId="ADAL" clId="{B701659E-0392-A344-8234-52E44931225D}" dt="2022-01-21T00:42:52.454" v="2285" actId="5793"/>
        <pc:sldMkLst>
          <pc:docMk/>
          <pc:sldMk cId="1359294419" sldId="316"/>
        </pc:sldMkLst>
        <pc:spChg chg="mod">
          <ac:chgData name="Henrique Rocha" userId="6da641f8-871e-414b-b6fd-ead4ca644738" providerId="ADAL" clId="{B701659E-0392-A344-8234-52E44931225D}" dt="2022-01-21T00:40:57.281" v="2067" actId="20577"/>
          <ac:spMkLst>
            <pc:docMk/>
            <pc:sldMk cId="1359294419" sldId="316"/>
            <ac:spMk id="2" creationId="{E66C33FA-6F5D-0545-885D-652CA3889226}"/>
          </ac:spMkLst>
        </pc:spChg>
        <pc:spChg chg="mod">
          <ac:chgData name="Henrique Rocha" userId="6da641f8-871e-414b-b6fd-ead4ca644738" providerId="ADAL" clId="{B701659E-0392-A344-8234-52E44931225D}" dt="2022-01-21T00:42:52.454" v="2285" actId="5793"/>
          <ac:spMkLst>
            <pc:docMk/>
            <pc:sldMk cId="1359294419" sldId="316"/>
            <ac:spMk id="3" creationId="{2DE4752A-A763-3642-A5BD-AD82995666B1}"/>
          </ac:spMkLst>
        </pc:spChg>
      </pc:sldChg>
      <pc:sldChg chg="modSp new mod">
        <pc:chgData name="Henrique Rocha" userId="6da641f8-871e-414b-b6fd-ead4ca644738" providerId="ADAL" clId="{B701659E-0392-A344-8234-52E44931225D}" dt="2022-01-21T00:45:03.063" v="2564" actId="5793"/>
        <pc:sldMkLst>
          <pc:docMk/>
          <pc:sldMk cId="2711634161" sldId="317"/>
        </pc:sldMkLst>
        <pc:spChg chg="mod">
          <ac:chgData name="Henrique Rocha" userId="6da641f8-871e-414b-b6fd-ead4ca644738" providerId="ADAL" clId="{B701659E-0392-A344-8234-52E44931225D}" dt="2022-01-21T00:43:18.117" v="2294" actId="20577"/>
          <ac:spMkLst>
            <pc:docMk/>
            <pc:sldMk cId="2711634161" sldId="317"/>
            <ac:spMk id="2" creationId="{9A7AB2FA-DBEE-2744-932F-74886F33346A}"/>
          </ac:spMkLst>
        </pc:spChg>
        <pc:spChg chg="mod">
          <ac:chgData name="Henrique Rocha" userId="6da641f8-871e-414b-b6fd-ead4ca644738" providerId="ADAL" clId="{B701659E-0392-A344-8234-52E44931225D}" dt="2022-01-21T00:45:03.063" v="2564" actId="5793"/>
          <ac:spMkLst>
            <pc:docMk/>
            <pc:sldMk cId="2711634161" sldId="317"/>
            <ac:spMk id="3" creationId="{B718C3EE-1AED-3D47-9873-DDD11D228F78}"/>
          </ac:spMkLst>
        </pc:spChg>
      </pc:sldChg>
      <pc:sldChg chg="modSp mod">
        <pc:chgData name="Henrique Rocha" userId="6da641f8-871e-414b-b6fd-ead4ca644738" providerId="ADAL" clId="{B701659E-0392-A344-8234-52E44931225D}" dt="2022-01-23T17:16:42.822" v="3807" actId="20577"/>
        <pc:sldMkLst>
          <pc:docMk/>
          <pc:sldMk cId="1826342813" sldId="320"/>
        </pc:sldMkLst>
        <pc:spChg chg="mod">
          <ac:chgData name="Henrique Rocha" userId="6da641f8-871e-414b-b6fd-ead4ca644738" providerId="ADAL" clId="{B701659E-0392-A344-8234-52E44931225D}" dt="2022-01-23T17:16:42.822" v="3807" actId="20577"/>
          <ac:spMkLst>
            <pc:docMk/>
            <pc:sldMk cId="1826342813" sldId="320"/>
            <ac:spMk id="7" creationId="{38C756FA-1679-4485-84A4-F387FA3006FF}"/>
          </ac:spMkLst>
        </pc:spChg>
      </pc:sldChg>
      <pc:sldChg chg="modSp mod">
        <pc:chgData name="Henrique Rocha" userId="6da641f8-871e-414b-b6fd-ead4ca644738" providerId="ADAL" clId="{B701659E-0392-A344-8234-52E44931225D}" dt="2022-01-23T17:19:48.860" v="3860" actId="313"/>
        <pc:sldMkLst>
          <pc:docMk/>
          <pc:sldMk cId="2870145453" sldId="321"/>
        </pc:sldMkLst>
        <pc:spChg chg="mod">
          <ac:chgData name="Henrique Rocha" userId="6da641f8-871e-414b-b6fd-ead4ca644738" providerId="ADAL" clId="{B701659E-0392-A344-8234-52E44931225D}" dt="2022-01-23T17:19:48.860" v="3860" actId="313"/>
          <ac:spMkLst>
            <pc:docMk/>
            <pc:sldMk cId="2870145453" sldId="321"/>
            <ac:spMk id="3" creationId="{1BA4B11C-5FF7-4724-8AA5-D8230D854EFA}"/>
          </ac:spMkLst>
        </pc:spChg>
      </pc:sldChg>
      <pc:sldChg chg="modSp mod">
        <pc:chgData name="Henrique Rocha" userId="6da641f8-871e-414b-b6fd-ead4ca644738" providerId="ADAL" clId="{B701659E-0392-A344-8234-52E44931225D}" dt="2022-01-23T17:21:45.458" v="3876" actId="20577"/>
        <pc:sldMkLst>
          <pc:docMk/>
          <pc:sldMk cId="1843080656" sldId="323"/>
        </pc:sldMkLst>
        <pc:spChg chg="mod">
          <ac:chgData name="Henrique Rocha" userId="6da641f8-871e-414b-b6fd-ead4ca644738" providerId="ADAL" clId="{B701659E-0392-A344-8234-52E44931225D}" dt="2022-01-23T17:21:45.458" v="3876" actId="20577"/>
          <ac:spMkLst>
            <pc:docMk/>
            <pc:sldMk cId="1843080656" sldId="323"/>
            <ac:spMk id="3" creationId="{6B5DF008-03CE-450E-A8C3-F4B1487CD874}"/>
          </ac:spMkLst>
        </pc:spChg>
      </pc:sldChg>
      <pc:sldChg chg="modSp mod">
        <pc:chgData name="Henrique Rocha" userId="6da641f8-871e-414b-b6fd-ead4ca644738" providerId="ADAL" clId="{B701659E-0392-A344-8234-52E44931225D}" dt="2022-01-23T19:16:18.894" v="4092" actId="20577"/>
        <pc:sldMkLst>
          <pc:docMk/>
          <pc:sldMk cId="3710294012" sldId="324"/>
        </pc:sldMkLst>
        <pc:spChg chg="mod">
          <ac:chgData name="Henrique Rocha" userId="6da641f8-871e-414b-b6fd-ead4ca644738" providerId="ADAL" clId="{B701659E-0392-A344-8234-52E44931225D}" dt="2022-01-23T19:15:52.054" v="4083" actId="20577"/>
          <ac:spMkLst>
            <pc:docMk/>
            <pc:sldMk cId="3710294012" sldId="324"/>
            <ac:spMk id="3" creationId="{2CD5CCEE-376E-4137-B97F-B6C8B6FAE821}"/>
          </ac:spMkLst>
        </pc:spChg>
        <pc:spChg chg="mod">
          <ac:chgData name="Henrique Rocha" userId="6da641f8-871e-414b-b6fd-ead4ca644738" providerId="ADAL" clId="{B701659E-0392-A344-8234-52E44931225D}" dt="2022-01-23T19:16:05.464" v="4084" actId="14100"/>
          <ac:spMkLst>
            <pc:docMk/>
            <pc:sldMk cId="3710294012" sldId="324"/>
            <ac:spMk id="6" creationId="{0B290C64-1B8F-40E7-953E-0AAB8D251B5E}"/>
          </ac:spMkLst>
        </pc:spChg>
        <pc:spChg chg="mod">
          <ac:chgData name="Henrique Rocha" userId="6da641f8-871e-414b-b6fd-ead4ca644738" providerId="ADAL" clId="{B701659E-0392-A344-8234-52E44931225D}" dt="2022-01-23T19:16:18.894" v="4092" actId="20577"/>
          <ac:spMkLst>
            <pc:docMk/>
            <pc:sldMk cId="3710294012" sldId="324"/>
            <ac:spMk id="7" creationId="{B1B7A7DE-BEB4-42DF-8B89-196FDF3E887E}"/>
          </ac:spMkLst>
        </pc:spChg>
      </pc:sldChg>
      <pc:sldChg chg="delSp mod">
        <pc:chgData name="Henrique Rocha" userId="6da641f8-871e-414b-b6fd-ead4ca644738" providerId="ADAL" clId="{B701659E-0392-A344-8234-52E44931225D}" dt="2022-01-21T03:43:56.568" v="3529" actId="478"/>
        <pc:sldMkLst>
          <pc:docMk/>
          <pc:sldMk cId="2703723789" sldId="336"/>
        </pc:sldMkLst>
        <pc:picChg chg="del">
          <ac:chgData name="Henrique Rocha" userId="6da641f8-871e-414b-b6fd-ead4ca644738" providerId="ADAL" clId="{B701659E-0392-A344-8234-52E44931225D}" dt="2022-01-21T03:43:56.568" v="3529" actId="478"/>
          <ac:picMkLst>
            <pc:docMk/>
            <pc:sldMk cId="2703723789" sldId="336"/>
            <ac:picMk id="6" creationId="{4074BB3F-5A33-4D84-8AB7-CD25052337AC}"/>
          </ac:picMkLst>
        </pc:picChg>
      </pc:sldChg>
      <pc:sldChg chg="addSp modSp new mod">
        <pc:chgData name="Henrique Rocha" userId="6da641f8-871e-414b-b6fd-ead4ca644738" providerId="ADAL" clId="{B701659E-0392-A344-8234-52E44931225D}" dt="2022-01-23T17:20:40.440" v="3861" actId="20577"/>
        <pc:sldMkLst>
          <pc:docMk/>
          <pc:sldMk cId="3218531799" sldId="337"/>
        </pc:sldMkLst>
        <pc:spChg chg="mod">
          <ac:chgData name="Henrique Rocha" userId="6da641f8-871e-414b-b6fd-ead4ca644738" providerId="ADAL" clId="{B701659E-0392-A344-8234-52E44931225D}" dt="2022-01-21T03:24:17.698" v="2570" actId="20577"/>
          <ac:spMkLst>
            <pc:docMk/>
            <pc:sldMk cId="3218531799" sldId="337"/>
            <ac:spMk id="2" creationId="{B5F83648-3F43-064F-B9F1-3EA6D21FD003}"/>
          </ac:spMkLst>
        </pc:spChg>
        <pc:spChg chg="mod">
          <ac:chgData name="Henrique Rocha" userId="6da641f8-871e-414b-b6fd-ead4ca644738" providerId="ADAL" clId="{B701659E-0392-A344-8234-52E44931225D}" dt="2022-01-21T03:34:43.617" v="3041" actId="14100"/>
          <ac:spMkLst>
            <pc:docMk/>
            <pc:sldMk cId="3218531799" sldId="337"/>
            <ac:spMk id="3" creationId="{30A29FD2-4F44-0F41-B4D1-8CC98DC4AB22}"/>
          </ac:spMkLst>
        </pc:spChg>
        <pc:spChg chg="add mod">
          <ac:chgData name="Henrique Rocha" userId="6da641f8-871e-414b-b6fd-ead4ca644738" providerId="ADAL" clId="{B701659E-0392-A344-8234-52E44931225D}" dt="2022-01-23T17:18:59.557" v="3827" actId="14100"/>
          <ac:spMkLst>
            <pc:docMk/>
            <pc:sldMk cId="3218531799" sldId="337"/>
            <ac:spMk id="6" creationId="{9977794E-F700-D14F-8845-4B8BC3DE69E8}"/>
          </ac:spMkLst>
        </pc:spChg>
        <pc:spChg chg="add mod">
          <ac:chgData name="Henrique Rocha" userId="6da641f8-871e-414b-b6fd-ead4ca644738" providerId="ADAL" clId="{B701659E-0392-A344-8234-52E44931225D}" dt="2022-01-23T17:20:40.440" v="3861" actId="20577"/>
          <ac:spMkLst>
            <pc:docMk/>
            <pc:sldMk cId="3218531799" sldId="337"/>
            <ac:spMk id="7" creationId="{35BCA49B-5ADB-8545-B499-86A689960D77}"/>
          </ac:spMkLst>
        </pc:spChg>
      </pc:sldChg>
      <pc:sldChg chg="addSp delSp modSp add mod">
        <pc:chgData name="Henrique Rocha" userId="6da641f8-871e-414b-b6fd-ead4ca644738" providerId="ADAL" clId="{B701659E-0392-A344-8234-52E44931225D}" dt="2022-01-21T03:43:15.115" v="3528" actId="1038"/>
        <pc:sldMkLst>
          <pc:docMk/>
          <pc:sldMk cId="2032513072" sldId="338"/>
        </pc:sldMkLst>
        <pc:spChg chg="mod">
          <ac:chgData name="Henrique Rocha" userId="6da641f8-871e-414b-b6fd-ead4ca644738" providerId="ADAL" clId="{B701659E-0392-A344-8234-52E44931225D}" dt="2022-01-21T03:36:34.590" v="3051" actId="20577"/>
          <ac:spMkLst>
            <pc:docMk/>
            <pc:sldMk cId="2032513072" sldId="338"/>
            <ac:spMk id="2" creationId="{E66C33FA-6F5D-0545-885D-652CA3889226}"/>
          </ac:spMkLst>
        </pc:spChg>
        <pc:spChg chg="mod">
          <ac:chgData name="Henrique Rocha" userId="6da641f8-871e-414b-b6fd-ead4ca644738" providerId="ADAL" clId="{B701659E-0392-A344-8234-52E44931225D}" dt="2022-01-21T03:40:09.589" v="3339" actId="14100"/>
          <ac:spMkLst>
            <pc:docMk/>
            <pc:sldMk cId="2032513072" sldId="338"/>
            <ac:spMk id="3" creationId="{2DE4752A-A763-3642-A5BD-AD82995666B1}"/>
          </ac:spMkLst>
        </pc:spChg>
        <pc:spChg chg="del">
          <ac:chgData name="Henrique Rocha" userId="6da641f8-871e-414b-b6fd-ead4ca644738" providerId="ADAL" clId="{B701659E-0392-A344-8234-52E44931225D}" dt="2022-01-21T03:40:13.742" v="3340" actId="478"/>
          <ac:spMkLst>
            <pc:docMk/>
            <pc:sldMk cId="2032513072" sldId="338"/>
            <ac:spMk id="6" creationId="{B512163D-444C-4203-8C8F-C53ED3E2EAD4}"/>
          </ac:spMkLst>
        </pc:spChg>
        <pc:spChg chg="del">
          <ac:chgData name="Henrique Rocha" userId="6da641f8-871e-414b-b6fd-ead4ca644738" providerId="ADAL" clId="{B701659E-0392-A344-8234-52E44931225D}" dt="2022-01-21T03:40:13.742" v="3340" actId="478"/>
          <ac:spMkLst>
            <pc:docMk/>
            <pc:sldMk cId="2032513072" sldId="338"/>
            <ac:spMk id="7" creationId="{C4837F71-DC1A-4977-A653-8F8BA5EA9F19}"/>
          </ac:spMkLst>
        </pc:spChg>
        <pc:spChg chg="add mod">
          <ac:chgData name="Henrique Rocha" userId="6da641f8-871e-414b-b6fd-ead4ca644738" providerId="ADAL" clId="{B701659E-0392-A344-8234-52E44931225D}" dt="2022-01-21T03:43:15.115" v="3528" actId="1038"/>
          <ac:spMkLst>
            <pc:docMk/>
            <pc:sldMk cId="2032513072" sldId="338"/>
            <ac:spMk id="8" creationId="{CCA2E336-A43C-1447-B896-AB343956674E}"/>
          </ac:spMkLst>
        </pc:spChg>
        <pc:spChg chg="add mod">
          <ac:chgData name="Henrique Rocha" userId="6da641f8-871e-414b-b6fd-ead4ca644738" providerId="ADAL" clId="{B701659E-0392-A344-8234-52E44931225D}" dt="2022-01-21T03:43:15.115" v="3528" actId="1038"/>
          <ac:spMkLst>
            <pc:docMk/>
            <pc:sldMk cId="2032513072" sldId="338"/>
            <ac:spMk id="9" creationId="{DAC44F5A-3D0E-AA49-9C62-A0E666D7F461}"/>
          </ac:spMkLst>
        </pc:spChg>
      </pc:sldChg>
      <pc:sldChg chg="modSp mod">
        <pc:chgData name="Henrique Rocha" userId="6da641f8-871e-414b-b6fd-ead4ca644738" providerId="ADAL" clId="{B701659E-0392-A344-8234-52E44931225D}" dt="2022-01-21T06:05:25.510" v="3745" actId="5793"/>
        <pc:sldMkLst>
          <pc:docMk/>
          <pc:sldMk cId="1464270889" sldId="340"/>
        </pc:sldMkLst>
        <pc:spChg chg="mod">
          <ac:chgData name="Henrique Rocha" userId="6da641f8-871e-414b-b6fd-ead4ca644738" providerId="ADAL" clId="{B701659E-0392-A344-8234-52E44931225D}" dt="2022-01-21T06:05:25.510" v="3745" actId="5793"/>
          <ac:spMkLst>
            <pc:docMk/>
            <pc:sldMk cId="1464270889" sldId="340"/>
            <ac:spMk id="3" creationId="{1AD1CA96-DF2E-4E52-B04E-33EDBF201F60}"/>
          </ac:spMkLst>
        </pc:spChg>
      </pc:sldChg>
      <pc:sldChg chg="modSp mod">
        <pc:chgData name="Henrique Rocha" userId="6da641f8-871e-414b-b6fd-ead4ca644738" providerId="ADAL" clId="{B701659E-0392-A344-8234-52E44931225D}" dt="2022-01-21T06:06:19.448" v="3778" actId="20577"/>
        <pc:sldMkLst>
          <pc:docMk/>
          <pc:sldMk cId="572842470" sldId="341"/>
        </pc:sldMkLst>
        <pc:spChg chg="mod">
          <ac:chgData name="Henrique Rocha" userId="6da641f8-871e-414b-b6fd-ead4ca644738" providerId="ADAL" clId="{B701659E-0392-A344-8234-52E44931225D}" dt="2022-01-21T04:34:47.742" v="3730" actId="14100"/>
          <ac:spMkLst>
            <pc:docMk/>
            <pc:sldMk cId="572842470" sldId="341"/>
            <ac:spMk id="6" creationId="{4FB8B5D4-21C8-456A-A1FE-781EEA85A843}"/>
          </ac:spMkLst>
        </pc:spChg>
        <pc:spChg chg="mod">
          <ac:chgData name="Henrique Rocha" userId="6da641f8-871e-414b-b6fd-ead4ca644738" providerId="ADAL" clId="{B701659E-0392-A344-8234-52E44931225D}" dt="2022-01-21T06:06:19.448" v="3778" actId="20577"/>
          <ac:spMkLst>
            <pc:docMk/>
            <pc:sldMk cId="572842470" sldId="341"/>
            <ac:spMk id="7" creationId="{5A7D67AC-9BF0-4C83-B534-4816C93AC58F}"/>
          </ac:spMkLst>
        </pc:spChg>
      </pc:sldChg>
      <pc:sldChg chg="addSp delSp modSp new mod">
        <pc:chgData name="Henrique Rocha" userId="6da641f8-871e-414b-b6fd-ead4ca644738" providerId="ADAL" clId="{B701659E-0392-A344-8234-52E44931225D}" dt="2022-01-21T06:07:48.060" v="3789" actId="1076"/>
        <pc:sldMkLst>
          <pc:docMk/>
          <pc:sldMk cId="1495512351" sldId="343"/>
        </pc:sldMkLst>
        <pc:spChg chg="del">
          <ac:chgData name="Henrique Rocha" userId="6da641f8-871e-414b-b6fd-ead4ca644738" providerId="ADAL" clId="{B701659E-0392-A344-8234-52E44931225D}" dt="2022-01-21T06:07:23.646" v="3780" actId="931"/>
          <ac:spMkLst>
            <pc:docMk/>
            <pc:sldMk cId="1495512351" sldId="343"/>
            <ac:spMk id="3" creationId="{F2E01FCD-5833-FE42-A40D-F6548B365CBD}"/>
          </ac:spMkLst>
        </pc:spChg>
        <pc:picChg chg="add mod modCrop">
          <ac:chgData name="Henrique Rocha" userId="6da641f8-871e-414b-b6fd-ead4ca644738" providerId="ADAL" clId="{B701659E-0392-A344-8234-52E44931225D}" dt="2022-01-21T06:07:48.060" v="3789" actId="1076"/>
          <ac:picMkLst>
            <pc:docMk/>
            <pc:sldMk cId="1495512351" sldId="343"/>
            <ac:picMk id="7" creationId="{18539AD0-36AB-E540-8DDB-ED615854D2E1}"/>
          </ac:picMkLst>
        </pc:picChg>
      </pc:sldChg>
      <pc:sldChg chg="addSp delSp modSp new mod">
        <pc:chgData name="Henrique Rocha" userId="6da641f8-871e-414b-b6fd-ead4ca644738" providerId="ADAL" clId="{B701659E-0392-A344-8234-52E44931225D}" dt="2022-01-21T06:10:33.060" v="3805" actId="14100"/>
        <pc:sldMkLst>
          <pc:docMk/>
          <pc:sldMk cId="1521836914" sldId="344"/>
        </pc:sldMkLst>
        <pc:spChg chg="del">
          <ac:chgData name="Henrique Rocha" userId="6da641f8-871e-414b-b6fd-ead4ca644738" providerId="ADAL" clId="{B701659E-0392-A344-8234-52E44931225D}" dt="2022-01-21T06:09:10.503" v="3791" actId="931"/>
          <ac:spMkLst>
            <pc:docMk/>
            <pc:sldMk cId="1521836914" sldId="344"/>
            <ac:spMk id="3" creationId="{3C0F74ED-9B34-A541-BB3E-B7DB619C86A0}"/>
          </ac:spMkLst>
        </pc:spChg>
        <pc:spChg chg="add mod">
          <ac:chgData name="Henrique Rocha" userId="6da641f8-871e-414b-b6fd-ead4ca644738" providerId="ADAL" clId="{B701659E-0392-A344-8234-52E44931225D}" dt="2022-01-21T06:10:09.976" v="3801" actId="1037"/>
          <ac:spMkLst>
            <pc:docMk/>
            <pc:sldMk cId="1521836914" sldId="344"/>
            <ac:spMk id="8" creationId="{6BF58FA0-58BA-734E-85C5-466BFA3F913C}"/>
          </ac:spMkLst>
        </pc:spChg>
        <pc:spChg chg="add mod">
          <ac:chgData name="Henrique Rocha" userId="6da641f8-871e-414b-b6fd-ead4ca644738" providerId="ADAL" clId="{B701659E-0392-A344-8234-52E44931225D}" dt="2022-01-21T06:10:33.060" v="3805" actId="14100"/>
          <ac:spMkLst>
            <pc:docMk/>
            <pc:sldMk cId="1521836914" sldId="344"/>
            <ac:spMk id="9" creationId="{3C020D50-677E-5F48-8037-58453041A0DB}"/>
          </ac:spMkLst>
        </pc:spChg>
        <pc:picChg chg="add mod">
          <ac:chgData name="Henrique Rocha" userId="6da641f8-871e-414b-b6fd-ead4ca644738" providerId="ADAL" clId="{B701659E-0392-A344-8234-52E44931225D}" dt="2022-01-21T06:09:11.814" v="3793" actId="962"/>
          <ac:picMkLst>
            <pc:docMk/>
            <pc:sldMk cId="1521836914" sldId="344"/>
            <ac:picMk id="7" creationId="{F70CDC33-26E1-624F-9C43-F1E59CA3BEFE}"/>
          </ac:picMkLst>
        </pc:picChg>
      </pc:sldChg>
    </pc:docChg>
  </pc:docChgLst>
  <pc:docChgLst>
    <pc:chgData name="Henrique Rocha" userId="438505741e1325cf" providerId="LiveId" clId="{36D990BB-3463-4500-9016-0311A70C52F1}"/>
    <pc:docChg chg="undo redo custSel addSld delSld modSld sldOrd">
      <pc:chgData name="Henrique Rocha" userId="438505741e1325cf" providerId="LiveId" clId="{36D990BB-3463-4500-9016-0311A70C52F1}" dt="2021-09-06T06:04:52.955" v="5730" actId="20577"/>
      <pc:docMkLst>
        <pc:docMk/>
      </pc:docMkLst>
      <pc:sldChg chg="modSp mod">
        <pc:chgData name="Henrique Rocha" userId="438505741e1325cf" providerId="LiveId" clId="{36D990BB-3463-4500-9016-0311A70C52F1}" dt="2021-09-05T01:52:23.415" v="44" actId="313"/>
        <pc:sldMkLst>
          <pc:docMk/>
          <pc:sldMk cId="4206793918" sldId="257"/>
        </pc:sldMkLst>
        <pc:spChg chg="mod">
          <ac:chgData name="Henrique Rocha" userId="438505741e1325cf" providerId="LiveId" clId="{36D990BB-3463-4500-9016-0311A70C52F1}" dt="2021-09-05T01:52:23.415" v="44" actId="313"/>
          <ac:spMkLst>
            <pc:docMk/>
            <pc:sldMk cId="4206793918" sldId="257"/>
            <ac:spMk id="3" creationId="{1E18522C-8F72-4A4B-9038-0AF8FB624FF0}"/>
          </ac:spMkLst>
        </pc:spChg>
      </pc:sldChg>
      <pc:sldChg chg="modSp mod">
        <pc:chgData name="Henrique Rocha" userId="438505741e1325cf" providerId="LiveId" clId="{36D990BB-3463-4500-9016-0311A70C52F1}" dt="2021-09-05T15:23:06.615" v="4934" actId="20577"/>
        <pc:sldMkLst>
          <pc:docMk/>
          <pc:sldMk cId="281314552" sldId="262"/>
        </pc:sldMkLst>
        <pc:spChg chg="mod">
          <ac:chgData name="Henrique Rocha" userId="438505741e1325cf" providerId="LiveId" clId="{36D990BB-3463-4500-9016-0311A70C52F1}" dt="2021-09-05T03:12:40.889" v="812" actId="20577"/>
          <ac:spMkLst>
            <pc:docMk/>
            <pc:sldMk cId="281314552" sldId="262"/>
            <ac:spMk id="7" creationId="{E20AB0D8-91E6-488A-BDC3-51D084DEAB25}"/>
          </ac:spMkLst>
        </pc:spChg>
        <pc:spChg chg="mod">
          <ac:chgData name="Henrique Rocha" userId="438505741e1325cf" providerId="LiveId" clId="{36D990BB-3463-4500-9016-0311A70C52F1}" dt="2021-09-05T15:23:06.615" v="4934" actId="20577"/>
          <ac:spMkLst>
            <pc:docMk/>
            <pc:sldMk cId="281314552" sldId="262"/>
            <ac:spMk id="8" creationId="{26EF8A01-4297-4420-A4AD-762791BC6174}"/>
          </ac:spMkLst>
        </pc:spChg>
      </pc:sldChg>
      <pc:sldChg chg="addSp delSp modSp new mod ord modClrScheme chgLayout">
        <pc:chgData name="Henrique Rocha" userId="438505741e1325cf" providerId="LiveId" clId="{36D990BB-3463-4500-9016-0311A70C52F1}" dt="2021-09-06T03:10:35.745" v="5160" actId="20577"/>
        <pc:sldMkLst>
          <pc:docMk/>
          <pc:sldMk cId="2058052650" sldId="263"/>
        </pc:sldMkLst>
        <pc:spChg chg="mod ord">
          <ac:chgData name="Henrique Rocha" userId="438505741e1325cf" providerId="LiveId" clId="{36D990BB-3463-4500-9016-0311A70C52F1}" dt="2021-09-05T14:37:58.605" v="3836" actId="20577"/>
          <ac:spMkLst>
            <pc:docMk/>
            <pc:sldMk cId="2058052650" sldId="263"/>
            <ac:spMk id="2" creationId="{6EB8FE2D-C777-492A-B0CB-3DF54B8E7A28}"/>
          </ac:spMkLst>
        </pc:spChg>
        <pc:spChg chg="del mod ord">
          <ac:chgData name="Henrique Rocha" userId="438505741e1325cf" providerId="LiveId" clId="{36D990BB-3463-4500-9016-0311A70C52F1}" dt="2021-09-05T03:07:53.057" v="632" actId="700"/>
          <ac:spMkLst>
            <pc:docMk/>
            <pc:sldMk cId="2058052650" sldId="263"/>
            <ac:spMk id="3" creationId="{5A0ECFEE-6450-4696-9EAD-41FB180F624E}"/>
          </ac:spMkLst>
        </pc:spChg>
        <pc:spChg chg="mod ord">
          <ac:chgData name="Henrique Rocha" userId="438505741e1325cf" providerId="LiveId" clId="{36D990BB-3463-4500-9016-0311A70C52F1}" dt="2021-09-05T03:07:53.057" v="632" actId="700"/>
          <ac:spMkLst>
            <pc:docMk/>
            <pc:sldMk cId="2058052650" sldId="263"/>
            <ac:spMk id="4" creationId="{37138A8D-FD70-45FC-B894-1F21CE22DDE2}"/>
          </ac:spMkLst>
        </pc:spChg>
        <pc:spChg chg="mod ord">
          <ac:chgData name="Henrique Rocha" userId="438505741e1325cf" providerId="LiveId" clId="{36D990BB-3463-4500-9016-0311A70C52F1}" dt="2021-09-05T03:07:53.057" v="632" actId="700"/>
          <ac:spMkLst>
            <pc:docMk/>
            <pc:sldMk cId="2058052650" sldId="263"/>
            <ac:spMk id="5" creationId="{716A7417-9E59-4046-B18D-155215E2BE3B}"/>
          </ac:spMkLst>
        </pc:spChg>
        <pc:spChg chg="add del mod ord">
          <ac:chgData name="Henrique Rocha" userId="438505741e1325cf" providerId="LiveId" clId="{36D990BB-3463-4500-9016-0311A70C52F1}" dt="2021-09-05T03:08:02.161" v="633"/>
          <ac:spMkLst>
            <pc:docMk/>
            <pc:sldMk cId="2058052650" sldId="263"/>
            <ac:spMk id="6" creationId="{850BED94-B274-4BB9-AD6B-846F0BE540FE}"/>
          </ac:spMkLst>
        </pc:spChg>
        <pc:spChg chg="add mod ord">
          <ac:chgData name="Henrique Rocha" userId="438505741e1325cf" providerId="LiveId" clId="{36D990BB-3463-4500-9016-0311A70C52F1}" dt="2021-09-06T03:10:35.745" v="5160" actId="20577"/>
          <ac:spMkLst>
            <pc:docMk/>
            <pc:sldMk cId="2058052650" sldId="263"/>
            <ac:spMk id="7" creationId="{6D1E2650-492E-4411-99B2-74F82836C0E1}"/>
          </ac:spMkLst>
        </pc:spChg>
        <pc:spChg chg="add del mod">
          <ac:chgData name="Henrique Rocha" userId="438505741e1325cf" providerId="LiveId" clId="{36D990BB-3463-4500-9016-0311A70C52F1}" dt="2021-09-05T03:24:39.884" v="941" actId="478"/>
          <ac:spMkLst>
            <pc:docMk/>
            <pc:sldMk cId="2058052650" sldId="263"/>
            <ac:spMk id="8" creationId="{9427BE24-9E12-4DE2-9150-50BBFAAFB227}"/>
          </ac:spMkLst>
        </pc:spChg>
        <pc:spChg chg="add mod">
          <ac:chgData name="Henrique Rocha" userId="438505741e1325cf" providerId="LiveId" clId="{36D990BB-3463-4500-9016-0311A70C52F1}" dt="2021-09-05T03:25:49.466" v="951" actId="207"/>
          <ac:spMkLst>
            <pc:docMk/>
            <pc:sldMk cId="2058052650" sldId="263"/>
            <ac:spMk id="9" creationId="{EB3898C4-84C9-470A-BBDF-6DA132C09460}"/>
          </ac:spMkLst>
        </pc:spChg>
        <pc:picChg chg="add mod">
          <ac:chgData name="Henrique Rocha" userId="438505741e1325cf" providerId="LiveId" clId="{36D990BB-3463-4500-9016-0311A70C52F1}" dt="2021-09-05T03:09:17.363" v="635" actId="1076"/>
          <ac:picMkLst>
            <pc:docMk/>
            <pc:sldMk cId="2058052650" sldId="263"/>
            <ac:picMk id="1026" creationId="{890C09F5-EE5C-46D0-A3A2-9B87617BB387}"/>
          </ac:picMkLst>
        </pc:picChg>
      </pc:sldChg>
      <pc:sldChg chg="addSp modSp new mod">
        <pc:chgData name="Henrique Rocha" userId="438505741e1325cf" providerId="LiveId" clId="{36D990BB-3463-4500-9016-0311A70C52F1}" dt="2021-09-05T04:04:58.129" v="1470" actId="1036"/>
        <pc:sldMkLst>
          <pc:docMk/>
          <pc:sldMk cId="1565801764" sldId="264"/>
        </pc:sldMkLst>
        <pc:spChg chg="mod">
          <ac:chgData name="Henrique Rocha" userId="438505741e1325cf" providerId="LiveId" clId="{36D990BB-3463-4500-9016-0311A70C52F1}" dt="2021-09-05T04:04:13.701" v="1442" actId="20577"/>
          <ac:spMkLst>
            <pc:docMk/>
            <pc:sldMk cId="1565801764" sldId="264"/>
            <ac:spMk id="2" creationId="{F680882A-B016-40EB-AD2F-74085EC6D0EE}"/>
          </ac:spMkLst>
        </pc:spChg>
        <pc:spChg chg="mod">
          <ac:chgData name="Henrique Rocha" userId="438505741e1325cf" providerId="LiveId" clId="{36D990BB-3463-4500-9016-0311A70C52F1}" dt="2021-09-05T02:46:10.198" v="494" actId="20577"/>
          <ac:spMkLst>
            <pc:docMk/>
            <pc:sldMk cId="1565801764" sldId="264"/>
            <ac:spMk id="3" creationId="{58F2D3DE-34AA-4145-B631-9F945111BB11}"/>
          </ac:spMkLst>
        </pc:spChg>
        <pc:spChg chg="add mod">
          <ac:chgData name="Henrique Rocha" userId="438505741e1325cf" providerId="LiveId" clId="{36D990BB-3463-4500-9016-0311A70C52F1}" dt="2021-09-05T04:04:58.129" v="1470" actId="1036"/>
          <ac:spMkLst>
            <pc:docMk/>
            <pc:sldMk cId="1565801764" sldId="264"/>
            <ac:spMk id="6" creationId="{9B7A3C2D-D945-4FBE-B574-BA208984A6A0}"/>
          </ac:spMkLst>
        </pc:spChg>
      </pc:sldChg>
      <pc:sldChg chg="addSp delSp modSp new mod modClrScheme chgLayout">
        <pc:chgData name="Henrique Rocha" userId="438505741e1325cf" providerId="LiveId" clId="{36D990BB-3463-4500-9016-0311A70C52F1}" dt="2021-09-05T14:53:26.716" v="4536" actId="20577"/>
        <pc:sldMkLst>
          <pc:docMk/>
          <pc:sldMk cId="1973143341" sldId="265"/>
        </pc:sldMkLst>
        <pc:spChg chg="mod ord">
          <ac:chgData name="Henrique Rocha" userId="438505741e1325cf" providerId="LiveId" clId="{36D990BB-3463-4500-9016-0311A70C52F1}" dt="2021-09-05T14:38:38.963" v="3861" actId="20577"/>
          <ac:spMkLst>
            <pc:docMk/>
            <pc:sldMk cId="1973143341" sldId="265"/>
            <ac:spMk id="2" creationId="{BB42A335-148E-4CDA-BD1C-2B606BA36B40}"/>
          </ac:spMkLst>
        </pc:spChg>
        <pc:spChg chg="del mod ord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3" creationId="{D8672934-3E3C-43A9-BF1B-A1EA77DECF64}"/>
          </ac:spMkLst>
        </pc:spChg>
        <pc:spChg chg="del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4" creationId="{C9D87336-8C83-4851-87EF-ABAE133BA46F}"/>
          </ac:spMkLst>
        </pc:spChg>
        <pc:spChg chg="mod ord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5" creationId="{B1147AF5-43FB-439D-A63E-FDAFA3E6B44B}"/>
          </ac:spMkLst>
        </pc:spChg>
        <pc:spChg chg="mod ord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6" creationId="{C6DABD1C-7BE9-4E4A-AB7B-625FB207036C}"/>
          </ac:spMkLst>
        </pc:spChg>
        <pc:spChg chg="add mod ord">
          <ac:chgData name="Henrique Rocha" userId="438505741e1325cf" providerId="LiveId" clId="{36D990BB-3463-4500-9016-0311A70C52F1}" dt="2021-09-05T14:53:26.716" v="4536" actId="20577"/>
          <ac:spMkLst>
            <pc:docMk/>
            <pc:sldMk cId="1973143341" sldId="265"/>
            <ac:spMk id="7" creationId="{BCB4FDD4-5E7C-4D32-A479-CE00FD8A4089}"/>
          </ac:spMkLst>
        </pc:spChg>
        <pc:picChg chg="add mod">
          <ac:chgData name="Henrique Rocha" userId="438505741e1325cf" providerId="LiveId" clId="{36D990BB-3463-4500-9016-0311A70C52F1}" dt="2021-09-05T03:29:40.008" v="1160" actId="1038"/>
          <ac:picMkLst>
            <pc:docMk/>
            <pc:sldMk cId="1973143341" sldId="265"/>
            <ac:picMk id="8" creationId="{543292B5-BE93-438B-BB95-A99B1CAA6784}"/>
          </ac:picMkLst>
        </pc:picChg>
      </pc:sldChg>
      <pc:sldChg chg="addSp delSp modSp new mod ord setBg setClrOvrMap modShow">
        <pc:chgData name="Henrique Rocha" userId="438505741e1325cf" providerId="LiveId" clId="{36D990BB-3463-4500-9016-0311A70C52F1}" dt="2021-09-05T14:31:46.674" v="3777" actId="1076"/>
        <pc:sldMkLst>
          <pc:docMk/>
          <pc:sldMk cId="3995259025" sldId="266"/>
        </pc:sldMkLst>
        <pc:spChg chg="mod">
          <ac:chgData name="Henrique Rocha" userId="438505741e1325cf" providerId="LiveId" clId="{36D990BB-3463-4500-9016-0311A70C52F1}" dt="2021-09-05T14:31:44.508" v="3776" actId="20577"/>
          <ac:spMkLst>
            <pc:docMk/>
            <pc:sldMk cId="3995259025" sldId="266"/>
            <ac:spMk id="2" creationId="{8E1397CA-1506-4716-9988-C7DA4E1A7EC2}"/>
          </ac:spMkLst>
        </pc:spChg>
        <pc:spChg chg="mod">
          <ac:chgData name="Henrique Rocha" userId="438505741e1325cf" providerId="LiveId" clId="{36D990BB-3463-4500-9016-0311A70C52F1}" dt="2021-09-05T14:31:46.674" v="3777" actId="1076"/>
          <ac:spMkLst>
            <pc:docMk/>
            <pc:sldMk cId="3995259025" sldId="266"/>
            <ac:spMk id="3" creationId="{0BE9811C-0422-4BF2-A0F0-00F44C1D6EDE}"/>
          </ac:spMkLst>
        </pc:spChg>
        <pc:spChg chg="mod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4" creationId="{0A4AEFED-5245-43CC-A650-7BCC486143CF}"/>
          </ac:spMkLst>
        </pc:spChg>
        <pc:spChg chg="mod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5" creationId="{FEBA9FBD-A5B8-4BAF-8682-E7325CCE64C8}"/>
          </ac:spMkLst>
        </pc:spChg>
        <pc:spChg chg="add del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71" creationId="{657F69E0-C4B0-4BEC-A689-4F8D877F05D4}"/>
          </ac:spMkLst>
        </pc:spChg>
        <pc:spChg chg="add del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73" creationId="{9F6380B4-6A1C-481E-8408-B4E6C75B9B81}"/>
          </ac:spMkLst>
        </pc:spChg>
        <pc:picChg chg="add mod ord">
          <ac:chgData name="Henrique Rocha" userId="438505741e1325cf" providerId="LiveId" clId="{36D990BB-3463-4500-9016-0311A70C52F1}" dt="2021-09-05T05:35:24.517" v="3720" actId="1037"/>
          <ac:picMkLst>
            <pc:docMk/>
            <pc:sldMk cId="3995259025" sldId="266"/>
            <ac:picMk id="2050" creationId="{600C90FE-BFC2-4BF4-A739-36BD12ED94D8}"/>
          </ac:picMkLst>
        </pc:picChg>
      </pc:sldChg>
      <pc:sldChg chg="addSp delSp modSp new mod modClrScheme chgLayout">
        <pc:chgData name="Henrique Rocha" userId="438505741e1325cf" providerId="LiveId" clId="{36D990BB-3463-4500-9016-0311A70C52F1}" dt="2021-09-05T05:03:23.629" v="2825" actId="20577"/>
        <pc:sldMkLst>
          <pc:docMk/>
          <pc:sldMk cId="2505737238" sldId="267"/>
        </pc:sldMkLst>
        <pc:spChg chg="mod ord">
          <ac:chgData name="Henrique Rocha" userId="438505741e1325cf" providerId="LiveId" clId="{36D990BB-3463-4500-9016-0311A70C52F1}" dt="2021-09-05T05:03:23.629" v="2825" actId="20577"/>
          <ac:spMkLst>
            <pc:docMk/>
            <pc:sldMk cId="2505737238" sldId="267"/>
            <ac:spMk id="2" creationId="{7BA4EECB-815B-4E2B-9AB2-D5395C9D9343}"/>
          </ac:spMkLst>
        </pc:spChg>
        <pc:spChg chg="del mod ord">
          <ac:chgData name="Henrique Rocha" userId="438505741e1325cf" providerId="LiveId" clId="{36D990BB-3463-4500-9016-0311A70C52F1}" dt="2021-09-05T04:09:09.321" v="1505" actId="700"/>
          <ac:spMkLst>
            <pc:docMk/>
            <pc:sldMk cId="2505737238" sldId="267"/>
            <ac:spMk id="3" creationId="{E263F615-BB6C-4DC6-9D8C-AA08DC2BCB98}"/>
          </ac:spMkLst>
        </pc:spChg>
        <pc:spChg chg="mod ord">
          <ac:chgData name="Henrique Rocha" userId="438505741e1325cf" providerId="LiveId" clId="{36D990BB-3463-4500-9016-0311A70C52F1}" dt="2021-09-05T04:09:09.321" v="1505" actId="700"/>
          <ac:spMkLst>
            <pc:docMk/>
            <pc:sldMk cId="2505737238" sldId="267"/>
            <ac:spMk id="4" creationId="{B5D3A09E-3DB9-4464-BA4D-6E3CCD3482F4}"/>
          </ac:spMkLst>
        </pc:spChg>
        <pc:spChg chg="mod ord">
          <ac:chgData name="Henrique Rocha" userId="438505741e1325cf" providerId="LiveId" clId="{36D990BB-3463-4500-9016-0311A70C52F1}" dt="2021-09-05T04:09:09.321" v="1505" actId="700"/>
          <ac:spMkLst>
            <pc:docMk/>
            <pc:sldMk cId="2505737238" sldId="267"/>
            <ac:spMk id="5" creationId="{466130A2-B9A5-4EAF-BF1B-704E3CD370D2}"/>
          </ac:spMkLst>
        </pc:spChg>
        <pc:spChg chg="add mod ord">
          <ac:chgData name="Henrique Rocha" userId="438505741e1325cf" providerId="LiveId" clId="{36D990BB-3463-4500-9016-0311A70C52F1}" dt="2021-09-05T04:26:01.782" v="1875" actId="20577"/>
          <ac:spMkLst>
            <pc:docMk/>
            <pc:sldMk cId="2505737238" sldId="267"/>
            <ac:spMk id="6" creationId="{9BFA9E4D-404E-4DE6-9B4C-E3B025A5824B}"/>
          </ac:spMkLst>
        </pc:spChg>
        <pc:spChg chg="add del mod ord">
          <ac:chgData name="Henrique Rocha" userId="438505741e1325cf" providerId="LiveId" clId="{36D990BB-3463-4500-9016-0311A70C52F1}" dt="2021-09-05T04:09:14.585" v="1506"/>
          <ac:spMkLst>
            <pc:docMk/>
            <pc:sldMk cId="2505737238" sldId="267"/>
            <ac:spMk id="7" creationId="{B8601BF7-0C90-425C-9902-A6F07B0568B1}"/>
          </ac:spMkLst>
        </pc:spChg>
        <pc:picChg chg="add mod">
          <ac:chgData name="Henrique Rocha" userId="438505741e1325cf" providerId="LiveId" clId="{36D990BB-3463-4500-9016-0311A70C52F1}" dt="2021-09-05T04:21:10.992" v="1724" actId="1076"/>
          <ac:picMkLst>
            <pc:docMk/>
            <pc:sldMk cId="2505737238" sldId="267"/>
            <ac:picMk id="3074" creationId="{39A35765-A20C-435D-8ED5-F0F60FCC623B}"/>
          </ac:picMkLst>
        </pc:picChg>
      </pc:sldChg>
      <pc:sldChg chg="addSp delSp modSp new mod modClrScheme chgLayout">
        <pc:chgData name="Henrique Rocha" userId="438505741e1325cf" providerId="LiveId" clId="{36D990BB-3463-4500-9016-0311A70C52F1}" dt="2021-09-05T14:57:50.447" v="4642" actId="20577"/>
        <pc:sldMkLst>
          <pc:docMk/>
          <pc:sldMk cId="2733777329" sldId="268"/>
        </pc:sldMkLst>
        <pc:spChg chg="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2" creationId="{F59D1694-68B6-45C8-A297-C286371C5EB5}"/>
          </ac:spMkLst>
        </pc:spChg>
        <pc:spChg chg="del 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3" creationId="{4873CDF6-A6D4-43D6-ACE8-7DD91490EDD5}"/>
          </ac:spMkLst>
        </pc:spChg>
        <pc:spChg chg="del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4" creationId="{1665E9DB-2B59-47DC-9D92-AD74D1700149}"/>
          </ac:spMkLst>
        </pc:spChg>
        <pc:spChg chg="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5" creationId="{28AE900C-610D-4900-92E3-8159249B516F}"/>
          </ac:spMkLst>
        </pc:spChg>
        <pc:spChg chg="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6" creationId="{6D30DDE1-9FF6-4FB8-8CEF-9648C0E9EA3C}"/>
          </ac:spMkLst>
        </pc:spChg>
        <pc:spChg chg="add mod ord">
          <ac:chgData name="Henrique Rocha" userId="438505741e1325cf" providerId="LiveId" clId="{36D990BB-3463-4500-9016-0311A70C52F1}" dt="2021-09-05T14:57:50.447" v="4642" actId="20577"/>
          <ac:spMkLst>
            <pc:docMk/>
            <pc:sldMk cId="2733777329" sldId="268"/>
            <ac:spMk id="7" creationId="{AA5AE3E5-CD3F-4019-AE3E-61F87DC76A39}"/>
          </ac:spMkLst>
        </pc:spChg>
      </pc:sldChg>
      <pc:sldChg chg="addSp modSp new mod">
        <pc:chgData name="Henrique Rocha" userId="438505741e1325cf" providerId="LiveId" clId="{36D990BB-3463-4500-9016-0311A70C52F1}" dt="2021-09-05T05:16:43.485" v="3164" actId="20577"/>
        <pc:sldMkLst>
          <pc:docMk/>
          <pc:sldMk cId="1152253421" sldId="269"/>
        </pc:sldMkLst>
        <pc:spChg chg="mod">
          <ac:chgData name="Henrique Rocha" userId="438505741e1325cf" providerId="LiveId" clId="{36D990BB-3463-4500-9016-0311A70C52F1}" dt="2021-09-05T04:46:51.551" v="2154" actId="20577"/>
          <ac:spMkLst>
            <pc:docMk/>
            <pc:sldMk cId="1152253421" sldId="269"/>
            <ac:spMk id="2" creationId="{243EE044-23D3-44AE-AD44-CDF0C942CBBE}"/>
          </ac:spMkLst>
        </pc:spChg>
        <pc:spChg chg="mod">
          <ac:chgData name="Henrique Rocha" userId="438505741e1325cf" providerId="LiveId" clId="{36D990BB-3463-4500-9016-0311A70C52F1}" dt="2021-09-05T05:16:43.485" v="3164" actId="20577"/>
          <ac:spMkLst>
            <pc:docMk/>
            <pc:sldMk cId="1152253421" sldId="269"/>
            <ac:spMk id="3" creationId="{8194575E-23EB-42C0-8631-D3D9827F42B1}"/>
          </ac:spMkLst>
        </pc:spChg>
        <pc:picChg chg="add mod">
          <ac:chgData name="Henrique Rocha" userId="438505741e1325cf" providerId="LiveId" clId="{36D990BB-3463-4500-9016-0311A70C52F1}" dt="2021-09-05T04:53:57.911" v="2402" actId="1038"/>
          <ac:picMkLst>
            <pc:docMk/>
            <pc:sldMk cId="1152253421" sldId="269"/>
            <ac:picMk id="4098" creationId="{E25762E5-616F-4B76-B507-5D5B1A29E198}"/>
          </ac:picMkLst>
        </pc:picChg>
        <pc:picChg chg="add mod">
          <ac:chgData name="Henrique Rocha" userId="438505741e1325cf" providerId="LiveId" clId="{36D990BB-3463-4500-9016-0311A70C52F1}" dt="2021-09-05T04:52:58.702" v="2312" actId="167"/>
          <ac:picMkLst>
            <pc:docMk/>
            <pc:sldMk cId="1152253421" sldId="269"/>
            <ac:picMk id="4100" creationId="{42DB50EA-D86E-48AC-93F5-065D388ED40B}"/>
          </ac:picMkLst>
        </pc:picChg>
      </pc:sldChg>
      <pc:sldChg chg="modSp new mod">
        <pc:chgData name="Henrique Rocha" userId="438505741e1325cf" providerId="LiveId" clId="{36D990BB-3463-4500-9016-0311A70C52F1}" dt="2021-09-05T05:24:24.715" v="3264" actId="20577"/>
        <pc:sldMkLst>
          <pc:docMk/>
          <pc:sldMk cId="165443645" sldId="270"/>
        </pc:sldMkLst>
        <pc:spChg chg="mod">
          <ac:chgData name="Henrique Rocha" userId="438505741e1325cf" providerId="LiveId" clId="{36D990BB-3463-4500-9016-0311A70C52F1}" dt="2021-09-05T04:56:24.057" v="2508" actId="20577"/>
          <ac:spMkLst>
            <pc:docMk/>
            <pc:sldMk cId="165443645" sldId="270"/>
            <ac:spMk id="2" creationId="{16F0FBF1-5035-47EF-A173-F61F67E0EB3D}"/>
          </ac:spMkLst>
        </pc:spChg>
        <pc:spChg chg="mod">
          <ac:chgData name="Henrique Rocha" userId="438505741e1325cf" providerId="LiveId" clId="{36D990BB-3463-4500-9016-0311A70C52F1}" dt="2021-09-05T05:24:24.715" v="3264" actId="20577"/>
          <ac:spMkLst>
            <pc:docMk/>
            <pc:sldMk cId="165443645" sldId="270"/>
            <ac:spMk id="3" creationId="{BD7985E4-0B22-41CD-9D00-CB408C6AFC80}"/>
          </ac:spMkLst>
        </pc:spChg>
      </pc:sldChg>
      <pc:sldChg chg="addSp delSp modSp new mod modClrScheme chgLayout">
        <pc:chgData name="Henrique Rocha" userId="438505741e1325cf" providerId="LiveId" clId="{36D990BB-3463-4500-9016-0311A70C52F1}" dt="2021-09-05T05:16:37.547" v="3163" actId="20577"/>
        <pc:sldMkLst>
          <pc:docMk/>
          <pc:sldMk cId="1027904024" sldId="271"/>
        </pc:sldMkLst>
        <pc:spChg chg="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2" creationId="{FAF74FAD-673B-4A6F-976E-F4A047323C45}"/>
          </ac:spMkLst>
        </pc:spChg>
        <pc:spChg chg="del 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3" creationId="{FE9D720A-643D-40FA-93B2-23D96860CEFE}"/>
          </ac:spMkLst>
        </pc:spChg>
        <pc:spChg chg="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4" creationId="{FC4ABE13-F198-4491-A056-C9B7417F3694}"/>
          </ac:spMkLst>
        </pc:spChg>
        <pc:spChg chg="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5" creationId="{F95DCDFF-7452-4FE6-B6C1-A107D17F3223}"/>
          </ac:spMkLst>
        </pc:spChg>
        <pc:spChg chg="add mod ord">
          <ac:chgData name="Henrique Rocha" userId="438505741e1325cf" providerId="LiveId" clId="{36D990BB-3463-4500-9016-0311A70C52F1}" dt="2021-09-05T05:16:37.547" v="3163" actId="20577"/>
          <ac:spMkLst>
            <pc:docMk/>
            <pc:sldMk cId="1027904024" sldId="271"/>
            <ac:spMk id="6" creationId="{8EADA44F-BC06-4821-8B2E-0E042A3E3E95}"/>
          </ac:spMkLst>
        </pc:spChg>
        <pc:spChg chg="add del mod ord">
          <ac:chgData name="Henrique Rocha" userId="438505741e1325cf" providerId="LiveId" clId="{36D990BB-3463-4500-9016-0311A70C52F1}" dt="2021-09-05T05:04:24.795" v="2827"/>
          <ac:spMkLst>
            <pc:docMk/>
            <pc:sldMk cId="1027904024" sldId="271"/>
            <ac:spMk id="7" creationId="{AEDE0307-5E18-44FD-92CC-A5959D6B618A}"/>
          </ac:spMkLst>
        </pc:spChg>
        <pc:picChg chg="add mod">
          <ac:chgData name="Henrique Rocha" userId="438505741e1325cf" providerId="LiveId" clId="{36D990BB-3463-4500-9016-0311A70C52F1}" dt="2021-09-05T05:04:41.221" v="2830" actId="1076"/>
          <ac:picMkLst>
            <pc:docMk/>
            <pc:sldMk cId="1027904024" sldId="271"/>
            <ac:picMk id="5122" creationId="{8564AA67-CE3C-470D-8137-5B92BD488432}"/>
          </ac:picMkLst>
        </pc:picChg>
      </pc:sldChg>
      <pc:sldChg chg="modSp new del mod">
        <pc:chgData name="Henrique Rocha" userId="438505741e1325cf" providerId="LiveId" clId="{36D990BB-3463-4500-9016-0311A70C52F1}" dt="2021-09-05T05:02:53.001" v="2789" actId="47"/>
        <pc:sldMkLst>
          <pc:docMk/>
          <pc:sldMk cId="3230686088" sldId="271"/>
        </pc:sldMkLst>
        <pc:spChg chg="mod">
          <ac:chgData name="Henrique Rocha" userId="438505741e1325cf" providerId="LiveId" clId="{36D990BB-3463-4500-9016-0311A70C52F1}" dt="2021-09-05T05:02:18.591" v="2786" actId="20577"/>
          <ac:spMkLst>
            <pc:docMk/>
            <pc:sldMk cId="3230686088" sldId="271"/>
            <ac:spMk id="2" creationId="{5E8D879E-9C7E-48C9-A4AC-EDE12C1697DF}"/>
          </ac:spMkLst>
        </pc:spChg>
        <pc:spChg chg="mod">
          <ac:chgData name="Henrique Rocha" userId="438505741e1325cf" providerId="LiveId" clId="{36D990BB-3463-4500-9016-0311A70C52F1}" dt="2021-09-05T05:02:49.011" v="2788" actId="20577"/>
          <ac:spMkLst>
            <pc:docMk/>
            <pc:sldMk cId="3230686088" sldId="271"/>
            <ac:spMk id="3" creationId="{58C6DBA1-2AAC-469B-B5DA-8DCB51C738C0}"/>
          </ac:spMkLst>
        </pc:spChg>
      </pc:sldChg>
      <pc:sldChg chg="modSp new del mod">
        <pc:chgData name="Henrique Rocha" userId="438505741e1325cf" providerId="LiveId" clId="{36D990BB-3463-4500-9016-0311A70C52F1}" dt="2021-09-05T15:19:46.449" v="4643" actId="47"/>
        <pc:sldMkLst>
          <pc:docMk/>
          <pc:sldMk cId="2199013143" sldId="272"/>
        </pc:sldMkLst>
        <pc:spChg chg="mod">
          <ac:chgData name="Henrique Rocha" userId="438505741e1325cf" providerId="LiveId" clId="{36D990BB-3463-4500-9016-0311A70C52F1}" dt="2021-09-05T05:26:12.254" v="3302" actId="20577"/>
          <ac:spMkLst>
            <pc:docMk/>
            <pc:sldMk cId="2199013143" sldId="272"/>
            <ac:spMk id="2" creationId="{A48CCB44-E1E6-4F28-98FB-9F8781AB6D54}"/>
          </ac:spMkLst>
        </pc:spChg>
        <pc:spChg chg="mod">
          <ac:chgData name="Henrique Rocha" userId="438505741e1325cf" providerId="LiveId" clId="{36D990BB-3463-4500-9016-0311A70C52F1}" dt="2021-09-05T05:32:48.321" v="3667" actId="20577"/>
          <ac:spMkLst>
            <pc:docMk/>
            <pc:sldMk cId="2199013143" sldId="272"/>
            <ac:spMk id="3" creationId="{DE07FEBA-2DC3-4C7E-AAC3-B92738315E9B}"/>
          </ac:spMkLst>
        </pc:spChg>
      </pc:sldChg>
      <pc:sldChg chg="modSp new mod">
        <pc:chgData name="Henrique Rocha" userId="438505741e1325cf" providerId="LiveId" clId="{36D990BB-3463-4500-9016-0311A70C52F1}" dt="2021-09-05T15:51:59.426" v="5157" actId="20577"/>
        <pc:sldMkLst>
          <pc:docMk/>
          <pc:sldMk cId="1381714440" sldId="273"/>
        </pc:sldMkLst>
        <pc:spChg chg="mod">
          <ac:chgData name="Henrique Rocha" userId="438505741e1325cf" providerId="LiveId" clId="{36D990BB-3463-4500-9016-0311A70C52F1}" dt="2021-09-05T15:20:06.683" v="4672" actId="20577"/>
          <ac:spMkLst>
            <pc:docMk/>
            <pc:sldMk cId="1381714440" sldId="273"/>
            <ac:spMk id="2" creationId="{90119583-0420-488A-BEA8-1C0021E98822}"/>
          </ac:spMkLst>
        </pc:spChg>
        <pc:spChg chg="mod">
          <ac:chgData name="Henrique Rocha" userId="438505741e1325cf" providerId="LiveId" clId="{36D990BB-3463-4500-9016-0311A70C52F1}" dt="2021-09-05T15:51:59.426" v="5157" actId="20577"/>
          <ac:spMkLst>
            <pc:docMk/>
            <pc:sldMk cId="1381714440" sldId="273"/>
            <ac:spMk id="3" creationId="{CAA30C67-ECB9-4CC4-AE8B-1AB14133F165}"/>
          </ac:spMkLst>
        </pc:spChg>
      </pc:sldChg>
      <pc:sldChg chg="modSp new mod">
        <pc:chgData name="Henrique Rocha" userId="438505741e1325cf" providerId="LiveId" clId="{36D990BB-3463-4500-9016-0311A70C52F1}" dt="2021-09-05T14:48:57.407" v="4457" actId="20577"/>
        <pc:sldMkLst>
          <pc:docMk/>
          <pc:sldMk cId="266180827" sldId="274"/>
        </pc:sldMkLst>
        <pc:spChg chg="mod">
          <ac:chgData name="Henrique Rocha" userId="438505741e1325cf" providerId="LiveId" clId="{36D990BB-3463-4500-9016-0311A70C52F1}" dt="2021-09-05T14:40:58.355" v="3905" actId="20577"/>
          <ac:spMkLst>
            <pc:docMk/>
            <pc:sldMk cId="266180827" sldId="274"/>
            <ac:spMk id="2" creationId="{B51578D0-D2AE-40CF-A38E-790423B8B080}"/>
          </ac:spMkLst>
        </pc:spChg>
        <pc:spChg chg="mod">
          <ac:chgData name="Henrique Rocha" userId="438505741e1325cf" providerId="LiveId" clId="{36D990BB-3463-4500-9016-0311A70C52F1}" dt="2021-09-05T14:48:57.407" v="4457" actId="20577"/>
          <ac:spMkLst>
            <pc:docMk/>
            <pc:sldMk cId="266180827" sldId="274"/>
            <ac:spMk id="3" creationId="{4FC87D01-859F-41BC-87CE-7D72B65F5CA7}"/>
          </ac:spMkLst>
        </pc:spChg>
      </pc:sldChg>
      <pc:sldChg chg="addSp modSp new mod">
        <pc:chgData name="Henrique Rocha" userId="438505741e1325cf" providerId="LiveId" clId="{36D990BB-3463-4500-9016-0311A70C52F1}" dt="2021-09-05T15:51:22.567" v="5139" actId="20577"/>
        <pc:sldMkLst>
          <pc:docMk/>
          <pc:sldMk cId="1378739986" sldId="275"/>
        </pc:sldMkLst>
        <pc:spChg chg="mod">
          <ac:chgData name="Henrique Rocha" userId="438505741e1325cf" providerId="LiveId" clId="{36D990BB-3463-4500-9016-0311A70C52F1}" dt="2021-09-05T15:36:49.520" v="5073" actId="20577"/>
          <ac:spMkLst>
            <pc:docMk/>
            <pc:sldMk cId="1378739986" sldId="275"/>
            <ac:spMk id="2" creationId="{0C3D89CF-4EC7-45A4-8F0A-B963DFFA84E9}"/>
          </ac:spMkLst>
        </pc:spChg>
        <pc:spChg chg="mod">
          <ac:chgData name="Henrique Rocha" userId="438505741e1325cf" providerId="LiveId" clId="{36D990BB-3463-4500-9016-0311A70C52F1}" dt="2021-09-05T15:46:58.975" v="5104" actId="20577"/>
          <ac:spMkLst>
            <pc:docMk/>
            <pc:sldMk cId="1378739986" sldId="275"/>
            <ac:spMk id="3" creationId="{204A6CD3-F5C1-4802-9AAB-C416DF6C189C}"/>
          </ac:spMkLst>
        </pc:spChg>
        <pc:spChg chg="add mod">
          <ac:chgData name="Henrique Rocha" userId="438505741e1325cf" providerId="LiveId" clId="{36D990BB-3463-4500-9016-0311A70C52F1}" dt="2021-09-05T15:47:55.035" v="5113" actId="207"/>
          <ac:spMkLst>
            <pc:docMk/>
            <pc:sldMk cId="1378739986" sldId="275"/>
            <ac:spMk id="6" creationId="{421FD96C-974F-46FC-8078-FEB53D251F09}"/>
          </ac:spMkLst>
        </pc:spChg>
        <pc:spChg chg="add mod">
          <ac:chgData name="Henrique Rocha" userId="438505741e1325cf" providerId="LiveId" clId="{36D990BB-3463-4500-9016-0311A70C52F1}" dt="2021-09-05T15:51:22.567" v="5139" actId="20577"/>
          <ac:spMkLst>
            <pc:docMk/>
            <pc:sldMk cId="1378739986" sldId="275"/>
            <ac:spMk id="7" creationId="{1ECA2304-DC5F-4249-947D-BDF5EB83EA2A}"/>
          </ac:spMkLst>
        </pc:spChg>
      </pc:sldChg>
      <pc:sldChg chg="new">
        <pc:chgData name="Henrique Rocha" userId="438505741e1325cf" providerId="LiveId" clId="{36D990BB-3463-4500-9016-0311A70C52F1}" dt="2021-09-05T15:52:15.159" v="5158" actId="680"/>
        <pc:sldMkLst>
          <pc:docMk/>
          <pc:sldMk cId="525897278" sldId="276"/>
        </pc:sldMkLst>
      </pc:sldChg>
      <pc:sldChg chg="modSp new mod">
        <pc:chgData name="Henrique Rocha" userId="438505741e1325cf" providerId="LiveId" clId="{36D990BB-3463-4500-9016-0311A70C52F1}" dt="2021-09-06T05:35:52.543" v="5664" actId="20577"/>
        <pc:sldMkLst>
          <pc:docMk/>
          <pc:sldMk cId="1645268925" sldId="277"/>
        </pc:sldMkLst>
        <pc:spChg chg="mod">
          <ac:chgData name="Henrique Rocha" userId="438505741e1325cf" providerId="LiveId" clId="{36D990BB-3463-4500-9016-0311A70C52F1}" dt="2021-09-06T04:54:42.145" v="5543" actId="20577"/>
          <ac:spMkLst>
            <pc:docMk/>
            <pc:sldMk cId="1645268925" sldId="277"/>
            <ac:spMk id="2" creationId="{BB57F33C-3B97-448B-AFBE-F564CBA667FA}"/>
          </ac:spMkLst>
        </pc:spChg>
        <pc:spChg chg="mod">
          <ac:chgData name="Henrique Rocha" userId="438505741e1325cf" providerId="LiveId" clId="{36D990BB-3463-4500-9016-0311A70C52F1}" dt="2021-09-06T05:35:52.543" v="5664" actId="20577"/>
          <ac:spMkLst>
            <pc:docMk/>
            <pc:sldMk cId="1645268925" sldId="277"/>
            <ac:spMk id="3" creationId="{025A7BA1-7020-4E96-B218-82F8F0161EE3}"/>
          </ac:spMkLst>
        </pc:spChg>
      </pc:sldChg>
      <pc:sldChg chg="modSp new del mod">
        <pc:chgData name="Henrique Rocha" userId="438505741e1325cf" providerId="LiveId" clId="{36D990BB-3463-4500-9016-0311A70C52F1}" dt="2021-09-06T04:54:47.205" v="5544" actId="47"/>
        <pc:sldMkLst>
          <pc:docMk/>
          <pc:sldMk cId="1050255342" sldId="278"/>
        </pc:sldMkLst>
        <pc:spChg chg="mod">
          <ac:chgData name="Henrique Rocha" userId="438505741e1325cf" providerId="LiveId" clId="{36D990BB-3463-4500-9016-0311A70C52F1}" dt="2021-09-06T04:53:53.115" v="5510" actId="5793"/>
          <ac:spMkLst>
            <pc:docMk/>
            <pc:sldMk cId="1050255342" sldId="278"/>
            <ac:spMk id="2" creationId="{E5DC48C6-A5CC-447F-9A65-B5A5997DF92F}"/>
          </ac:spMkLst>
        </pc:spChg>
        <pc:spChg chg="mod">
          <ac:chgData name="Henrique Rocha" userId="438505741e1325cf" providerId="LiveId" clId="{36D990BB-3463-4500-9016-0311A70C52F1}" dt="2021-09-06T04:54:15.819" v="5535" actId="20577"/>
          <ac:spMkLst>
            <pc:docMk/>
            <pc:sldMk cId="1050255342" sldId="278"/>
            <ac:spMk id="3" creationId="{CAA933E6-9E28-474E-903D-E77820A3537D}"/>
          </ac:spMkLst>
        </pc:spChg>
      </pc:sldChg>
      <pc:sldChg chg="modSp new mod">
        <pc:chgData name="Henrique Rocha" userId="438505741e1325cf" providerId="LiveId" clId="{36D990BB-3463-4500-9016-0311A70C52F1}" dt="2021-09-06T06:04:52.955" v="5730" actId="20577"/>
        <pc:sldMkLst>
          <pc:docMk/>
          <pc:sldMk cId="3251535649" sldId="278"/>
        </pc:sldMkLst>
        <pc:spChg chg="mod">
          <ac:chgData name="Henrique Rocha" userId="438505741e1325cf" providerId="LiveId" clId="{36D990BB-3463-4500-9016-0311A70C52F1}" dt="2021-09-06T06:03:22.797" v="5675" actId="20577"/>
          <ac:spMkLst>
            <pc:docMk/>
            <pc:sldMk cId="3251535649" sldId="278"/>
            <ac:spMk id="2" creationId="{4C8ACAA4-5118-4602-8825-1A15B28A3435}"/>
          </ac:spMkLst>
        </pc:spChg>
        <pc:spChg chg="mod">
          <ac:chgData name="Henrique Rocha" userId="438505741e1325cf" providerId="LiveId" clId="{36D990BB-3463-4500-9016-0311A70C52F1}" dt="2021-09-06T06:04:52.955" v="5730" actId="20577"/>
          <ac:spMkLst>
            <pc:docMk/>
            <pc:sldMk cId="3251535649" sldId="278"/>
            <ac:spMk id="3" creationId="{36943C24-D0F5-44C2-B317-152A7D2AC8F5}"/>
          </ac:spMkLst>
        </pc:spChg>
      </pc:sldChg>
    </pc:docChg>
  </pc:docChgLst>
  <pc:docChgLst>
    <pc:chgData name="Henrique Rocha" userId="6da641f8-871e-414b-b6fd-ead4ca644738" providerId="ADAL" clId="{43777DEB-CBB3-F347-A853-BF38D6916E69}"/>
    <pc:docChg chg="undo custSel addSld delSld modSld sldOrd">
      <pc:chgData name="Henrique Rocha" userId="6da641f8-871e-414b-b6fd-ead4ca644738" providerId="ADAL" clId="{43777DEB-CBB3-F347-A853-BF38D6916E69}" dt="2022-01-20T23:37:49.782" v="8537" actId="20577"/>
      <pc:docMkLst>
        <pc:docMk/>
      </pc:docMkLst>
      <pc:sldChg chg="modSp mod">
        <pc:chgData name="Henrique Rocha" userId="6da641f8-871e-414b-b6fd-ead4ca644738" providerId="ADAL" clId="{43777DEB-CBB3-F347-A853-BF38D6916E69}" dt="2022-01-20T15:25:44.798" v="75" actId="20577"/>
        <pc:sldMkLst>
          <pc:docMk/>
          <pc:sldMk cId="4206793918" sldId="257"/>
        </pc:sldMkLst>
        <pc:spChg chg="mod">
          <ac:chgData name="Henrique Rocha" userId="6da641f8-871e-414b-b6fd-ead4ca644738" providerId="ADAL" clId="{43777DEB-CBB3-F347-A853-BF38D6916E69}" dt="2022-01-20T15:25:44.798" v="75" actId="20577"/>
          <ac:spMkLst>
            <pc:docMk/>
            <pc:sldMk cId="4206793918" sldId="257"/>
            <ac:spMk id="3" creationId="{1E18522C-8F72-4A4B-9038-0AF8FB624FF0}"/>
          </ac:spMkLst>
        </pc:spChg>
      </pc:sldChg>
      <pc:sldChg chg="modSp mod">
        <pc:chgData name="Henrique Rocha" userId="6da641f8-871e-414b-b6fd-ead4ca644738" providerId="ADAL" clId="{43777DEB-CBB3-F347-A853-BF38D6916E69}" dt="2022-01-20T23:37:49.782" v="8537" actId="20577"/>
        <pc:sldMkLst>
          <pc:docMk/>
          <pc:sldMk cId="3251535649" sldId="278"/>
        </pc:sldMkLst>
        <pc:spChg chg="mod">
          <ac:chgData name="Henrique Rocha" userId="6da641f8-871e-414b-b6fd-ead4ca644738" providerId="ADAL" clId="{43777DEB-CBB3-F347-A853-BF38D6916E69}" dt="2022-01-20T23:37:49.782" v="8537" actId="20577"/>
          <ac:spMkLst>
            <pc:docMk/>
            <pc:sldMk cId="3251535649" sldId="278"/>
            <ac:spMk id="3" creationId="{36943C24-D0F5-44C2-B317-152A7D2AC8F5}"/>
          </ac:spMkLst>
        </pc:spChg>
      </pc:sldChg>
      <pc:sldChg chg="modSp mod">
        <pc:chgData name="Henrique Rocha" userId="6da641f8-871e-414b-b6fd-ead4ca644738" providerId="ADAL" clId="{43777DEB-CBB3-F347-A853-BF38D6916E69}" dt="2022-01-20T15:29:57.884" v="508" actId="20577"/>
        <pc:sldMkLst>
          <pc:docMk/>
          <pc:sldMk cId="4108465520" sldId="280"/>
        </pc:sldMkLst>
        <pc:spChg chg="mod">
          <ac:chgData name="Henrique Rocha" userId="6da641f8-871e-414b-b6fd-ead4ca644738" providerId="ADAL" clId="{43777DEB-CBB3-F347-A853-BF38D6916E69}" dt="2022-01-20T15:26:06.674" v="113" actId="20577"/>
          <ac:spMkLst>
            <pc:docMk/>
            <pc:sldMk cId="4108465520" sldId="280"/>
            <ac:spMk id="2" creationId="{B15F726D-16C6-4418-9E9D-8605FD57F3BD}"/>
          </ac:spMkLst>
        </pc:spChg>
        <pc:spChg chg="mod">
          <ac:chgData name="Henrique Rocha" userId="6da641f8-871e-414b-b6fd-ead4ca644738" providerId="ADAL" clId="{43777DEB-CBB3-F347-A853-BF38D6916E69}" dt="2022-01-20T15:29:57.884" v="508" actId="20577"/>
          <ac:spMkLst>
            <pc:docMk/>
            <pc:sldMk cId="4108465520" sldId="280"/>
            <ac:spMk id="3" creationId="{827DA736-272A-4157-B6B4-D39D0D06B950}"/>
          </ac:spMkLst>
        </pc:spChg>
      </pc:sldChg>
      <pc:sldChg chg="modSp new mod">
        <pc:chgData name="Henrique Rocha" userId="6da641f8-871e-414b-b6fd-ead4ca644738" providerId="ADAL" clId="{43777DEB-CBB3-F347-A853-BF38D6916E69}" dt="2022-01-20T15:37:02.034" v="1096" actId="313"/>
        <pc:sldMkLst>
          <pc:docMk/>
          <pc:sldMk cId="679849396" sldId="281"/>
        </pc:sldMkLst>
        <pc:spChg chg="mod">
          <ac:chgData name="Henrique Rocha" userId="6da641f8-871e-414b-b6fd-ead4ca644738" providerId="ADAL" clId="{43777DEB-CBB3-F347-A853-BF38D6916E69}" dt="2022-01-20T15:30:26.072" v="532" actId="20577"/>
          <ac:spMkLst>
            <pc:docMk/>
            <pc:sldMk cId="679849396" sldId="281"/>
            <ac:spMk id="2" creationId="{653B40B3-EA71-C24D-AE79-4739A0DE8A88}"/>
          </ac:spMkLst>
        </pc:spChg>
        <pc:spChg chg="mod">
          <ac:chgData name="Henrique Rocha" userId="6da641f8-871e-414b-b6fd-ead4ca644738" providerId="ADAL" clId="{43777DEB-CBB3-F347-A853-BF38D6916E69}" dt="2022-01-20T15:37:02.034" v="1096" actId="313"/>
          <ac:spMkLst>
            <pc:docMk/>
            <pc:sldMk cId="679849396" sldId="281"/>
            <ac:spMk id="3" creationId="{7A0D045E-B005-5045-BFCB-4D355C65FACC}"/>
          </ac:spMkLst>
        </pc:spChg>
      </pc:sldChg>
      <pc:sldChg chg="modSp new mod">
        <pc:chgData name="Henrique Rocha" userId="6da641f8-871e-414b-b6fd-ead4ca644738" providerId="ADAL" clId="{43777DEB-CBB3-F347-A853-BF38D6916E69}" dt="2022-01-20T15:42:57.346" v="1565" actId="20577"/>
        <pc:sldMkLst>
          <pc:docMk/>
          <pc:sldMk cId="2212277830" sldId="282"/>
        </pc:sldMkLst>
        <pc:spChg chg="mod">
          <ac:chgData name="Henrique Rocha" userId="6da641f8-871e-414b-b6fd-ead4ca644738" providerId="ADAL" clId="{43777DEB-CBB3-F347-A853-BF38D6916E69}" dt="2022-01-20T15:37:22.172" v="1131" actId="20577"/>
          <ac:spMkLst>
            <pc:docMk/>
            <pc:sldMk cId="2212277830" sldId="282"/>
            <ac:spMk id="2" creationId="{1639FC35-A7FA-4F42-9ED1-9203796F2F1E}"/>
          </ac:spMkLst>
        </pc:spChg>
        <pc:spChg chg="mod">
          <ac:chgData name="Henrique Rocha" userId="6da641f8-871e-414b-b6fd-ead4ca644738" providerId="ADAL" clId="{43777DEB-CBB3-F347-A853-BF38D6916E69}" dt="2022-01-20T15:42:57.346" v="1565" actId="20577"/>
          <ac:spMkLst>
            <pc:docMk/>
            <pc:sldMk cId="2212277830" sldId="282"/>
            <ac:spMk id="3" creationId="{B643D667-0E1D-234B-858C-5B7B246BAD17}"/>
          </ac:spMkLst>
        </pc:spChg>
      </pc:sldChg>
      <pc:sldChg chg="modSp new mod">
        <pc:chgData name="Henrique Rocha" userId="6da641f8-871e-414b-b6fd-ead4ca644738" providerId="ADAL" clId="{43777DEB-CBB3-F347-A853-BF38D6916E69}" dt="2022-01-20T15:50:39.816" v="2162" actId="20577"/>
        <pc:sldMkLst>
          <pc:docMk/>
          <pc:sldMk cId="2629499123" sldId="283"/>
        </pc:sldMkLst>
        <pc:spChg chg="mod">
          <ac:chgData name="Henrique Rocha" userId="6da641f8-871e-414b-b6fd-ead4ca644738" providerId="ADAL" clId="{43777DEB-CBB3-F347-A853-BF38D6916E69}" dt="2022-01-20T15:43:27.692" v="1589" actId="20577"/>
          <ac:spMkLst>
            <pc:docMk/>
            <pc:sldMk cId="2629499123" sldId="283"/>
            <ac:spMk id="2" creationId="{37A15466-1A74-DA4D-A016-825F2171D4AF}"/>
          </ac:spMkLst>
        </pc:spChg>
        <pc:spChg chg="mod">
          <ac:chgData name="Henrique Rocha" userId="6da641f8-871e-414b-b6fd-ead4ca644738" providerId="ADAL" clId="{43777DEB-CBB3-F347-A853-BF38D6916E69}" dt="2022-01-20T15:50:39.816" v="2162" actId="20577"/>
          <ac:spMkLst>
            <pc:docMk/>
            <pc:sldMk cId="2629499123" sldId="283"/>
            <ac:spMk id="3" creationId="{FE570A4C-1A0C-5445-BFE6-1ECD324AAA90}"/>
          </ac:spMkLst>
        </pc:spChg>
      </pc:sldChg>
      <pc:sldChg chg="modSp new mod">
        <pc:chgData name="Henrique Rocha" userId="6da641f8-871e-414b-b6fd-ead4ca644738" providerId="ADAL" clId="{43777DEB-CBB3-F347-A853-BF38D6916E69}" dt="2022-01-20T15:53:35.848" v="2473" actId="207"/>
        <pc:sldMkLst>
          <pc:docMk/>
          <pc:sldMk cId="2732636192" sldId="284"/>
        </pc:sldMkLst>
        <pc:spChg chg="mod">
          <ac:chgData name="Henrique Rocha" userId="6da641f8-871e-414b-b6fd-ead4ca644738" providerId="ADAL" clId="{43777DEB-CBB3-F347-A853-BF38D6916E69}" dt="2022-01-20T15:47:11.109" v="1979" actId="20577"/>
          <ac:spMkLst>
            <pc:docMk/>
            <pc:sldMk cId="2732636192" sldId="284"/>
            <ac:spMk id="2" creationId="{4D535D41-91BC-8E43-B492-A26BDD32A063}"/>
          </ac:spMkLst>
        </pc:spChg>
        <pc:spChg chg="mod">
          <ac:chgData name="Henrique Rocha" userId="6da641f8-871e-414b-b6fd-ead4ca644738" providerId="ADAL" clId="{43777DEB-CBB3-F347-A853-BF38D6916E69}" dt="2022-01-20T15:53:35.848" v="2473" actId="207"/>
          <ac:spMkLst>
            <pc:docMk/>
            <pc:sldMk cId="2732636192" sldId="284"/>
            <ac:spMk id="3" creationId="{A04F2C40-3BDE-F34E-8949-8779CC252610}"/>
          </ac:spMkLst>
        </pc:spChg>
      </pc:sldChg>
      <pc:sldChg chg="addSp modSp new mod setBg">
        <pc:chgData name="Henrique Rocha" userId="6da641f8-871e-414b-b6fd-ead4ca644738" providerId="ADAL" clId="{43777DEB-CBB3-F347-A853-BF38D6916E69}" dt="2022-01-20T16:00:48.351" v="2751" actId="20577"/>
        <pc:sldMkLst>
          <pc:docMk/>
          <pc:sldMk cId="1174554884" sldId="285"/>
        </pc:sldMkLst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2" creationId="{6E5ED469-6F4C-FC40-ACE4-2BDFD6102CD8}"/>
          </ac:spMkLst>
        </pc:spChg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3" creationId="{681ABB0C-523D-E949-852B-851E7227D816}"/>
          </ac:spMkLst>
        </pc:spChg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4" creationId="{3629F90F-E38E-6945-92E5-0DCB4927DBEE}"/>
          </ac:spMkLst>
        </pc:spChg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5" creationId="{1FC49FD4-85D6-7645-BC2F-0B16B079F257}"/>
          </ac:spMkLst>
        </pc:spChg>
        <pc:spChg chg="add mod">
          <ac:chgData name="Henrique Rocha" userId="6da641f8-871e-414b-b6fd-ead4ca644738" providerId="ADAL" clId="{43777DEB-CBB3-F347-A853-BF38D6916E69}" dt="2022-01-20T15:59:58.614" v="2707" actId="1038"/>
          <ac:spMkLst>
            <pc:docMk/>
            <pc:sldMk cId="1174554884" sldId="285"/>
            <ac:spMk id="6" creationId="{262919F5-4A60-1E4B-92C7-62D87D7F81CF}"/>
          </ac:spMkLst>
        </pc:spChg>
        <pc:spChg chg="add mod">
          <ac:chgData name="Henrique Rocha" userId="6da641f8-871e-414b-b6fd-ead4ca644738" providerId="ADAL" clId="{43777DEB-CBB3-F347-A853-BF38D6916E69}" dt="2022-01-20T16:00:48.351" v="2751" actId="20577"/>
          <ac:spMkLst>
            <pc:docMk/>
            <pc:sldMk cId="1174554884" sldId="285"/>
            <ac:spMk id="8" creationId="{629BAB32-9217-E741-8B23-A7AA1F251B3B}"/>
          </ac:spMkLst>
        </pc:spChg>
        <pc:picChg chg="add mod ord">
          <ac:chgData name="Henrique Rocha" userId="6da641f8-871e-414b-b6fd-ead4ca644738" providerId="ADAL" clId="{43777DEB-CBB3-F347-A853-BF38D6916E69}" dt="2022-01-20T15:56:41.137" v="2611" actId="1076"/>
          <ac:picMkLst>
            <pc:docMk/>
            <pc:sldMk cId="1174554884" sldId="285"/>
            <ac:picMk id="1026" creationId="{9A6816AA-9950-C649-8E3B-14280B31C49C}"/>
          </ac:picMkLst>
        </pc:picChg>
      </pc:sldChg>
      <pc:sldChg chg="modSp new mod">
        <pc:chgData name="Henrique Rocha" userId="6da641f8-871e-414b-b6fd-ead4ca644738" providerId="ADAL" clId="{43777DEB-CBB3-F347-A853-BF38D6916E69}" dt="2022-01-20T16:01:25.952" v="2788" actId="20577"/>
        <pc:sldMkLst>
          <pc:docMk/>
          <pc:sldMk cId="3752164159" sldId="286"/>
        </pc:sldMkLst>
        <pc:spChg chg="mod">
          <ac:chgData name="Henrique Rocha" userId="6da641f8-871e-414b-b6fd-ead4ca644738" providerId="ADAL" clId="{43777DEB-CBB3-F347-A853-BF38D6916E69}" dt="2022-01-20T16:01:25.952" v="2788" actId="20577"/>
          <ac:spMkLst>
            <pc:docMk/>
            <pc:sldMk cId="3752164159" sldId="286"/>
            <ac:spMk id="2" creationId="{9D4AE162-E39A-154E-8D16-9EC8C321CDB1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18:35.785" v="2863" actId="14100"/>
        <pc:sldMkLst>
          <pc:docMk/>
          <pc:sldMk cId="1908077309" sldId="287"/>
        </pc:sldMkLst>
        <pc:spChg chg="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2" creationId="{7C9F706E-8ABB-DB4C-88BD-409C60293F7D}"/>
          </ac:spMkLst>
        </pc:spChg>
        <pc:spChg chg="del 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3" creationId="{A43E6AB4-8D0C-434F-B08F-27DECCE4A60A}"/>
          </ac:spMkLst>
        </pc:spChg>
        <pc:spChg chg="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4" creationId="{1E11BC06-AA53-5449-80B3-9AAF554599D5}"/>
          </ac:spMkLst>
        </pc:spChg>
        <pc:spChg chg="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5" creationId="{A39545BF-ED33-E94D-8899-B1C2C77A9DC6}"/>
          </ac:spMkLst>
        </pc:spChg>
        <pc:spChg chg="add 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8" creationId="{E2C427D1-8411-7D44-97B7-20CF7433421E}"/>
          </ac:spMkLst>
        </pc:spChg>
        <pc:spChg chg="add 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9" creationId="{8198A188-5134-4442-B60C-875DB7347610}"/>
          </ac:spMkLst>
        </pc:spChg>
        <pc:spChg chg="add mod">
          <ac:chgData name="Henrique Rocha" userId="6da641f8-871e-414b-b6fd-ead4ca644738" providerId="ADAL" clId="{43777DEB-CBB3-F347-A853-BF38D6916E69}" dt="2022-01-20T16:18:35.785" v="2863" actId="14100"/>
          <ac:spMkLst>
            <pc:docMk/>
            <pc:sldMk cId="1908077309" sldId="287"/>
            <ac:spMk id="15" creationId="{5090E268-16CD-AE4D-BA25-BAFCA97A80F1}"/>
          </ac:spMkLst>
        </pc:spChg>
        <pc:graphicFrameChg chg="add mod">
          <ac:chgData name="Henrique Rocha" userId="6da641f8-871e-414b-b6fd-ead4ca644738" providerId="ADAL" clId="{43777DEB-CBB3-F347-A853-BF38D6916E69}" dt="2022-01-20T16:10:47.589" v="2816"/>
          <ac:graphicFrameMkLst>
            <pc:docMk/>
            <pc:sldMk cId="1908077309" sldId="287"/>
            <ac:graphicFrameMk id="6" creationId="{465271E3-9E09-8D4A-AFC5-D2B1CEBEEF30}"/>
          </ac:graphicFrameMkLst>
        </pc:graphicFrameChg>
        <pc:graphicFrameChg chg="add mod">
          <ac:chgData name="Henrique Rocha" userId="6da641f8-871e-414b-b6fd-ead4ca644738" providerId="ADAL" clId="{43777DEB-CBB3-F347-A853-BF38D6916E69}" dt="2022-01-20T16:14:44.734" v="2830"/>
          <ac:graphicFrameMkLst>
            <pc:docMk/>
            <pc:sldMk cId="1908077309" sldId="287"/>
            <ac:graphicFrameMk id="10" creationId="{465271E3-9E09-8D4A-AFC5-D2B1CEBEEF30}"/>
          </ac:graphicFrameMkLst>
        </pc:graphicFrameChg>
        <pc:graphicFrameChg chg="add mod">
          <ac:chgData name="Henrique Rocha" userId="6da641f8-871e-414b-b6fd-ead4ca644738" providerId="ADAL" clId="{43777DEB-CBB3-F347-A853-BF38D6916E69}" dt="2022-01-20T16:16:44.805" v="2845"/>
          <ac:graphicFrameMkLst>
            <pc:docMk/>
            <pc:sldMk cId="1908077309" sldId="287"/>
            <ac:graphicFrameMk id="12" creationId="{E45EB51D-08FF-A840-B4DF-F20D234C4872}"/>
          </ac:graphicFrameMkLst>
        </pc:graphicFrameChg>
        <pc:picChg chg="add del mod modCrop">
          <ac:chgData name="Henrique Rocha" userId="6da641f8-871e-414b-b6fd-ead4ca644738" providerId="ADAL" clId="{43777DEB-CBB3-F347-A853-BF38D6916E69}" dt="2022-01-20T16:14:40.030" v="2827" actId="478"/>
          <ac:picMkLst>
            <pc:docMk/>
            <pc:sldMk cId="1908077309" sldId="287"/>
            <ac:picMk id="7" creationId="{70744D6B-0C82-354E-B32C-4AED5DF6A652}"/>
          </ac:picMkLst>
        </pc:picChg>
        <pc:picChg chg="add mod modCrop">
          <ac:chgData name="Henrique Rocha" userId="6da641f8-871e-414b-b6fd-ead4ca644738" providerId="ADAL" clId="{43777DEB-CBB3-F347-A853-BF38D6916E69}" dt="2022-01-20T16:15:13.882" v="2842" actId="1035"/>
          <ac:picMkLst>
            <pc:docMk/>
            <pc:sldMk cId="1908077309" sldId="287"/>
            <ac:picMk id="11" creationId="{C229F410-210D-1642-80F8-30E3F1E283D5}"/>
          </ac:picMkLst>
        </pc:picChg>
        <pc:picChg chg="add mod modCrop">
          <ac:chgData name="Henrique Rocha" userId="6da641f8-871e-414b-b6fd-ead4ca644738" providerId="ADAL" clId="{43777DEB-CBB3-F347-A853-BF38D6916E69}" dt="2022-01-20T16:17:23.115" v="2854" actId="14100"/>
          <ac:picMkLst>
            <pc:docMk/>
            <pc:sldMk cId="1908077309" sldId="287"/>
            <ac:picMk id="13" creationId="{AA4B645D-D341-DC42-9807-BE39FF1F94E5}"/>
          </ac:picMkLst>
        </pc:picChg>
      </pc:sldChg>
      <pc:sldChg chg="addSp delSp modSp new mod modClrScheme chgLayout">
        <pc:chgData name="Henrique Rocha" userId="6da641f8-871e-414b-b6fd-ead4ca644738" providerId="ADAL" clId="{43777DEB-CBB3-F347-A853-BF38D6916E69}" dt="2022-01-20T16:28:29.552" v="3332" actId="12"/>
        <pc:sldMkLst>
          <pc:docMk/>
          <pc:sldMk cId="3600037929" sldId="288"/>
        </pc:sldMkLst>
        <pc:spChg chg="mod ord">
          <ac:chgData name="Henrique Rocha" userId="6da641f8-871e-414b-b6fd-ead4ca644738" providerId="ADAL" clId="{43777DEB-CBB3-F347-A853-BF38D6916E69}" dt="2022-01-20T16:19:51.368" v="2891" actId="20577"/>
          <ac:spMkLst>
            <pc:docMk/>
            <pc:sldMk cId="3600037929" sldId="288"/>
            <ac:spMk id="2" creationId="{DE4279B9-B6C5-884E-B349-87390167BE98}"/>
          </ac:spMkLst>
        </pc:spChg>
        <pc:spChg chg="del mod ord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3" creationId="{D672A12A-F2BB-6445-9664-B5BEEB22E848}"/>
          </ac:spMkLst>
        </pc:spChg>
        <pc:spChg chg="del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4" creationId="{606E8E8B-C24D-7646-80E7-93457F8FF0D1}"/>
          </ac:spMkLst>
        </pc:spChg>
        <pc:spChg chg="mod ord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5" creationId="{47D862B5-863E-534E-A261-D37B184A9CE8}"/>
          </ac:spMkLst>
        </pc:spChg>
        <pc:spChg chg="mod ord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6" creationId="{C03B54E5-7FBD-D546-906B-8C10A0E138C9}"/>
          </ac:spMkLst>
        </pc:spChg>
        <pc:spChg chg="add mod ord">
          <ac:chgData name="Henrique Rocha" userId="6da641f8-871e-414b-b6fd-ead4ca644738" providerId="ADAL" clId="{43777DEB-CBB3-F347-A853-BF38D6916E69}" dt="2022-01-20T16:28:29.552" v="3332" actId="12"/>
          <ac:spMkLst>
            <pc:docMk/>
            <pc:sldMk cId="3600037929" sldId="288"/>
            <ac:spMk id="7" creationId="{C2890997-88D7-7A41-A785-AECA32AF5DF7}"/>
          </ac:spMkLst>
        </pc:spChg>
      </pc:sldChg>
      <pc:sldChg chg="modSp new mod">
        <pc:chgData name="Henrique Rocha" userId="6da641f8-871e-414b-b6fd-ead4ca644738" providerId="ADAL" clId="{43777DEB-CBB3-F347-A853-BF38D6916E69}" dt="2022-01-20T16:32:42.098" v="3772" actId="12"/>
        <pc:sldMkLst>
          <pc:docMk/>
          <pc:sldMk cId="1830699085" sldId="289"/>
        </pc:sldMkLst>
        <pc:spChg chg="mod">
          <ac:chgData name="Henrique Rocha" userId="6da641f8-871e-414b-b6fd-ead4ca644738" providerId="ADAL" clId="{43777DEB-CBB3-F347-A853-BF38D6916E69}" dt="2022-01-20T16:29:09.627" v="3341" actId="20577"/>
          <ac:spMkLst>
            <pc:docMk/>
            <pc:sldMk cId="1830699085" sldId="289"/>
            <ac:spMk id="2" creationId="{59BAEEE5-5A8B-F04D-AA14-6C0D52C9994C}"/>
          </ac:spMkLst>
        </pc:spChg>
        <pc:spChg chg="mod">
          <ac:chgData name="Henrique Rocha" userId="6da641f8-871e-414b-b6fd-ead4ca644738" providerId="ADAL" clId="{43777DEB-CBB3-F347-A853-BF38D6916E69}" dt="2022-01-20T16:32:42.098" v="3772" actId="12"/>
          <ac:spMkLst>
            <pc:docMk/>
            <pc:sldMk cId="1830699085" sldId="289"/>
            <ac:spMk id="3" creationId="{9A2F510B-58CE-2745-969C-B9129B0790DE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37:37.217" v="3818" actId="20577"/>
        <pc:sldMkLst>
          <pc:docMk/>
          <pc:sldMk cId="212554095" sldId="290"/>
        </pc:sldMkLst>
        <pc:spChg chg="del 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2" creationId="{BC5C3D8E-0A74-3F4A-A800-F8AE94D94700}"/>
          </ac:spMkLst>
        </pc:spChg>
        <pc:spChg chg="del 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3" creationId="{63408FD8-CF10-5C4C-BEA8-04A399CB25FF}"/>
          </ac:spMkLst>
        </pc:spChg>
        <pc:spChg chg="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4" creationId="{5CDD5A74-B125-594A-BB02-98500D4AC289}"/>
          </ac:spMkLst>
        </pc:spChg>
        <pc:spChg chg="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5" creationId="{52A1EA1C-ECC6-3245-A00F-C1DCF23AFFA7}"/>
          </ac:spMkLst>
        </pc:spChg>
        <pc:spChg chg="add mod ord">
          <ac:chgData name="Henrique Rocha" userId="6da641f8-871e-414b-b6fd-ead4ca644738" providerId="ADAL" clId="{43777DEB-CBB3-F347-A853-BF38D6916E69}" dt="2022-01-20T16:37:37.217" v="3818" actId="20577"/>
          <ac:spMkLst>
            <pc:docMk/>
            <pc:sldMk cId="212554095" sldId="290"/>
            <ac:spMk id="6" creationId="{DF49E907-AEA2-7F48-A245-66F671D2F431}"/>
          </ac:spMkLst>
        </pc:spChg>
        <pc:spChg chg="add 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7" creationId="{0CC14B1D-16A0-DC4D-83E2-3B2BF4AD472B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33:06.366" v="3787" actId="20577"/>
        <pc:sldMkLst>
          <pc:docMk/>
          <pc:sldMk cId="770693532" sldId="291"/>
        </pc:sldMkLst>
        <pc:spChg chg="del 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2" creationId="{978DFCE1-5A00-9E4B-85C0-B511810F33A2}"/>
          </ac:spMkLst>
        </pc:spChg>
        <pc:spChg chg="del 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3" creationId="{28A072DD-64D3-0740-A347-5F79C5CE16D5}"/>
          </ac:spMkLst>
        </pc:spChg>
        <pc:spChg chg="del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4" creationId="{418D911B-6948-6E4E-9ADB-22BB8346EA4C}"/>
          </ac:spMkLst>
        </pc:spChg>
        <pc:spChg chg="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5" creationId="{FC918ACA-6BE6-ED42-ACF1-E4CBCCC47CE5}"/>
          </ac:spMkLst>
        </pc:spChg>
        <pc:spChg chg="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6" creationId="{D80072BC-5E28-D241-A34D-91D0F3C8D879}"/>
          </ac:spMkLst>
        </pc:spChg>
        <pc:spChg chg="add mod ord">
          <ac:chgData name="Henrique Rocha" userId="6da641f8-871e-414b-b6fd-ead4ca644738" providerId="ADAL" clId="{43777DEB-CBB3-F347-A853-BF38D6916E69}" dt="2022-01-20T16:33:06.366" v="3787" actId="20577"/>
          <ac:spMkLst>
            <pc:docMk/>
            <pc:sldMk cId="770693532" sldId="291"/>
            <ac:spMk id="7" creationId="{E350AE20-124B-2C40-8E9B-984B0510120D}"/>
          </ac:spMkLst>
        </pc:spChg>
        <pc:spChg chg="add 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8" creationId="{C3A0DEFA-74C9-CD47-B18D-3F11847BE225}"/>
          </ac:spMkLst>
        </pc:spChg>
      </pc:sldChg>
      <pc:sldChg chg="modSp new mod">
        <pc:chgData name="Henrique Rocha" userId="6da641f8-871e-414b-b6fd-ead4ca644738" providerId="ADAL" clId="{43777DEB-CBB3-F347-A853-BF38D6916E69}" dt="2022-01-20T16:41:22.973" v="4207" actId="20577"/>
        <pc:sldMkLst>
          <pc:docMk/>
          <pc:sldMk cId="1522010191" sldId="292"/>
        </pc:sldMkLst>
        <pc:spChg chg="mod">
          <ac:chgData name="Henrique Rocha" userId="6da641f8-871e-414b-b6fd-ead4ca644738" providerId="ADAL" clId="{43777DEB-CBB3-F347-A853-BF38D6916E69}" dt="2022-01-20T16:38:05.817" v="3848" actId="20577"/>
          <ac:spMkLst>
            <pc:docMk/>
            <pc:sldMk cId="1522010191" sldId="292"/>
            <ac:spMk id="2" creationId="{19BA8490-6309-CA41-97FB-2DEA3128EBDB}"/>
          </ac:spMkLst>
        </pc:spChg>
        <pc:spChg chg="mod">
          <ac:chgData name="Henrique Rocha" userId="6da641f8-871e-414b-b6fd-ead4ca644738" providerId="ADAL" clId="{43777DEB-CBB3-F347-A853-BF38D6916E69}" dt="2022-01-20T16:41:22.973" v="4207" actId="20577"/>
          <ac:spMkLst>
            <pc:docMk/>
            <pc:sldMk cId="1522010191" sldId="292"/>
            <ac:spMk id="3" creationId="{2E3F29B0-2E3B-B44A-8F46-AD99F48D27BD}"/>
          </ac:spMkLst>
        </pc:spChg>
      </pc:sldChg>
      <pc:sldChg chg="modSp new mod">
        <pc:chgData name="Henrique Rocha" userId="6da641f8-871e-414b-b6fd-ead4ca644738" providerId="ADAL" clId="{43777DEB-CBB3-F347-A853-BF38D6916E69}" dt="2022-01-20T16:41:51.950" v="4227" actId="20577"/>
        <pc:sldMkLst>
          <pc:docMk/>
          <pc:sldMk cId="3831940360" sldId="293"/>
        </pc:sldMkLst>
        <pc:spChg chg="mod">
          <ac:chgData name="Henrique Rocha" userId="6da641f8-871e-414b-b6fd-ead4ca644738" providerId="ADAL" clId="{43777DEB-CBB3-F347-A853-BF38D6916E69}" dt="2022-01-20T16:41:51.950" v="4227" actId="20577"/>
          <ac:spMkLst>
            <pc:docMk/>
            <pc:sldMk cId="3831940360" sldId="293"/>
            <ac:spMk id="2" creationId="{3BBD1E88-B8C3-DE4F-ACD1-EF3692F251D4}"/>
          </ac:spMkLst>
        </pc:spChg>
      </pc:sldChg>
      <pc:sldChg chg="modSp new mod">
        <pc:chgData name="Henrique Rocha" userId="6da641f8-871e-414b-b6fd-ead4ca644738" providerId="ADAL" clId="{43777DEB-CBB3-F347-A853-BF38D6916E69}" dt="2022-01-20T16:48:22.519" v="4844" actId="20577"/>
        <pc:sldMkLst>
          <pc:docMk/>
          <pc:sldMk cId="234655554" sldId="294"/>
        </pc:sldMkLst>
        <pc:spChg chg="mod">
          <ac:chgData name="Henrique Rocha" userId="6da641f8-871e-414b-b6fd-ead4ca644738" providerId="ADAL" clId="{43777DEB-CBB3-F347-A853-BF38D6916E69}" dt="2022-01-20T16:48:22.519" v="4844" actId="20577"/>
          <ac:spMkLst>
            <pc:docMk/>
            <pc:sldMk cId="234655554" sldId="294"/>
            <ac:spMk id="2" creationId="{58E95365-2D5E-CA40-895C-8E1B6DC9C0A0}"/>
          </ac:spMkLst>
        </pc:spChg>
        <pc:spChg chg="mod">
          <ac:chgData name="Henrique Rocha" userId="6da641f8-871e-414b-b6fd-ead4ca644738" providerId="ADAL" clId="{43777DEB-CBB3-F347-A853-BF38D6916E69}" dt="2022-01-20T16:48:05.681" v="4841" actId="20577"/>
          <ac:spMkLst>
            <pc:docMk/>
            <pc:sldMk cId="234655554" sldId="294"/>
            <ac:spMk id="3" creationId="{9135A105-E42D-9940-8213-DC133591006E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48:56.543" v="4856" actId="20577"/>
        <pc:sldMkLst>
          <pc:docMk/>
          <pc:sldMk cId="389508520" sldId="295"/>
        </pc:sldMkLst>
        <pc:spChg chg="del">
          <ac:chgData name="Henrique Rocha" userId="6da641f8-871e-414b-b6fd-ead4ca644738" providerId="ADAL" clId="{43777DEB-CBB3-F347-A853-BF38D6916E69}" dt="2022-01-20T16:48:41.274" v="4847" actId="700"/>
          <ac:spMkLst>
            <pc:docMk/>
            <pc:sldMk cId="389508520" sldId="295"/>
            <ac:spMk id="2" creationId="{4592F134-BBE0-EA47-891A-687206D8BFC6}"/>
          </ac:spMkLst>
        </pc:spChg>
        <pc:spChg chg="del">
          <ac:chgData name="Henrique Rocha" userId="6da641f8-871e-414b-b6fd-ead4ca644738" providerId="ADAL" clId="{43777DEB-CBB3-F347-A853-BF38D6916E69}" dt="2022-01-20T16:48:41.274" v="4847" actId="700"/>
          <ac:spMkLst>
            <pc:docMk/>
            <pc:sldMk cId="389508520" sldId="295"/>
            <ac:spMk id="3" creationId="{AEB96095-C87F-A240-9A8C-6BF06CF4E246}"/>
          </ac:spMkLst>
        </pc:spChg>
        <pc:spChg chg="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4" creationId="{EE05DF61-41EA-8142-85BD-966FF01DD24B}"/>
          </ac:spMkLst>
        </pc:spChg>
        <pc:spChg chg="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5" creationId="{2C01102F-1386-3E42-8176-EE2D837984F7}"/>
          </ac:spMkLst>
        </pc:spChg>
        <pc:spChg chg="add del 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6" creationId="{93C6622D-91D5-9448-A36A-0B31C70FDA51}"/>
          </ac:spMkLst>
        </pc:spChg>
        <pc:spChg chg="add del 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7" creationId="{2FE6B997-A8B7-554E-9A71-8F6776B50BC2}"/>
          </ac:spMkLst>
        </pc:spChg>
        <pc:spChg chg="add mod ord">
          <ac:chgData name="Henrique Rocha" userId="6da641f8-871e-414b-b6fd-ead4ca644738" providerId="ADAL" clId="{43777DEB-CBB3-F347-A853-BF38D6916E69}" dt="2022-01-20T16:48:56.543" v="4856" actId="20577"/>
          <ac:spMkLst>
            <pc:docMk/>
            <pc:sldMk cId="389508520" sldId="295"/>
            <ac:spMk id="8" creationId="{38D8F14D-26F7-084C-97B7-184EDEB8DC23}"/>
          </ac:spMkLst>
        </pc:spChg>
        <pc:spChg chg="add 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9" creationId="{9486E5D6-A415-AC4C-B5E5-CE910CE6C74C}"/>
          </ac:spMkLst>
        </pc:spChg>
      </pc:sldChg>
      <pc:sldChg chg="modSp new mod">
        <pc:chgData name="Henrique Rocha" userId="6da641f8-871e-414b-b6fd-ead4ca644738" providerId="ADAL" clId="{43777DEB-CBB3-F347-A853-BF38D6916E69}" dt="2022-01-20T22:44:59.996" v="5321" actId="5793"/>
        <pc:sldMkLst>
          <pc:docMk/>
          <pc:sldMk cId="3993714197" sldId="296"/>
        </pc:sldMkLst>
        <pc:spChg chg="mod">
          <ac:chgData name="Henrique Rocha" userId="6da641f8-871e-414b-b6fd-ead4ca644738" providerId="ADAL" clId="{43777DEB-CBB3-F347-A853-BF38D6916E69}" dt="2022-01-20T22:39:25.358" v="4884" actId="20577"/>
          <ac:spMkLst>
            <pc:docMk/>
            <pc:sldMk cId="3993714197" sldId="296"/>
            <ac:spMk id="2" creationId="{4FAC7AB8-E79C-294A-84B8-A75A480B012B}"/>
          </ac:spMkLst>
        </pc:spChg>
        <pc:spChg chg="mod">
          <ac:chgData name="Henrique Rocha" userId="6da641f8-871e-414b-b6fd-ead4ca644738" providerId="ADAL" clId="{43777DEB-CBB3-F347-A853-BF38D6916E69}" dt="2022-01-20T22:44:59.996" v="5321" actId="5793"/>
          <ac:spMkLst>
            <pc:docMk/>
            <pc:sldMk cId="3993714197" sldId="296"/>
            <ac:spMk id="3" creationId="{3E1A2443-5FA4-084D-9A33-9868FFE5F356}"/>
          </ac:spMkLst>
        </pc:spChg>
      </pc:sldChg>
      <pc:sldChg chg="modSp new mod">
        <pc:chgData name="Henrique Rocha" userId="6da641f8-871e-414b-b6fd-ead4ca644738" providerId="ADAL" clId="{43777DEB-CBB3-F347-A853-BF38D6916E69}" dt="2022-01-20T22:48:01.594" v="5665" actId="5793"/>
        <pc:sldMkLst>
          <pc:docMk/>
          <pc:sldMk cId="1633427682" sldId="297"/>
        </pc:sldMkLst>
        <pc:spChg chg="mod">
          <ac:chgData name="Henrique Rocha" userId="6da641f8-871e-414b-b6fd-ead4ca644738" providerId="ADAL" clId="{43777DEB-CBB3-F347-A853-BF38D6916E69}" dt="2022-01-20T22:45:18.156" v="5341" actId="20577"/>
          <ac:spMkLst>
            <pc:docMk/>
            <pc:sldMk cId="1633427682" sldId="297"/>
            <ac:spMk id="2" creationId="{EC0F2B16-027C-5B44-B65E-AAAA9F181BAC}"/>
          </ac:spMkLst>
        </pc:spChg>
        <pc:spChg chg="mod">
          <ac:chgData name="Henrique Rocha" userId="6da641f8-871e-414b-b6fd-ead4ca644738" providerId="ADAL" clId="{43777DEB-CBB3-F347-A853-BF38D6916E69}" dt="2022-01-20T22:48:01.594" v="5665" actId="5793"/>
          <ac:spMkLst>
            <pc:docMk/>
            <pc:sldMk cId="1633427682" sldId="297"/>
            <ac:spMk id="3" creationId="{4555B0B7-AEE5-C148-8D30-AB1EC3BAC333}"/>
          </ac:spMkLst>
        </pc:spChg>
      </pc:sldChg>
      <pc:sldChg chg="modSp new mod">
        <pc:chgData name="Henrique Rocha" userId="6da641f8-871e-414b-b6fd-ead4ca644738" providerId="ADAL" clId="{43777DEB-CBB3-F347-A853-BF38D6916E69}" dt="2022-01-20T22:58:45.131" v="6161" actId="5793"/>
        <pc:sldMkLst>
          <pc:docMk/>
          <pc:sldMk cId="1938380330" sldId="298"/>
        </pc:sldMkLst>
        <pc:spChg chg="mod">
          <ac:chgData name="Henrique Rocha" userId="6da641f8-871e-414b-b6fd-ead4ca644738" providerId="ADAL" clId="{43777DEB-CBB3-F347-A853-BF38D6916E69}" dt="2022-01-20T22:54:53.803" v="5706" actId="20577"/>
          <ac:spMkLst>
            <pc:docMk/>
            <pc:sldMk cId="1938380330" sldId="298"/>
            <ac:spMk id="2" creationId="{852A314E-D982-8140-BFB6-D0CD903194BD}"/>
          </ac:spMkLst>
        </pc:spChg>
        <pc:spChg chg="mod">
          <ac:chgData name="Henrique Rocha" userId="6da641f8-871e-414b-b6fd-ead4ca644738" providerId="ADAL" clId="{43777DEB-CBB3-F347-A853-BF38D6916E69}" dt="2022-01-20T22:58:45.131" v="6161" actId="5793"/>
          <ac:spMkLst>
            <pc:docMk/>
            <pc:sldMk cId="1938380330" sldId="298"/>
            <ac:spMk id="3" creationId="{F29F4C45-108F-C94B-B134-F50EB5FCE195}"/>
          </ac:spMkLst>
        </pc:spChg>
      </pc:sldChg>
      <pc:sldChg chg="modSp new mod">
        <pc:chgData name="Henrique Rocha" userId="6da641f8-871e-414b-b6fd-ead4ca644738" providerId="ADAL" clId="{43777DEB-CBB3-F347-A853-BF38D6916E69}" dt="2022-01-20T23:07:25.017" v="6594" actId="5793"/>
        <pc:sldMkLst>
          <pc:docMk/>
          <pc:sldMk cId="2641631272" sldId="299"/>
        </pc:sldMkLst>
        <pc:spChg chg="mod">
          <ac:chgData name="Henrique Rocha" userId="6da641f8-871e-414b-b6fd-ead4ca644738" providerId="ADAL" clId="{43777DEB-CBB3-F347-A853-BF38D6916E69}" dt="2022-01-20T22:59:08.531" v="6203" actId="20577"/>
          <ac:spMkLst>
            <pc:docMk/>
            <pc:sldMk cId="2641631272" sldId="299"/>
            <ac:spMk id="2" creationId="{7C08762B-BF42-BB4D-8928-BAB59A5D52D1}"/>
          </ac:spMkLst>
        </pc:spChg>
        <pc:spChg chg="mod">
          <ac:chgData name="Henrique Rocha" userId="6da641f8-871e-414b-b6fd-ead4ca644738" providerId="ADAL" clId="{43777DEB-CBB3-F347-A853-BF38D6916E69}" dt="2022-01-20T23:07:25.017" v="6594" actId="5793"/>
          <ac:spMkLst>
            <pc:docMk/>
            <pc:sldMk cId="2641631272" sldId="299"/>
            <ac:spMk id="3" creationId="{1285B894-5E00-3040-85CF-2B9D3985B7A6}"/>
          </ac:spMkLst>
        </pc:spChg>
      </pc:sldChg>
      <pc:sldChg chg="addSp delSp modSp new del mod ord modClrScheme chgLayout">
        <pc:chgData name="Henrique Rocha" userId="6da641f8-871e-414b-b6fd-ead4ca644738" providerId="ADAL" clId="{43777DEB-CBB3-F347-A853-BF38D6916E69}" dt="2022-01-20T23:08:34.855" v="6620" actId="2696"/>
        <pc:sldMkLst>
          <pc:docMk/>
          <pc:sldMk cId="464744141" sldId="300"/>
        </pc:sldMkLst>
        <pc:spChg chg="del 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2" creationId="{06B541FD-6B2B-E54D-B49D-0A9774594DA8}"/>
          </ac:spMkLst>
        </pc:spChg>
        <pc:spChg chg="del 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3" creationId="{EC34DF6E-433E-0842-82DE-3B7E99442FCB}"/>
          </ac:spMkLst>
        </pc:spChg>
        <pc:spChg chg="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4" creationId="{FD5B9763-D9CC-1B46-B8F6-5380545B2993}"/>
          </ac:spMkLst>
        </pc:spChg>
        <pc:spChg chg="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5" creationId="{7505D754-2044-2641-8E25-6A02291A10BB}"/>
          </ac:spMkLst>
        </pc:spChg>
        <pc:spChg chg="add mod ord">
          <ac:chgData name="Henrique Rocha" userId="6da641f8-871e-414b-b6fd-ead4ca644738" providerId="ADAL" clId="{43777DEB-CBB3-F347-A853-BF38D6916E69}" dt="2022-01-20T23:07:54.802" v="6603" actId="20577"/>
          <ac:spMkLst>
            <pc:docMk/>
            <pc:sldMk cId="464744141" sldId="300"/>
            <ac:spMk id="6" creationId="{4554963D-FD8D-2147-8BE4-5976C0E07BB2}"/>
          </ac:spMkLst>
        </pc:spChg>
        <pc:spChg chg="add 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7" creationId="{F7829AFF-F965-274D-8AB8-CB04086B9704}"/>
          </ac:spMkLst>
        </pc:spChg>
      </pc:sldChg>
      <pc:sldChg chg="add">
        <pc:chgData name="Henrique Rocha" userId="6da641f8-871e-414b-b6fd-ead4ca644738" providerId="ADAL" clId="{43777DEB-CBB3-F347-A853-BF38D6916E69}" dt="2022-01-20T23:08:37.601" v="6621"/>
        <pc:sldMkLst>
          <pc:docMk/>
          <pc:sldMk cId="2341254901" sldId="300"/>
        </pc:sldMkLst>
      </pc:sldChg>
      <pc:sldChg chg="modSp add mod">
        <pc:chgData name="Henrique Rocha" userId="6da641f8-871e-414b-b6fd-ead4ca644738" providerId="ADAL" clId="{43777DEB-CBB3-F347-A853-BF38D6916E69}" dt="2022-01-20T23:13:37.118" v="7168" actId="15"/>
        <pc:sldMkLst>
          <pc:docMk/>
          <pc:sldMk cId="408809153" sldId="301"/>
        </pc:sldMkLst>
        <pc:spChg chg="mod">
          <ac:chgData name="Henrique Rocha" userId="6da641f8-871e-414b-b6fd-ead4ca644738" providerId="ADAL" clId="{43777DEB-CBB3-F347-A853-BF38D6916E69}" dt="2022-01-20T23:13:37.118" v="7168" actId="15"/>
          <ac:spMkLst>
            <pc:docMk/>
            <pc:sldMk cId="408809153" sldId="301"/>
            <ac:spMk id="3" creationId="{6E8421CD-046F-6845-9089-A1E933CC0581}"/>
          </ac:spMkLst>
        </pc:spChg>
      </pc:sldChg>
      <pc:sldChg chg="modSp new del mod">
        <pc:chgData name="Henrique Rocha" userId="6da641f8-871e-414b-b6fd-ead4ca644738" providerId="ADAL" clId="{43777DEB-CBB3-F347-A853-BF38D6916E69}" dt="2022-01-20T23:08:34.855" v="6620" actId="2696"/>
        <pc:sldMkLst>
          <pc:docMk/>
          <pc:sldMk cId="422722490" sldId="301"/>
        </pc:sldMkLst>
        <pc:spChg chg="mod">
          <ac:chgData name="Henrique Rocha" userId="6da641f8-871e-414b-b6fd-ead4ca644738" providerId="ADAL" clId="{43777DEB-CBB3-F347-A853-BF38D6916E69}" dt="2022-01-20T23:08:29.719" v="6619" actId="20577"/>
          <ac:spMkLst>
            <pc:docMk/>
            <pc:sldMk cId="422722490" sldId="301"/>
            <ac:spMk id="2" creationId="{54C4C9AE-640F-694F-AA45-E1A1C63C3A97}"/>
          </ac:spMkLst>
        </pc:spChg>
      </pc:sldChg>
      <pc:sldChg chg="modSp new mod">
        <pc:chgData name="Henrique Rocha" userId="6da641f8-871e-414b-b6fd-ead4ca644738" providerId="ADAL" clId="{43777DEB-CBB3-F347-A853-BF38D6916E69}" dt="2022-01-20T23:17:23.471" v="7227" actId="20577"/>
        <pc:sldMkLst>
          <pc:docMk/>
          <pc:sldMk cId="2565010925" sldId="302"/>
        </pc:sldMkLst>
        <pc:spChg chg="mod">
          <ac:chgData name="Henrique Rocha" userId="6da641f8-871e-414b-b6fd-ead4ca644738" providerId="ADAL" clId="{43777DEB-CBB3-F347-A853-BF38D6916E69}" dt="2022-01-20T23:13:52.607" v="7173" actId="20577"/>
          <ac:spMkLst>
            <pc:docMk/>
            <pc:sldMk cId="2565010925" sldId="302"/>
            <ac:spMk id="2" creationId="{62C0DD2F-746C-804F-88A9-DA37AF7ABA3D}"/>
          </ac:spMkLst>
        </pc:spChg>
        <pc:spChg chg="mod">
          <ac:chgData name="Henrique Rocha" userId="6da641f8-871e-414b-b6fd-ead4ca644738" providerId="ADAL" clId="{43777DEB-CBB3-F347-A853-BF38D6916E69}" dt="2022-01-20T23:17:23.471" v="7227" actId="20577"/>
          <ac:spMkLst>
            <pc:docMk/>
            <pc:sldMk cId="2565010925" sldId="302"/>
            <ac:spMk id="3" creationId="{4BB3A554-A962-EE4B-9BDC-17CC745F1EC1}"/>
          </ac:spMkLst>
        </pc:spChg>
      </pc:sldChg>
      <pc:sldChg chg="addSp delSp modSp new mod ord">
        <pc:chgData name="Henrique Rocha" userId="6da641f8-871e-414b-b6fd-ead4ca644738" providerId="ADAL" clId="{43777DEB-CBB3-F347-A853-BF38D6916E69}" dt="2022-01-20T23:22:31.014" v="7720" actId="20578"/>
        <pc:sldMkLst>
          <pc:docMk/>
          <pc:sldMk cId="2069410040" sldId="303"/>
        </pc:sldMkLst>
        <pc:spChg chg="mod">
          <ac:chgData name="Henrique Rocha" userId="6da641f8-871e-414b-b6fd-ead4ca644738" providerId="ADAL" clId="{43777DEB-CBB3-F347-A853-BF38D6916E69}" dt="2022-01-20T23:18:27.512" v="7248" actId="20577"/>
          <ac:spMkLst>
            <pc:docMk/>
            <pc:sldMk cId="2069410040" sldId="303"/>
            <ac:spMk id="2" creationId="{B41B460D-1944-6349-B911-8BC32EDDCC1F}"/>
          </ac:spMkLst>
        </pc:spChg>
        <pc:spChg chg="del">
          <ac:chgData name="Henrique Rocha" userId="6da641f8-871e-414b-b6fd-ead4ca644738" providerId="ADAL" clId="{43777DEB-CBB3-F347-A853-BF38D6916E69}" dt="2022-01-20T23:18:30.194" v="7249"/>
          <ac:spMkLst>
            <pc:docMk/>
            <pc:sldMk cId="2069410040" sldId="303"/>
            <ac:spMk id="3" creationId="{EFE1621D-E603-784A-9681-3FF1A76FAB13}"/>
          </ac:spMkLst>
        </pc:spChg>
        <pc:picChg chg="add mod">
          <ac:chgData name="Henrique Rocha" userId="6da641f8-871e-414b-b6fd-ead4ca644738" providerId="ADAL" clId="{43777DEB-CBB3-F347-A853-BF38D6916E69}" dt="2022-01-20T23:18:30.194" v="7249"/>
          <ac:picMkLst>
            <pc:docMk/>
            <pc:sldMk cId="2069410040" sldId="303"/>
            <ac:picMk id="6" creationId="{B5C6F4E1-6CC7-A142-A771-13604A0BA0BC}"/>
          </ac:picMkLst>
        </pc:picChg>
      </pc:sldChg>
      <pc:sldChg chg="modSp new mod">
        <pc:chgData name="Henrique Rocha" userId="6da641f8-871e-414b-b6fd-ead4ca644738" providerId="ADAL" clId="{43777DEB-CBB3-F347-A853-BF38D6916E69}" dt="2022-01-20T23:22:21.585" v="7719" actId="313"/>
        <pc:sldMkLst>
          <pc:docMk/>
          <pc:sldMk cId="2381615743" sldId="304"/>
        </pc:sldMkLst>
        <pc:spChg chg="mod">
          <ac:chgData name="Henrique Rocha" userId="6da641f8-871e-414b-b6fd-ead4ca644738" providerId="ADAL" clId="{43777DEB-CBB3-F347-A853-BF38D6916E69}" dt="2022-01-20T23:22:21.585" v="7719" actId="313"/>
          <ac:spMkLst>
            <pc:docMk/>
            <pc:sldMk cId="2381615743" sldId="304"/>
            <ac:spMk id="2" creationId="{5C224055-442D-D440-879A-8545FA654FDC}"/>
          </ac:spMkLst>
        </pc:spChg>
        <pc:spChg chg="mod">
          <ac:chgData name="Henrique Rocha" userId="6da641f8-871e-414b-b6fd-ead4ca644738" providerId="ADAL" clId="{43777DEB-CBB3-F347-A853-BF38D6916E69}" dt="2022-01-20T23:22:15.361" v="7718" actId="113"/>
          <ac:spMkLst>
            <pc:docMk/>
            <pc:sldMk cId="2381615743" sldId="304"/>
            <ac:spMk id="3" creationId="{1E99B0E0-58F9-E040-809E-5F5145E23FCD}"/>
          </ac:spMkLst>
        </pc:spChg>
      </pc:sldChg>
      <pc:sldChg chg="modSp new mod">
        <pc:chgData name="Henrique Rocha" userId="6da641f8-871e-414b-b6fd-ead4ca644738" providerId="ADAL" clId="{43777DEB-CBB3-F347-A853-BF38D6916E69}" dt="2022-01-20T23:23:48.535" v="7882" actId="5793"/>
        <pc:sldMkLst>
          <pc:docMk/>
          <pc:sldMk cId="1619869845" sldId="305"/>
        </pc:sldMkLst>
        <pc:spChg chg="mod">
          <ac:chgData name="Henrique Rocha" userId="6da641f8-871e-414b-b6fd-ead4ca644738" providerId="ADAL" clId="{43777DEB-CBB3-F347-A853-BF38D6916E69}" dt="2022-01-20T23:22:53.738" v="7737" actId="20577"/>
          <ac:spMkLst>
            <pc:docMk/>
            <pc:sldMk cId="1619869845" sldId="305"/>
            <ac:spMk id="2" creationId="{8FF5E311-E6C4-A249-BD95-5B5F9A32EAE1}"/>
          </ac:spMkLst>
        </pc:spChg>
        <pc:spChg chg="mod">
          <ac:chgData name="Henrique Rocha" userId="6da641f8-871e-414b-b6fd-ead4ca644738" providerId="ADAL" clId="{43777DEB-CBB3-F347-A853-BF38D6916E69}" dt="2022-01-20T23:23:48.535" v="7882" actId="5793"/>
          <ac:spMkLst>
            <pc:docMk/>
            <pc:sldMk cId="1619869845" sldId="305"/>
            <ac:spMk id="3" creationId="{BEBCBEF3-CBD3-F246-B891-D128179797C1}"/>
          </ac:spMkLst>
        </pc:spChg>
      </pc:sldChg>
      <pc:sldChg chg="addSp delSp modSp new mod">
        <pc:chgData name="Henrique Rocha" userId="6da641f8-871e-414b-b6fd-ead4ca644738" providerId="ADAL" clId="{43777DEB-CBB3-F347-A853-BF38D6916E69}" dt="2022-01-20T23:28:27.037" v="7923" actId="5793"/>
        <pc:sldMkLst>
          <pc:docMk/>
          <pc:sldMk cId="2565518286" sldId="306"/>
        </pc:sldMkLst>
        <pc:spChg chg="mod">
          <ac:chgData name="Henrique Rocha" userId="6da641f8-871e-414b-b6fd-ead4ca644738" providerId="ADAL" clId="{43777DEB-CBB3-F347-A853-BF38D6916E69}" dt="2022-01-20T23:27:16.196" v="7913" actId="20577"/>
          <ac:spMkLst>
            <pc:docMk/>
            <pc:sldMk cId="2565518286" sldId="306"/>
            <ac:spMk id="2" creationId="{CBA1588E-FB87-A949-ADE1-A5E8C31137EF}"/>
          </ac:spMkLst>
        </pc:spChg>
        <pc:spChg chg="del">
          <ac:chgData name="Henrique Rocha" userId="6da641f8-871e-414b-b6fd-ead4ca644738" providerId="ADAL" clId="{43777DEB-CBB3-F347-A853-BF38D6916E69}" dt="2022-01-20T23:28:16.865" v="7920" actId="478"/>
          <ac:spMkLst>
            <pc:docMk/>
            <pc:sldMk cId="2565518286" sldId="306"/>
            <ac:spMk id="3" creationId="{BD608042-CD5B-324A-BD85-8090533DB594}"/>
          </ac:spMkLst>
        </pc:spChg>
        <pc:spChg chg="add del mod">
          <ac:chgData name="Henrique Rocha" userId="6da641f8-871e-414b-b6fd-ead4ca644738" providerId="ADAL" clId="{43777DEB-CBB3-F347-A853-BF38D6916E69}" dt="2022-01-20T23:28:13.364" v="7919"/>
          <ac:spMkLst>
            <pc:docMk/>
            <pc:sldMk cId="2565518286" sldId="306"/>
            <ac:spMk id="6" creationId="{B7205B62-ECED-1F49-9B03-DA751FEF6FC5}"/>
          </ac:spMkLst>
        </pc:spChg>
        <pc:spChg chg="add mod">
          <ac:chgData name="Henrique Rocha" userId="6da641f8-871e-414b-b6fd-ead4ca644738" providerId="ADAL" clId="{43777DEB-CBB3-F347-A853-BF38D6916E69}" dt="2022-01-20T23:28:27.037" v="7923" actId="5793"/>
          <ac:spMkLst>
            <pc:docMk/>
            <pc:sldMk cId="2565518286" sldId="306"/>
            <ac:spMk id="9" creationId="{275FEEED-5888-8A42-B2EB-855FFA870C05}"/>
          </ac:spMkLst>
        </pc:spChg>
        <pc:picChg chg="add del mod">
          <ac:chgData name="Henrique Rocha" userId="6da641f8-871e-414b-b6fd-ead4ca644738" providerId="ADAL" clId="{43777DEB-CBB3-F347-A853-BF38D6916E69}" dt="2022-01-20T23:28:13.364" v="7919"/>
          <ac:picMkLst>
            <pc:docMk/>
            <pc:sldMk cId="2565518286" sldId="306"/>
            <ac:picMk id="7" creationId="{504FB822-3710-AD4C-8AEA-5E835E2026AD}"/>
          </ac:picMkLst>
        </pc:picChg>
        <pc:picChg chg="add del mod">
          <ac:chgData name="Henrique Rocha" userId="6da641f8-871e-414b-b6fd-ead4ca644738" providerId="ADAL" clId="{43777DEB-CBB3-F347-A853-BF38D6916E69}" dt="2022-01-20T23:28:13.364" v="7919"/>
          <ac:picMkLst>
            <pc:docMk/>
            <pc:sldMk cId="2565518286" sldId="306"/>
            <ac:picMk id="8" creationId="{FD7CD8B9-100C-8049-B893-42EBE00DE6E5}"/>
          </ac:picMkLst>
        </pc:picChg>
        <pc:picChg chg="add mod">
          <ac:chgData name="Henrique Rocha" userId="6da641f8-871e-414b-b6fd-ead4ca644738" providerId="ADAL" clId="{43777DEB-CBB3-F347-A853-BF38D6916E69}" dt="2022-01-20T23:28:17.594" v="7921"/>
          <ac:picMkLst>
            <pc:docMk/>
            <pc:sldMk cId="2565518286" sldId="306"/>
            <ac:picMk id="10" creationId="{9C321B1C-5C9B-4846-B997-BF21EFBE0613}"/>
          </ac:picMkLst>
        </pc:picChg>
        <pc:picChg chg="add mod">
          <ac:chgData name="Henrique Rocha" userId="6da641f8-871e-414b-b6fd-ead4ca644738" providerId="ADAL" clId="{43777DEB-CBB3-F347-A853-BF38D6916E69}" dt="2022-01-20T23:28:17.594" v="7921"/>
          <ac:picMkLst>
            <pc:docMk/>
            <pc:sldMk cId="2565518286" sldId="306"/>
            <ac:picMk id="11" creationId="{522723C7-37AD-E445-81AF-FE42CB467352}"/>
          </ac:picMkLst>
        </pc:picChg>
      </pc:sldChg>
      <pc:sldChg chg="modSp new mod">
        <pc:chgData name="Henrique Rocha" userId="6da641f8-871e-414b-b6fd-ead4ca644738" providerId="ADAL" clId="{43777DEB-CBB3-F347-A853-BF38D6916E69}" dt="2022-01-20T23:33:24.829" v="8445" actId="20577"/>
        <pc:sldMkLst>
          <pc:docMk/>
          <pc:sldMk cId="1588878303" sldId="307"/>
        </pc:sldMkLst>
        <pc:spChg chg="mod">
          <ac:chgData name="Henrique Rocha" userId="6da641f8-871e-414b-b6fd-ead4ca644738" providerId="ADAL" clId="{43777DEB-CBB3-F347-A853-BF38D6916E69}" dt="2022-01-20T23:29:37.358" v="7949" actId="20577"/>
          <ac:spMkLst>
            <pc:docMk/>
            <pc:sldMk cId="1588878303" sldId="307"/>
            <ac:spMk id="2" creationId="{AA84F7A5-53EE-754A-8BDE-A0EF3F5DF4E9}"/>
          </ac:spMkLst>
        </pc:spChg>
        <pc:spChg chg="mod">
          <ac:chgData name="Henrique Rocha" userId="6da641f8-871e-414b-b6fd-ead4ca644738" providerId="ADAL" clId="{43777DEB-CBB3-F347-A853-BF38D6916E69}" dt="2022-01-20T23:33:24.829" v="8445" actId="20577"/>
          <ac:spMkLst>
            <pc:docMk/>
            <pc:sldMk cId="1588878303" sldId="307"/>
            <ac:spMk id="3" creationId="{75B18488-3544-1B46-88D5-7E7ADF7BD18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A3A0E-913B-4298-8223-4647BD9DF5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C765D-3E61-4418-A2E4-2BDCCAC888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068C1-9408-4265-B6E9-5BAFC1A97D9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E5B3-CB0F-43B8-BE6F-4409FBF23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41D2C-97FD-44A7-8C81-CBB36CC49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B523-FACB-43C5-BFD2-32F825A7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3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D9F0-05AD-4663-BC98-77E90F01F4CE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1DB43-1A86-457E-8159-89F399D8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19AF-B8DF-457F-8C04-20664972F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917F-4765-4DDC-AAA4-566B973BC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4195-6622-40AF-B740-E050BF63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4BCE-35B3-CE4D-9C40-A0F7C9A99440}" type="datetime1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1864-9A42-4EA8-9244-92CB180A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DA2C-EB9B-480B-9362-7D85D249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E19F-7C27-4677-8FB1-22DDE1C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B8BC-F167-4ADC-9D86-BE56CF5ED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2DFD-2584-49A8-ADC7-677D1257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9892-2D6F-F14D-B4E4-FD5C920121F6}" type="datetime1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6212-9B32-4B1D-A01C-E760ED5B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6057-D1D3-41AF-80DE-F3124C0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BD89E-0957-4493-BB7E-6151D29D5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73366-DCF5-4B0C-9D09-CDD3F4A1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A362-82DC-4D90-80BC-6E24E6A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AB33-112D-194D-942A-49CD3A2B164D}" type="datetime1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2F6B-A4F7-4624-BDBE-71169D9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AC22-1C78-4E24-B418-33A933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079D-5531-4984-92DC-C22D33C1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D76C-8461-4E00-9466-D77205EE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2816-0151-48DC-ACBD-FE07819F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DFC4-D16B-9247-9363-A03E5D05E1D1}" type="datetime1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D323-7660-44F0-B237-DBC3B779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F4E-DBF7-41FD-8713-5E91C29E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7B72-8638-402D-9F88-983E8635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1BBDF-AE00-4BDC-9B11-0D7AAE4D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10C0-FC2C-4D17-8A4B-2674F49D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657-25EC-C244-AD0B-86855C6336E4}" type="datetime1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B5D8-EDF1-49F5-80DE-84CD9D66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2C08-6E3B-48FB-A924-69AE7946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293A-D787-4A98-8BA5-B4834749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191A-44BE-4831-BB35-98A4DE6DB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ADE4F-28C1-4B2D-8AFC-9270E5C5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FD1A3-DA3D-4E1C-BACA-3DA4B20B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271F-CADF-4240-A160-ECA9C7E5AB36}" type="datetime1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021ED-D3CB-4A74-B319-9DDCB622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F6EB5-1FF6-4633-9BBF-08C905FD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7630-1013-4288-8490-9CB2F637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204C-56FE-4858-BD2D-D2B13934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543F4-9425-4287-A1AD-F5E79775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BB7EC-9388-4D8E-9AD5-5C6AD27EE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25BBB-6F4B-42B2-A55F-85265C74E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F276D-70A6-4A50-A3E8-5568AC7F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671-CEBA-D346-AF8A-44B21FED5232}" type="datetime1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F36B2-0291-49BA-99EA-F01CBE80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711F9-98CA-4A69-A02B-7A419F0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52E4-44AB-4F47-B961-20F8D713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54A0F-E1C2-451C-A7A2-212C4F36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A2C5-A65E-FA4B-B2B4-BEDE24758837}" type="datetime1">
              <a:rPr lang="en-US" smtClean="0"/>
              <a:t>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F251F-1889-4AEC-A037-EC171BAB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3511B-073F-4BFD-B89B-1BEB7C5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E7B83-4F91-4E32-BA25-A2DA71D1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B687-FCA2-644A-8528-97326D73B18B}" type="datetime1">
              <a:rPr lang="en-US" smtClean="0"/>
              <a:t>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4DC2A-CA4B-440A-BDE7-E32AF94C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3B266-3580-43D0-95B6-99454B56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7F07-5C99-40C2-80C9-6D9B3D66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44AF-72FE-446F-A8DC-A07A216D5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679E-C591-4485-AE63-7B0873A02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9CD9-4289-4F50-AAE7-0E2B5298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CFCE-0BAB-7A4C-8280-399F30E01ED4}" type="datetime1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8B90D-2EDF-4EE0-A13F-69E27512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9D77-9476-4964-A1BD-4436BD68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B21B-440E-408C-B442-6C61295C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F3B47-BD6F-4994-AF64-D9EEEFCD4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255D4-E66C-45D6-8E5A-0E67B385C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82E8A-75BB-4BDF-8865-07F623F8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6481-5855-ED49-8E21-12628FB8CF60}" type="datetime1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A2463-AB28-40B2-A710-58FC069C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B1250-F582-48EC-B07A-10B66DFA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75F2A-A88C-4817-9805-CD4AE0B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E0CF0-9661-4904-B7AA-075232FA6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2920-8214-4989-B7C5-A097960C0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3157F-7BFB-7F45-A78D-C9DFAFA62900}" type="datetime1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DC18-5B61-494A-85C3-77D89673C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CS456 - 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777A-C53E-47A9-9DDA-05A12A0B7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C6E255-094C-43E5-8816-3FB712845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s.userfriendly.org/cartoons/?id=20160930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tag_input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47604D-C7BC-4A32-A793-47DB80FB8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33" y="-28135"/>
            <a:ext cx="5445455" cy="22190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628F3B-D547-4D37-932E-47086811D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5" y="2249591"/>
            <a:ext cx="10950698" cy="1396053"/>
          </a:xfrm>
        </p:spPr>
        <p:txBody>
          <a:bodyPr anchor="b">
            <a:normAutofit/>
          </a:bodyPr>
          <a:lstStyle/>
          <a:p>
            <a:r>
              <a:rPr lang="en-US" sz="4700" dirty="0"/>
              <a:t>CS 456: Web Programming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13A6ABD-C712-45A2-A16C-491A6333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765" y="3859123"/>
            <a:ext cx="10950698" cy="1500668"/>
          </a:xfrm>
        </p:spPr>
        <p:txBody>
          <a:bodyPr anchor="t">
            <a:normAutofit/>
          </a:bodyPr>
          <a:lstStyle/>
          <a:p>
            <a:r>
              <a:rPr lang="en-US" sz="3200" dirty="0"/>
              <a:t>Spring 2022</a:t>
            </a:r>
          </a:p>
          <a:p>
            <a:r>
              <a:rPr lang="en-US" sz="3200" dirty="0"/>
              <a:t>Lecture 03 – HTML</a:t>
            </a:r>
          </a:p>
        </p:txBody>
      </p:sp>
    </p:spTree>
    <p:extLst>
      <p:ext uri="{BB962C8B-B14F-4D97-AF65-F5344CB8AC3E}">
        <p14:creationId xmlns:p14="http://schemas.microsoft.com/office/powerpoint/2010/main" val="330722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3FA-6F5D-0545-885D-652CA388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752A-A763-3642-A5BD-AD829956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There is a special tag to create comments in HTML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The comment begin with &lt;!-- and ends with --&gt; 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Everything in between will not be processed (even other HTML tags)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Do not put sensitive information in HTML comments, anyone can see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C48A0-2750-C849-84DE-34A1B933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F0BA-B831-F94F-A5F7-0244AAE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10</a:t>
            </a:fld>
            <a:endParaRPr 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B512163D-444C-4203-8C8F-C53ED3E2EAD4}"/>
              </a:ext>
            </a:extLst>
          </p:cNvPr>
          <p:cNvSpPr/>
          <p:nvPr/>
        </p:nvSpPr>
        <p:spPr>
          <a:xfrm>
            <a:off x="2877914" y="5399145"/>
            <a:ext cx="7488832" cy="596603"/>
          </a:xfrm>
          <a:prstGeom prst="foldedCorner">
            <a:avLst>
              <a:gd name="adj" fmla="val 50000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37F71-DC1A-4977-A653-8F8BA5EA9F19}"/>
              </a:ext>
            </a:extLst>
          </p:cNvPr>
          <p:cNvSpPr txBox="1"/>
          <p:nvPr/>
        </p:nvSpPr>
        <p:spPr>
          <a:xfrm>
            <a:off x="2877914" y="539914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400" b="1">
                <a:latin typeface="Courier New" panose="02070309020205020404" pitchFamily="49" charset="0"/>
              </a:rPr>
              <a:t>&lt;!--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This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is</a:t>
            </a:r>
            <a:r>
              <a:rPr lang="pt-BR" altLang="pt-BR" sz="2400">
                <a:latin typeface="Courier New" panose="02070309020205020404" pitchFamily="49" charset="0"/>
              </a:rPr>
              <a:t> a &lt;h1&gt; </a:t>
            </a:r>
            <a:r>
              <a:rPr lang="pt-BR" altLang="pt-BR" sz="2400" err="1">
                <a:latin typeface="Courier New" panose="02070309020205020404" pitchFamily="49" charset="0"/>
              </a:rPr>
              <a:t>Comment</a:t>
            </a:r>
            <a:r>
              <a:rPr lang="pt-BR" altLang="pt-BR" sz="2400">
                <a:latin typeface="Courier New" panose="02070309020205020404" pitchFamily="49" charset="0"/>
              </a:rPr>
              <a:t> &lt;/h1&gt;  </a:t>
            </a:r>
            <a:r>
              <a:rPr lang="pt-BR" altLang="pt-BR" sz="2400" b="1">
                <a:latin typeface="Courier New" panose="02070309020205020404" pitchFamily="49" charset="0"/>
              </a:rPr>
              <a:t>--&gt;</a:t>
            </a:r>
            <a:endParaRPr lang="en-US" altLang="pt-BR" sz="24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9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3FA-6F5D-0545-885D-652CA388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752A-A763-3642-A5BD-AD829956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383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title tag defines what it is going to be displayed in the browser’s bar for the web page. Only text will be displayed.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Since it is not displayed in the web site (but the top bar), we place this tag inside the &lt;head&gt;.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C48A0-2750-C849-84DE-34A1B933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F0BA-B831-F94F-A5F7-0244AAE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11</a:t>
            </a:fld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CCA2E336-A43C-1447-B896-AB343956674E}"/>
              </a:ext>
            </a:extLst>
          </p:cNvPr>
          <p:cNvSpPr/>
          <p:nvPr/>
        </p:nvSpPr>
        <p:spPr>
          <a:xfrm>
            <a:off x="3424963" y="4105389"/>
            <a:ext cx="4797296" cy="1938992"/>
          </a:xfrm>
          <a:prstGeom prst="foldedCorner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44F5A-3D0E-AA49-9C62-A0E666D7F461}"/>
              </a:ext>
            </a:extLst>
          </p:cNvPr>
          <p:cNvSpPr txBox="1"/>
          <p:nvPr/>
        </p:nvSpPr>
        <p:spPr>
          <a:xfrm>
            <a:off x="3424964" y="4105388"/>
            <a:ext cx="5190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</a:t>
            </a:r>
            <a:r>
              <a:rPr lang="pt-BR" altLang="pt-BR" sz="2400" err="1">
                <a:solidFill>
                  <a:srgbClr val="000099"/>
                </a:solidFill>
                <a:latin typeface="Courier New" panose="02070309020205020404" pitchFamily="49" charset="0"/>
              </a:rPr>
              <a:t>head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  &lt;</a:t>
            </a:r>
            <a:r>
              <a:rPr lang="pt-BR" altLang="pt-BR" sz="2400" err="1">
                <a:solidFill>
                  <a:srgbClr val="000099"/>
                </a:solidFill>
                <a:latin typeface="Courier New" panose="02070309020205020404" pitchFamily="49" charset="0"/>
              </a:rPr>
              <a:t>title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latin typeface="Courier New" panose="02070309020205020404" pitchFamily="49" charset="0"/>
              </a:rPr>
              <a:t>     TOP Bar display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latin typeface="Courier New" panose="02070309020205020404" pitchFamily="49" charset="0"/>
              </a:rPr>
              <a:t>  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&lt;/</a:t>
            </a:r>
            <a:r>
              <a:rPr lang="pt-BR" altLang="pt-BR" sz="2400" err="1">
                <a:solidFill>
                  <a:srgbClr val="000099"/>
                </a:solidFill>
                <a:latin typeface="Courier New" panose="02070309020205020404" pitchFamily="49" charset="0"/>
              </a:rPr>
              <a:t>title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&lt;/</a:t>
            </a:r>
            <a:r>
              <a:rPr lang="pt-BR" altLang="pt-BR" sz="2400" err="1">
                <a:solidFill>
                  <a:srgbClr val="000099"/>
                </a:solidFill>
                <a:latin typeface="Courier New" panose="02070309020205020404" pitchFamily="49" charset="0"/>
              </a:rPr>
              <a:t>head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&gt;</a:t>
            </a:r>
            <a:endParaRPr lang="pt-BR" altLang="pt-BR" sz="2400" noProof="1">
              <a:solidFill>
                <a:srgbClr val="0000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1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B2FA-DBEE-2744-932F-74886F33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Meta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C3EE-1AED-3D47-9873-DDD11D22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tag provides metadata information about your page.</a:t>
            </a:r>
          </a:p>
          <a:p>
            <a:r>
              <a:rPr lang="en-US"/>
              <a:t>Meta is not displayed, but it is processed by the browser.</a:t>
            </a:r>
          </a:p>
          <a:p>
            <a:pPr lvl="1"/>
            <a:r>
              <a:rPr lang="en-US"/>
              <a:t>Possible uses: description, keywords, author, last modification, charset</a:t>
            </a:r>
          </a:p>
          <a:p>
            <a:r>
              <a:rPr lang="en-US"/>
              <a:t>Meta tags should be placed inside the &lt;head&gt; &lt;/head&gt;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380D4-5E13-F649-85D2-6B673450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444A6-F0AC-7641-AE9D-93054DDA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12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5465FF12-27D6-43D3-96ED-29E8A80D3D27}"/>
              </a:ext>
            </a:extLst>
          </p:cNvPr>
          <p:cNvSpPr/>
          <p:nvPr/>
        </p:nvSpPr>
        <p:spPr>
          <a:xfrm>
            <a:off x="1142613" y="3877895"/>
            <a:ext cx="9951596" cy="1542730"/>
          </a:xfrm>
          <a:prstGeom prst="foldedCorner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B98BB-B6EF-4076-A9B7-3653D6B664DF}"/>
              </a:ext>
            </a:extLst>
          </p:cNvPr>
          <p:cNvSpPr txBox="1"/>
          <p:nvPr/>
        </p:nvSpPr>
        <p:spPr>
          <a:xfrm>
            <a:off x="1142613" y="3872680"/>
            <a:ext cx="9951596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noProof="1">
                <a:solidFill>
                  <a:srgbClr val="000099"/>
                </a:solidFill>
                <a:latin typeface="Courier New" panose="02070309020205020404" pitchFamily="49" charset="0"/>
              </a:rPr>
              <a:t>&lt;meta</a:t>
            </a:r>
            <a:r>
              <a:rPr lang="pt-BR" altLang="pt-BR" sz="2600" noProof="1">
                <a:latin typeface="Courier New" panose="02070309020205020404" pitchFamily="49" charset="0"/>
              </a:rPr>
              <a:t> name="description" content="CS456 Class" </a:t>
            </a:r>
            <a:r>
              <a:rPr lang="pt-BR" altLang="pt-BR" sz="2600" noProof="1">
                <a:solidFill>
                  <a:srgbClr val="000099"/>
                </a:solidFill>
                <a:latin typeface="Courier New" panose="02070309020205020404" pitchFamily="49" charset="0"/>
              </a:rPr>
              <a:t>/&gt;</a:t>
            </a:r>
            <a:br>
              <a:rPr lang="pt-BR" altLang="pt-BR" sz="2600" noProof="1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pt-BR" altLang="pt-BR" sz="2600" noProof="1">
                <a:solidFill>
                  <a:srgbClr val="000099"/>
                </a:solidFill>
                <a:latin typeface="Courier New" panose="02070309020205020404" pitchFamily="49" charset="0"/>
              </a:rPr>
              <a:t>&lt;meta</a:t>
            </a:r>
            <a:r>
              <a:rPr lang="pt-BR" altLang="pt-BR" sz="2600" noProof="1">
                <a:latin typeface="Courier New" panose="02070309020205020404" pitchFamily="49" charset="0"/>
              </a:rPr>
              <a:t> name="keywords" content="HTML,Tags" </a:t>
            </a:r>
            <a:r>
              <a:rPr lang="pt-BR" altLang="pt-BR" sz="2600" noProof="1">
                <a:solidFill>
                  <a:srgbClr val="000099"/>
                </a:solidFill>
                <a:latin typeface="Courier New" panose="02070309020205020404" pitchFamily="49" charset="0"/>
              </a:rPr>
              <a:t>/&gt;</a:t>
            </a:r>
            <a:br>
              <a:rPr lang="pt-BR" altLang="pt-BR" sz="2600" noProof="1">
                <a:latin typeface="Courier New" panose="02070309020205020404" pitchFamily="49" charset="0"/>
              </a:rPr>
            </a:br>
            <a:r>
              <a:rPr lang="pt-BR" altLang="pt-BR" sz="2600" noProof="1">
                <a:solidFill>
                  <a:srgbClr val="000099"/>
                </a:solidFill>
                <a:latin typeface="Courier New" panose="02070309020205020404" pitchFamily="49" charset="0"/>
              </a:rPr>
              <a:t>&lt;meta</a:t>
            </a:r>
            <a:r>
              <a:rPr lang="pt-BR" altLang="pt-BR" sz="2600" noProof="1">
                <a:latin typeface="Courier New" panose="02070309020205020404" pitchFamily="49" charset="0"/>
              </a:rPr>
              <a:t> name="author" content="Henrique Rocha" </a:t>
            </a:r>
            <a:r>
              <a:rPr lang="pt-BR" altLang="pt-BR" sz="2600" noProof="1">
                <a:solidFill>
                  <a:srgbClr val="000099"/>
                </a:solidFill>
                <a:latin typeface="Courier New" panose="020703090202050204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noProof="1">
                <a:solidFill>
                  <a:srgbClr val="000099"/>
                </a:solidFill>
                <a:latin typeface="Courier New" panose="02070309020205020404" pitchFamily="49" charset="0"/>
              </a:rPr>
              <a:t>&lt;meta </a:t>
            </a:r>
            <a:r>
              <a:rPr lang="pt-BR" altLang="pt-BR" sz="2600" noProof="1">
                <a:latin typeface="Courier New" panose="02070309020205020404" pitchFamily="49" charset="0"/>
              </a:rPr>
              <a:t>charset="UTF-8" </a:t>
            </a:r>
            <a:r>
              <a:rPr lang="pt-BR" altLang="pt-BR" sz="2600" noProof="1">
                <a:solidFill>
                  <a:srgbClr val="002060"/>
                </a:solidFill>
                <a:latin typeface="Courier New" panose="020703090202050204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71163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74E3-298F-654B-9BD2-C4C0D705E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Important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3BA2E-C6D8-4F4C-B32A-048442206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0804-8E14-44CF-8AC9-ADA03BEB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7411-872A-4E14-A5C3-C0625113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created headings with the tags &lt;h1&gt; to &lt;h6&gt;.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Use for headings only, and not just to create bigger text; search engines use headings to index web pages.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D054B-4437-411D-8C86-9C3A9E9B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6291B-B33D-43D6-822A-6CEA5079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14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CBBB017E-9078-431B-9F0A-DBD203E2DBDD}"/>
              </a:ext>
            </a:extLst>
          </p:cNvPr>
          <p:cNvSpPr/>
          <p:nvPr/>
        </p:nvSpPr>
        <p:spPr>
          <a:xfrm>
            <a:off x="1647630" y="4075584"/>
            <a:ext cx="7488832" cy="1170537"/>
          </a:xfrm>
          <a:prstGeom prst="foldedCorner">
            <a:avLst>
              <a:gd name="adj" fmla="val 32926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26635-9213-4891-B1B3-CEAB57FA2EE6}"/>
              </a:ext>
            </a:extLst>
          </p:cNvPr>
          <p:cNvSpPr txBox="1"/>
          <p:nvPr/>
        </p:nvSpPr>
        <p:spPr>
          <a:xfrm>
            <a:off x="1719638" y="4109895"/>
            <a:ext cx="712879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&lt;h1</a:t>
            </a:r>
            <a:r>
              <a:rPr lang="pt-BR" altLang="pt-BR" sz="2400">
                <a:solidFill>
                  <a:srgbClr val="0033CC"/>
                </a:solidFill>
                <a:latin typeface="Courier New" panose="02070309020205020404" pitchFamily="49" charset="0"/>
              </a:rPr>
              <a:t>&gt;</a:t>
            </a:r>
            <a:r>
              <a:rPr lang="pt-BR" altLang="pt-BR" sz="2400">
                <a:latin typeface="Courier New" panose="02070309020205020404" pitchFamily="49" charset="0"/>
              </a:rPr>
              <a:t> CS 456 </a:t>
            </a:r>
            <a:r>
              <a:rPr lang="pt-BR" altLang="pt-BR" sz="2400">
                <a:solidFill>
                  <a:srgbClr val="0033CC"/>
                </a:solidFill>
                <a:latin typeface="Courier New" panose="02070309020205020404" pitchFamily="49" charset="0"/>
              </a:rPr>
              <a:t>&lt;/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h1&gt;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&lt;h2</a:t>
            </a:r>
            <a:r>
              <a:rPr lang="pt-BR" altLang="pt-BR" sz="2400">
                <a:solidFill>
                  <a:srgbClr val="0033CC"/>
                </a:solidFill>
                <a:latin typeface="Courier New" panose="02070309020205020404" pitchFamily="49" charset="0"/>
              </a:rPr>
              <a:t>&gt;</a:t>
            </a:r>
            <a:r>
              <a:rPr lang="pt-BR" altLang="pt-BR" sz="2400">
                <a:latin typeface="Courier New" panose="02070309020205020404" pitchFamily="49" charset="0"/>
              </a:rPr>
              <a:t> Web </a:t>
            </a:r>
            <a:r>
              <a:rPr lang="pt-BR" altLang="pt-BR" sz="2400" err="1">
                <a:latin typeface="Courier New" panose="02070309020205020404" pitchFamily="49" charset="0"/>
              </a:rPr>
              <a:t>Programming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>
                <a:solidFill>
                  <a:srgbClr val="0033CC"/>
                </a:solidFill>
                <a:latin typeface="Courier New" panose="02070309020205020404" pitchFamily="49" charset="0"/>
              </a:rPr>
              <a:t>&lt;/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h2&gt;</a:t>
            </a:r>
            <a:endParaRPr lang="pt-BR" altLang="pt-BR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&lt;h3</a:t>
            </a:r>
            <a:r>
              <a:rPr lang="pt-BR" altLang="pt-BR" sz="2400">
                <a:solidFill>
                  <a:srgbClr val="0033CC"/>
                </a:solidFill>
                <a:latin typeface="Courier New" panose="02070309020205020404" pitchFamily="49" charset="0"/>
              </a:rPr>
              <a:t>&gt;</a:t>
            </a:r>
            <a:r>
              <a:rPr lang="pt-BR" altLang="pt-BR" sz="2400">
                <a:latin typeface="Courier New" panose="02070309020205020404" pitchFamily="49" charset="0"/>
              </a:rPr>
              <a:t> HTML </a:t>
            </a:r>
            <a:r>
              <a:rPr lang="pt-BR" altLang="pt-BR" sz="2400" err="1">
                <a:latin typeface="Courier New" panose="02070309020205020404" pitchFamily="49" charset="0"/>
              </a:rPr>
              <a:t>Class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>
                <a:solidFill>
                  <a:srgbClr val="0033CC"/>
                </a:solidFill>
                <a:latin typeface="Courier New" panose="02070309020205020404" pitchFamily="49" charset="0"/>
              </a:rPr>
              <a:t>&lt;/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h3&gt;</a:t>
            </a:r>
            <a:endParaRPr lang="pt-BR" altLang="pt-BR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8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28DE-E153-4034-9ECB-9F95048F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Paragraphs and 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8FE7-DE2E-4169-A7DD-903A6528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Paragraphs are created with the tags &lt;p&gt; &lt;/p&gt;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Line breaks with the empty tag &lt;</a:t>
            </a:r>
            <a:r>
              <a:rPr lang="en-US" err="1"/>
              <a:t>br</a:t>
            </a:r>
            <a:r>
              <a:rPr lang="en-US"/>
              <a:t> /&gt;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6836A-9516-4DA4-9FD1-5162258A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4F97D-0E37-409A-A8DC-F0E09448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7C34-FA1A-486E-9E8A-A70086B7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1D15-15EB-4EED-A752-F4D7695D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Some tags have no content (no text and no tags inside), that is what we called an Empty Tag.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To speed up the writing, we can use the same tag as a opening and closing tag.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85D14-AEA4-4FDA-AE4A-9A955EF7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45C7-4830-4676-A34B-A32A4CC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16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00CBE967-91E0-49A8-BF57-FE11376FC131}"/>
              </a:ext>
            </a:extLst>
          </p:cNvPr>
          <p:cNvSpPr/>
          <p:nvPr/>
        </p:nvSpPr>
        <p:spPr>
          <a:xfrm>
            <a:off x="1312866" y="4189723"/>
            <a:ext cx="8477272" cy="1343170"/>
          </a:xfrm>
          <a:prstGeom prst="foldedCorner">
            <a:avLst>
              <a:gd name="adj" fmla="val 32926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756FA-1679-4485-84A4-F387FA3006FF}"/>
              </a:ext>
            </a:extLst>
          </p:cNvPr>
          <p:cNvSpPr txBox="1"/>
          <p:nvPr/>
        </p:nvSpPr>
        <p:spPr>
          <a:xfrm>
            <a:off x="1407059" y="4256841"/>
            <a:ext cx="8288886" cy="109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 err="1">
                <a:latin typeface="Courier New" panose="02070309020205020404" pitchFamily="49" charset="0"/>
              </a:rPr>
              <a:t>Line</a:t>
            </a:r>
            <a:r>
              <a:rPr lang="pt-BR" altLang="pt-BR" sz="2400" dirty="0">
                <a:latin typeface="Courier New" panose="02070309020205020404" pitchFamily="49" charset="0"/>
              </a:rPr>
              <a:t> breaks </a:t>
            </a:r>
            <a:r>
              <a:rPr lang="pt-BR" altLang="pt-BR" sz="2400" dirty="0" err="1">
                <a:latin typeface="Courier New" panose="02070309020205020404" pitchFamily="49" charset="0"/>
              </a:rPr>
              <a:t>with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an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old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syntax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solidFill>
                  <a:srgbClr val="000099"/>
                </a:solidFill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99"/>
                </a:solidFill>
                <a:latin typeface="Courier New" panose="02070309020205020404" pitchFamily="49" charset="0"/>
              </a:rPr>
              <a:t>br</a:t>
            </a:r>
            <a:r>
              <a:rPr lang="pt-BR" altLang="pt-BR" sz="2400" dirty="0">
                <a:solidFill>
                  <a:srgbClr val="000099"/>
                </a:solidFill>
                <a:latin typeface="Courier New" panose="02070309020205020404" pitchFamily="49" charset="0"/>
              </a:rPr>
              <a:t>&gt;&lt;/</a:t>
            </a:r>
            <a:r>
              <a:rPr lang="pt-BR" altLang="pt-BR" sz="2400" dirty="0" err="1">
                <a:solidFill>
                  <a:srgbClr val="000099"/>
                </a:solidFill>
                <a:latin typeface="Courier New" panose="02070309020205020404" pitchFamily="49" charset="0"/>
              </a:rPr>
              <a:t>br</a:t>
            </a:r>
            <a:r>
              <a:rPr lang="pt-BR" altLang="pt-BR" sz="2400" dirty="0">
                <a:solidFill>
                  <a:srgbClr val="000099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 err="1">
                <a:latin typeface="Courier New" panose="02070309020205020404" pitchFamily="49" charset="0"/>
              </a:rPr>
              <a:t>And</a:t>
            </a:r>
            <a:r>
              <a:rPr lang="pt-BR" altLang="pt-BR" sz="2400" dirty="0">
                <a:latin typeface="Courier New" panose="02070309020205020404" pitchFamily="49" charset="0"/>
              </a:rPr>
              <a:t> a more </a:t>
            </a:r>
            <a:r>
              <a:rPr lang="pt-BR" altLang="pt-BR" sz="2400" dirty="0" err="1">
                <a:latin typeface="Courier New" panose="02070309020205020404" pitchFamily="49" charset="0"/>
              </a:rPr>
              <a:t>practical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way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solidFill>
                  <a:srgbClr val="000099"/>
                </a:solidFill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99"/>
                </a:solidFill>
                <a:latin typeface="Courier New" panose="02070309020205020404" pitchFamily="49" charset="0"/>
              </a:rPr>
              <a:t>br</a:t>
            </a:r>
            <a:r>
              <a:rPr lang="pt-BR" altLang="pt-BR" sz="2400" dirty="0">
                <a:solidFill>
                  <a:srgbClr val="000099"/>
                </a:solidFill>
                <a:latin typeface="Courier New" panose="02070309020205020404" pitchFamily="49" charset="0"/>
              </a:rPr>
              <a:t> /&gt;</a:t>
            </a:r>
            <a:endParaRPr lang="en-US" altLang="pt-BR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4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3648-3F43-064F-B9F1-3EA6D21F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9FD2-4F44-0F41-B4D1-8CC98DC4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616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are two types of lists: ordered lists &lt;</a:t>
            </a:r>
            <a:r>
              <a:rPr lang="en-US" err="1"/>
              <a:t>ol</a:t>
            </a:r>
            <a:r>
              <a:rPr lang="en-US"/>
              <a:t>&gt; (numbered lists) and unordered lists &lt;ul&gt; (bullet lists)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Each item should be placed inside the tags &lt;li&gt; &lt;/li&gt;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8C660-CD08-E547-9A3D-CC16FAE7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C8312-6A24-0D4C-9CB7-31F3A8B3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17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9977794E-F700-D14F-8845-4B8BC3DE69E8}"/>
              </a:ext>
            </a:extLst>
          </p:cNvPr>
          <p:cNvSpPr/>
          <p:nvPr/>
        </p:nvSpPr>
        <p:spPr>
          <a:xfrm>
            <a:off x="1191680" y="3804132"/>
            <a:ext cx="9803154" cy="2266162"/>
          </a:xfrm>
          <a:prstGeom prst="foldedCorner">
            <a:avLst>
              <a:gd name="adj" fmla="val 22231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CA49B-5ADB-8545-B499-86A689960D77}"/>
              </a:ext>
            </a:extLst>
          </p:cNvPr>
          <p:cNvSpPr txBox="1"/>
          <p:nvPr/>
        </p:nvSpPr>
        <p:spPr>
          <a:xfrm>
            <a:off x="1285872" y="3871250"/>
            <a:ext cx="9444557" cy="20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 err="1">
                <a:latin typeface="Courier New" panose="02070309020205020404" pitchFamily="49" charset="0"/>
              </a:rPr>
              <a:t>Techie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Movie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pt-BR" altLang="pt-BR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&lt;!-- </a:t>
            </a:r>
            <a:r>
              <a:rPr lang="pt-BR" altLang="pt-BR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change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to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&lt;</a:t>
            </a:r>
            <a:r>
              <a:rPr lang="pt-BR" altLang="pt-BR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ol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&gt; </a:t>
            </a:r>
            <a:r>
              <a:rPr lang="pt-BR" altLang="pt-BR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to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see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the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difference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--&gt;</a:t>
            </a: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Pirates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of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the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Silicon</a:t>
            </a:r>
            <a:r>
              <a:rPr lang="pt-BR" altLang="pt-BR" sz="2400" dirty="0">
                <a:latin typeface="Courier New" panose="02070309020205020404" pitchFamily="49" charset="0"/>
              </a:rPr>
              <a:t> Valley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Takedown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pt-BR" altLang="pt-BR" sz="2400" dirty="0">
                <a:latin typeface="Courier New" panose="02070309020205020404" pitchFamily="49" charset="0"/>
              </a:rPr>
              <a:t> The Social Network </a:t>
            </a:r>
            <a:r>
              <a:rPr lang="pt-BR" altLang="pt-BR" sz="2400" dirty="0">
                <a:solidFill>
                  <a:srgbClr val="002060"/>
                </a:solidFill>
                <a:latin typeface="Courier New" panose="02070309020205020404" pitchFamily="49" charset="0"/>
              </a:rPr>
              <a:t>&lt;/li&gt;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pt-BR" altLang="pt-BR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pt-BR" sz="2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3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8644-0E15-46CD-8FE7-A15338E5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B11C-5FF7-4724-8AA5-D8230D85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Tags can have different attributes depending on their purpose.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However, every tag has the following attributes</a:t>
            </a:r>
          </a:p>
          <a:p>
            <a:pPr lvl="1"/>
            <a:r>
              <a:rPr lang="en-US" b="1" dirty="0"/>
              <a:t>class</a:t>
            </a:r>
            <a:r>
              <a:rPr lang="en-US" dirty="0"/>
              <a:t> – the CSS class of this element.</a:t>
            </a:r>
          </a:p>
          <a:p>
            <a:pPr lvl="1"/>
            <a:r>
              <a:rPr lang="en-US" b="1" dirty="0"/>
              <a:t>id</a:t>
            </a:r>
            <a:r>
              <a:rPr lang="en-US" dirty="0"/>
              <a:t> – a unique identifier for this element (used a lot in JavaScript).</a:t>
            </a:r>
          </a:p>
          <a:p>
            <a:pPr lvl="1"/>
            <a:r>
              <a:rPr lang="en-US" b="1" dirty="0"/>
              <a:t>style</a:t>
            </a:r>
            <a:r>
              <a:rPr lang="en-US" dirty="0"/>
              <a:t> – for adding CSS style code to this element. </a:t>
            </a:r>
          </a:p>
          <a:p>
            <a:pPr lvl="1"/>
            <a:r>
              <a:rPr lang="en-US" b="1" dirty="0"/>
              <a:t>title</a:t>
            </a:r>
            <a:r>
              <a:rPr lang="en-US" dirty="0"/>
              <a:t> – a tooltip for the element.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Frameworks like Bootstrap use the attribute “class” to add styles.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ED9F6-A2CF-413C-9EC6-5E1498B0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B8B3B-6EA9-4AA2-A6E3-8C00539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B914-B2E0-4A5E-BA47-D80789FA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415F-5357-40C1-B218-569990DF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create a link with the tag &lt;a&gt;, and the address is placed in the attribute “</a:t>
            </a:r>
            <a:r>
              <a:rPr lang="en-US" err="1"/>
              <a:t>href</a:t>
            </a:r>
            <a:r>
              <a:rPr lang="en-US"/>
              <a:t>”. 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AC19D-DBE7-4C26-B939-ADB9EF82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47042-0130-4424-BF40-A2C196E8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19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03302D3E-0CFF-4378-BD3E-DAC1E278143F}"/>
              </a:ext>
            </a:extLst>
          </p:cNvPr>
          <p:cNvSpPr/>
          <p:nvPr/>
        </p:nvSpPr>
        <p:spPr>
          <a:xfrm>
            <a:off x="1444658" y="3075395"/>
            <a:ext cx="8836553" cy="1981794"/>
          </a:xfrm>
          <a:prstGeom prst="foldedCorner">
            <a:avLst>
              <a:gd name="adj" fmla="val 21714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1C45C-2F91-454D-B30C-875FBD2154DB}"/>
              </a:ext>
            </a:extLst>
          </p:cNvPr>
          <p:cNvSpPr txBox="1"/>
          <p:nvPr/>
        </p:nvSpPr>
        <p:spPr>
          <a:xfrm>
            <a:off x="1494962" y="3149613"/>
            <a:ext cx="8687423" cy="176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&lt;p&gt;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If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you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have</a:t>
            </a:r>
            <a:r>
              <a:rPr lang="pt-BR" altLang="pt-BR" sz="2400">
                <a:latin typeface="Courier New" panose="02070309020205020404" pitchFamily="49" charset="0"/>
              </a:rPr>
              <a:t> more </a:t>
            </a:r>
            <a:r>
              <a:rPr lang="pt-BR" altLang="pt-BR" sz="2400" err="1">
                <a:latin typeface="Courier New" panose="02070309020205020404" pitchFamily="49" charset="0"/>
              </a:rPr>
              <a:t>questions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visit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the</a:t>
            </a:r>
            <a:r>
              <a:rPr lang="pt-BR" altLang="pt-BR" sz="240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pt-BR" altLang="pt-BR" sz="2400" b="1">
                <a:latin typeface="Courier New" panose="02070309020205020404" pitchFamily="49" charset="0"/>
              </a:rPr>
              <a:t>&lt;a </a:t>
            </a:r>
            <a:r>
              <a:rPr lang="pt-BR" altLang="pt-BR" sz="2400" b="1" err="1">
                <a:latin typeface="Courier New" panose="02070309020205020404" pitchFamily="49" charset="0"/>
              </a:rPr>
              <a:t>href</a:t>
            </a:r>
            <a:r>
              <a:rPr lang="pt-BR" altLang="pt-BR" sz="2400" b="1">
                <a:latin typeface="Courier New" panose="02070309020205020404" pitchFamily="49" charset="0"/>
              </a:rPr>
              <a:t>="http://www.w3.org"&gt;</a:t>
            </a:r>
            <a:r>
              <a:rPr lang="pt-BR" altLang="pt-BR" sz="2400">
                <a:latin typeface="Courier New" panose="02070309020205020404" pitchFamily="49" charset="0"/>
              </a:rPr>
              <a:t> World </a:t>
            </a:r>
            <a:r>
              <a:rPr lang="pt-BR" altLang="pt-BR" sz="2400" err="1">
                <a:latin typeface="Courier New" panose="02070309020205020404" pitchFamily="49" charset="0"/>
              </a:rPr>
              <a:t>Wide</a:t>
            </a:r>
            <a:r>
              <a:rPr lang="pt-BR" altLang="pt-BR" sz="2400">
                <a:latin typeface="Courier New" panose="02070309020205020404" pitchFamily="49" charset="0"/>
              </a:rPr>
              <a:t> Web Consortium (W3C) </a:t>
            </a:r>
            <a:r>
              <a:rPr lang="pt-BR" altLang="pt-BR" sz="2400" b="1">
                <a:latin typeface="Courier New" panose="02070309020205020404" pitchFamily="49" charset="0"/>
              </a:rPr>
              <a:t>&lt;/a&gt;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or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send</a:t>
            </a:r>
            <a:r>
              <a:rPr lang="pt-BR" altLang="pt-BR" sz="2400">
                <a:latin typeface="Courier New" panose="02070309020205020404" pitchFamily="49" charset="0"/>
              </a:rPr>
              <a:t> na </a:t>
            </a:r>
            <a:r>
              <a:rPr lang="pt-BR" altLang="pt-BR" sz="2400" err="1">
                <a:latin typeface="Courier New" panose="02070309020205020404" pitchFamily="49" charset="0"/>
              </a:rPr>
              <a:t>email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to</a:t>
            </a:r>
            <a:br>
              <a:rPr lang="pt-BR" altLang="pt-BR" sz="2400">
                <a:latin typeface="Courier New" panose="02070309020205020404" pitchFamily="49" charset="0"/>
              </a:rPr>
            </a:br>
            <a:r>
              <a:rPr lang="pt-BR" altLang="pt-BR" sz="2400" b="1">
                <a:latin typeface="Courier New" panose="02070309020205020404" pitchFamily="49" charset="0"/>
              </a:rPr>
              <a:t>&lt;a </a:t>
            </a:r>
            <a:r>
              <a:rPr lang="pt-BR" altLang="pt-BR" sz="2400" b="1" err="1">
                <a:latin typeface="Courier New" panose="02070309020205020404" pitchFamily="49" charset="0"/>
              </a:rPr>
              <a:t>href</a:t>
            </a:r>
            <a:r>
              <a:rPr lang="pt-BR" altLang="pt-BR" sz="2400" b="1">
                <a:latin typeface="Courier New" panose="02070309020205020404" pitchFamily="49" charset="0"/>
              </a:rPr>
              <a:t>="mailto:hsrocha@loyola.edu"&gt; </a:t>
            </a:r>
            <a:r>
              <a:rPr lang="pt-BR" altLang="pt-BR" sz="2400">
                <a:latin typeface="Courier New" panose="02070309020205020404" pitchFamily="49" charset="0"/>
              </a:rPr>
              <a:t>Professor Rocha </a:t>
            </a:r>
            <a:r>
              <a:rPr lang="pt-BR" altLang="pt-BR" sz="2400" b="1">
                <a:latin typeface="Courier New" panose="02070309020205020404" pitchFamily="49" charset="0"/>
              </a:rPr>
              <a:t>&lt;/a&gt; 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&lt;/p&gt;</a:t>
            </a:r>
            <a:endParaRPr lang="pt-BR" altLang="pt-BR" sz="2600" noProof="1">
              <a:solidFill>
                <a:srgbClr val="0000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9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D3EC-89FD-A849-96AA-9F24CA28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822E-0CF1-3044-A865-614D4E7E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  <a:p>
            <a:r>
              <a:rPr lang="en-US" dirty="0"/>
              <a:t>Important Tags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Final Remarks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667CA-9BC4-7149-BBBD-2872475F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9C38B-0C50-084B-9EAD-17B95E98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6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93CB-576F-4E14-AB4A-BEA2D27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F008-03CE-450E-A8C3-F4B1487C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empty tag &lt;</a:t>
            </a:r>
            <a:r>
              <a:rPr lang="en-US" dirty="0" err="1"/>
              <a:t>img</a:t>
            </a:r>
            <a:r>
              <a:rPr lang="en-US" dirty="0"/>
              <a:t>&gt; is used to add an image to the page.</a:t>
            </a:r>
          </a:p>
          <a:p>
            <a:pPr lvl="1"/>
            <a:r>
              <a:rPr lang="en-US" dirty="0"/>
              <a:t>The attribute “</a:t>
            </a:r>
            <a:r>
              <a:rPr lang="en-US" dirty="0" err="1"/>
              <a:t>src</a:t>
            </a:r>
            <a:r>
              <a:rPr lang="en-US" dirty="0"/>
              <a:t>” define the image name and path (always use relative paths). Universally accepted image formats are </a:t>
            </a:r>
            <a:r>
              <a:rPr lang="en-US" dirty="0" err="1"/>
              <a:t>png</a:t>
            </a:r>
            <a:r>
              <a:rPr lang="en-US" dirty="0"/>
              <a:t>, jpg, gif. </a:t>
            </a:r>
          </a:p>
          <a:p>
            <a:pPr lvl="1"/>
            <a:r>
              <a:rPr lang="en-US" dirty="0"/>
              <a:t>You can define the width and height in pixels, cm, or percentage.</a:t>
            </a:r>
          </a:p>
          <a:p>
            <a:pPr lvl="1"/>
            <a:r>
              <a:rPr lang="en-US" dirty="0"/>
              <a:t>The alt attribute displays a text while the image is loading.</a:t>
            </a:r>
          </a:p>
          <a:p>
            <a:pPr lvl="1"/>
            <a:r>
              <a:rPr lang="en-US" dirty="0"/>
              <a:t>In HTML, you cannot place images in the background of another element (you must CSS for that).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16978-2DFE-459B-A43D-0E0DDA45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E0BCF-895E-4C13-A551-5344F9A5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20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E7EF47F1-F5EE-411D-B7D3-E4580E159136}"/>
              </a:ext>
            </a:extLst>
          </p:cNvPr>
          <p:cNvSpPr/>
          <p:nvPr/>
        </p:nvSpPr>
        <p:spPr>
          <a:xfrm>
            <a:off x="1348090" y="4871787"/>
            <a:ext cx="10005709" cy="1008112"/>
          </a:xfrm>
          <a:prstGeom prst="foldedCorner">
            <a:avLst>
              <a:gd name="adj" fmla="val 37178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86649-82FE-4CBB-B46B-AFF405B546C8}"/>
              </a:ext>
            </a:extLst>
          </p:cNvPr>
          <p:cNvSpPr txBox="1"/>
          <p:nvPr/>
        </p:nvSpPr>
        <p:spPr>
          <a:xfrm>
            <a:off x="1420098" y="4952794"/>
            <a:ext cx="9524665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</a:t>
            </a:r>
            <a:r>
              <a:rPr lang="pt-BR" altLang="pt-BR" sz="2400" err="1">
                <a:solidFill>
                  <a:srgbClr val="000099"/>
                </a:solidFill>
                <a:latin typeface="Courier New" panose="02070309020205020404" pitchFamily="49" charset="0"/>
              </a:rPr>
              <a:t>img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src</a:t>
            </a:r>
            <a:r>
              <a:rPr lang="pt-BR" altLang="pt-BR" sz="2400">
                <a:latin typeface="Courier New" panose="02070309020205020404" pitchFamily="49" charset="0"/>
              </a:rPr>
              <a:t>="</a:t>
            </a:r>
            <a:r>
              <a:rPr lang="pt-BR" altLang="pt-BR" sz="2400" err="1">
                <a:latin typeface="Courier New" panose="02070309020205020404" pitchFamily="49" charset="0"/>
              </a:rPr>
              <a:t>images</a:t>
            </a:r>
            <a:r>
              <a:rPr lang="pt-BR" altLang="pt-BR" sz="2400">
                <a:latin typeface="Courier New" panose="02070309020205020404" pitchFamily="49" charset="0"/>
              </a:rPr>
              <a:t>/my_img_file.png"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width</a:t>
            </a:r>
            <a:r>
              <a:rPr lang="pt-BR" altLang="pt-BR" sz="2400">
                <a:latin typeface="Courier New" panose="02070309020205020404" pitchFamily="49" charset="0"/>
              </a:rPr>
              <a:t>="50%" </a:t>
            </a:r>
            <a:r>
              <a:rPr lang="pt-BR" altLang="pt-BR" sz="2400" err="1">
                <a:latin typeface="Courier New" panose="02070309020205020404" pitchFamily="49" charset="0"/>
              </a:rPr>
              <a:t>height</a:t>
            </a:r>
            <a:r>
              <a:rPr lang="pt-BR" altLang="pt-BR" sz="2400">
                <a:latin typeface="Courier New" panose="02070309020205020404" pitchFamily="49" charset="0"/>
              </a:rPr>
              <a:t>="50%" </a:t>
            </a:r>
            <a:r>
              <a:rPr lang="pt-BR" altLang="pt-BR" sz="2400" err="1">
                <a:latin typeface="Courier New" panose="02070309020205020404" pitchFamily="49" charset="0"/>
              </a:rPr>
              <a:t>alt</a:t>
            </a:r>
            <a:r>
              <a:rPr lang="pt-BR" altLang="pt-BR" sz="2400">
                <a:latin typeface="Courier New" panose="02070309020205020404" pitchFamily="49" charset="0"/>
              </a:rPr>
              <a:t>="</a:t>
            </a:r>
            <a:r>
              <a:rPr lang="pt-BR" altLang="pt-BR" sz="2400" err="1">
                <a:latin typeface="Courier New" panose="02070309020205020404" pitchFamily="49" charset="0"/>
              </a:rPr>
              <a:t>My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Image</a:t>
            </a:r>
            <a:r>
              <a:rPr lang="pt-BR" altLang="pt-BR" sz="2400">
                <a:latin typeface="Courier New" panose="02070309020205020404" pitchFamily="49" charset="0"/>
              </a:rPr>
              <a:t>"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/&gt;</a:t>
            </a:r>
            <a:endParaRPr lang="pt-BR" altLang="pt-BR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8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6920-BB37-45B3-9C98-AFFDD579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and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CCEE-376E-4137-B97F-B6C8B6FA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 the tags &lt;audio&gt; and &lt;video&gt;; inside those tags we use the tag &lt;source&gt; to define each file for the playlist.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Please avoid using big audio/video files in this course.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For embed </a:t>
            </a:r>
            <a:r>
              <a:rPr lang="en-US" dirty="0" err="1"/>
              <a:t>youtube</a:t>
            </a:r>
            <a:r>
              <a:rPr lang="en-US" dirty="0"/>
              <a:t> videos, open the video on your browser, click on “share” select “embed” and copy the html code to your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7D4A6-66B6-4A86-9C75-DF70BB4E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19535-51AF-48C0-B008-D2250B16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21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0B290C64-1B8F-40E7-953E-0AAB8D251B5E}"/>
              </a:ext>
            </a:extLst>
          </p:cNvPr>
          <p:cNvSpPr/>
          <p:nvPr/>
        </p:nvSpPr>
        <p:spPr>
          <a:xfrm>
            <a:off x="1599640" y="3521324"/>
            <a:ext cx="8275985" cy="1274547"/>
          </a:xfrm>
          <a:prstGeom prst="foldedCorner">
            <a:avLst>
              <a:gd name="adj" fmla="val 26796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7A7DE-BEB4-42DF-8B89-196FDF3E887E}"/>
              </a:ext>
            </a:extLst>
          </p:cNvPr>
          <p:cNvSpPr txBox="1"/>
          <p:nvPr/>
        </p:nvSpPr>
        <p:spPr>
          <a:xfrm>
            <a:off x="1572455" y="3562491"/>
            <a:ext cx="8275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="ryu.mp3"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mpeg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pt-BR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029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29D7-C138-4599-BBDC-D1866C2C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Divisions &lt;div&gt;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5E2A-F2E2-470A-ADCF-EBFFF41A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tag &lt;div&gt; represents a logical division in your document.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We usually use to group together elements and facilitate its style and formatting.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It is also common to set up different id attributes for your </a:t>
            </a:r>
            <a:r>
              <a:rPr lang="en-US" err="1"/>
              <a:t>divs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6722D-2ED8-49D9-82FF-A7BBD41A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35DA-0704-49FE-83B5-58F47005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22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EC15F5EC-D4CE-4116-A894-E7D6BB7D7D97}"/>
              </a:ext>
            </a:extLst>
          </p:cNvPr>
          <p:cNvSpPr/>
          <p:nvPr/>
        </p:nvSpPr>
        <p:spPr>
          <a:xfrm>
            <a:off x="1599640" y="4592018"/>
            <a:ext cx="8303777" cy="1643878"/>
          </a:xfrm>
          <a:prstGeom prst="foldedCorner">
            <a:avLst>
              <a:gd name="adj" fmla="val 26796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A45D-2DF0-48D7-841D-49DA47833803}"/>
              </a:ext>
            </a:extLst>
          </p:cNvPr>
          <p:cNvSpPr txBox="1"/>
          <p:nvPr/>
        </p:nvSpPr>
        <p:spPr>
          <a:xfrm>
            <a:off x="1572455" y="4666236"/>
            <a:ext cx="8036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pt-BR" sz="240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"&gt;    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CS 456 - </a:t>
            </a:r>
            <a:r>
              <a:rPr lang="pt-BR" sz="2400" err="1">
                <a:latin typeface="Courier New" panose="02070309020205020404" pitchFamily="49" charset="0"/>
                <a:cs typeface="Courier New" panose="02070309020205020404" pitchFamily="49" charset="0"/>
              </a:rPr>
              <a:t>Prog.Web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0" indent="0">
              <a:buNone/>
            </a:pPr>
            <a:r>
              <a:rPr lang="pt-BR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diferente </a:t>
            </a:r>
            <a:r>
              <a:rPr lang="pt-BR" sz="2400" err="1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0817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F253-F791-4D9B-940C-EADC681B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2C83-13C8-4F74-9AA9-2CD8F987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New tags introduced in HTML5, to group parts of a web page.</a:t>
            </a:r>
          </a:p>
          <a:p>
            <a:pPr lvl="2"/>
            <a:endParaRPr lang="en-US"/>
          </a:p>
          <a:p>
            <a:pPr marL="0" indent="0">
              <a:buNone/>
            </a:pPr>
            <a:r>
              <a:rPr lang="en-US"/>
              <a:t>Before those tags, the common was to use tags &lt;div id="</a:t>
            </a:r>
            <a:r>
              <a:rPr lang="en-US" err="1"/>
              <a:t>xyz</a:t>
            </a:r>
            <a:r>
              <a:rPr lang="en-US"/>
              <a:t>"&gt;</a:t>
            </a:r>
          </a:p>
          <a:p>
            <a:pPr lvl="2"/>
            <a:endParaRPr lang="en-US"/>
          </a:p>
          <a:p>
            <a:pPr marL="0" indent="0">
              <a:buNone/>
            </a:pPr>
            <a:r>
              <a:rPr lang="en-US"/>
              <a:t>These tags do not perform any formatting.</a:t>
            </a:r>
          </a:p>
          <a:p>
            <a:pPr lvl="2"/>
            <a:endParaRPr lang="en-US"/>
          </a:p>
          <a:p>
            <a:pPr marL="0" indent="0">
              <a:buNone/>
            </a:pPr>
            <a:r>
              <a:rPr lang="en-US"/>
              <a:t>Semantic Tags: &lt;header&gt;, &lt;nav&gt;, &lt;section&gt;, &lt;article&gt;, &lt;aside&gt;, &lt;footer&gt;.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BE2EA-BCE2-43F4-86FA-5A7F2614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E738A-37AB-4194-A338-CE3E769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225D-8482-4768-8BCA-61BDD382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0132-067C-43E8-A332-833ABCE6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Create/End a table: &lt;table&gt; &lt;/table&gt;, there is a border attribute but if you want more control over it, you need to use CSS.</a:t>
            </a:r>
          </a:p>
          <a:p>
            <a:r>
              <a:rPr lang="en-US"/>
              <a:t>Table row &lt;tr&gt; &lt;/tr&gt;, this element must be inside a &lt;table&gt;</a:t>
            </a:r>
          </a:p>
          <a:p>
            <a:r>
              <a:rPr lang="en-US"/>
              <a:t>Table data/cell &lt;td&gt;&lt;/td&gt;, this element must be inside a row.  </a:t>
            </a:r>
          </a:p>
          <a:p>
            <a:r>
              <a:rPr lang="en-US"/>
              <a:t>Inside a cell you can place any other HTML tags.</a:t>
            </a:r>
          </a:p>
          <a:p>
            <a:r>
              <a:rPr lang="en-US"/>
              <a:t>Always follow this structure &lt;table&gt; &lt;tr&gt; &lt;td&gt; -- you cannot switch the places of &lt;tr&gt; &lt;td&gt;.</a:t>
            </a:r>
          </a:p>
          <a:p>
            <a:r>
              <a:rPr lang="en-US"/>
              <a:t>Avoid using table to align elements (use CSS for that).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0B26-9EEC-42B2-B806-6F3EB7F5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85AF-34F0-4035-9808-55A324B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DDC5-CAC8-4FE6-A361-41078AC9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Tags for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B503-C0D4-4131-9AC0-F8B685FF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There are more tags (optional ones) that may help when formatting or placing styles for a table.</a:t>
            </a:r>
          </a:p>
          <a:p>
            <a:r>
              <a:rPr lang="en-US"/>
              <a:t>&lt;</a:t>
            </a:r>
            <a:r>
              <a:rPr lang="en-US" err="1"/>
              <a:t>thead</a:t>
            </a:r>
            <a:r>
              <a:rPr lang="en-US"/>
              <a:t>&gt; it is a division for the header (put your &lt;tr&gt; inside).</a:t>
            </a:r>
          </a:p>
          <a:p>
            <a:r>
              <a:rPr lang="en-US"/>
              <a:t>&lt;</a:t>
            </a:r>
            <a:r>
              <a:rPr lang="en-US" err="1"/>
              <a:t>tbody</a:t>
            </a:r>
            <a:r>
              <a:rPr lang="en-US"/>
              <a:t>&gt; it is a division for the body of the table (&lt;tr&gt; inside).</a:t>
            </a:r>
          </a:p>
          <a:p>
            <a:r>
              <a:rPr lang="en-US"/>
              <a:t>&lt;</a:t>
            </a:r>
            <a:r>
              <a:rPr lang="en-US" err="1"/>
              <a:t>tfoot</a:t>
            </a:r>
            <a:r>
              <a:rPr lang="en-US"/>
              <a:t>&gt; it is a division for the footer of the table (&lt;tr&gt; inside).</a:t>
            </a:r>
          </a:p>
          <a:p>
            <a:r>
              <a:rPr lang="en-US"/>
              <a:t>&lt;</a:t>
            </a:r>
            <a:r>
              <a:rPr lang="en-US" err="1"/>
              <a:t>th</a:t>
            </a:r>
            <a:r>
              <a:rPr lang="en-US"/>
              <a:t>&gt; replaces a &lt;td&gt; for the header cells 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9AF47-EA54-4B70-9B58-AB04662C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5D428-D735-491F-886A-E492B401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6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6A96-8FFF-4C15-AA9C-3051B3EB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8FFB7-51CA-441E-9DE5-C80103AC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746F-A7C6-467A-869D-1214E39F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26</a:t>
            </a:fld>
            <a:endParaRPr lang="en-US"/>
          </a:p>
        </p:txBody>
      </p:sp>
      <p:sp>
        <p:nvSpPr>
          <p:cNvPr id="8" name="Folded Corner 4">
            <a:extLst>
              <a:ext uri="{FF2B5EF4-FFF2-40B4-BE49-F238E27FC236}">
                <a16:creationId xmlns:a16="http://schemas.microsoft.com/office/drawing/2014/main" id="{49CE3A5C-EC8A-47C5-92B1-80A1277D05B0}"/>
              </a:ext>
            </a:extLst>
          </p:cNvPr>
          <p:cNvSpPr/>
          <p:nvPr/>
        </p:nvSpPr>
        <p:spPr>
          <a:xfrm>
            <a:off x="1935529" y="1363008"/>
            <a:ext cx="8109718" cy="5084035"/>
          </a:xfrm>
          <a:prstGeom prst="foldedCorner">
            <a:avLst>
              <a:gd name="adj" fmla="val 12214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EB1EB-A499-4C03-9A7D-878391AEE595}"/>
              </a:ext>
            </a:extLst>
          </p:cNvPr>
          <p:cNvSpPr txBox="1"/>
          <p:nvPr/>
        </p:nvSpPr>
        <p:spPr>
          <a:xfrm>
            <a:off x="1908343" y="1377660"/>
            <a:ext cx="7541840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&lt;table </a:t>
            </a:r>
            <a:r>
              <a:rPr lang="pt-BR" altLang="pt-BR" sz="2000" noProof="1">
                <a:latin typeface="Courier New" panose="02070309020205020404" pitchFamily="49" charset="0"/>
              </a:rPr>
              <a:t>border="1"</a:t>
            </a: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&lt;thead&gt;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&lt;tr&gt;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  &lt;th&gt;</a:t>
            </a:r>
            <a:r>
              <a:rPr lang="pt-BR" altLang="pt-BR" sz="2000" noProof="1">
                <a:latin typeface="Courier New" panose="02070309020205020404" pitchFamily="49" charset="0"/>
              </a:rPr>
              <a:t>Name</a:t>
            </a: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&lt;/th&gt;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  &lt;th&gt;</a:t>
            </a:r>
            <a:r>
              <a:rPr lang="pt-BR" altLang="pt-BR" sz="2000" noProof="1">
                <a:latin typeface="Courier New" panose="02070309020205020404" pitchFamily="49" charset="0"/>
              </a:rPr>
              <a:t>Email</a:t>
            </a: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&lt;/th&gt;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&lt;/tr&gt;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&lt;/thead&gt;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&lt;tbody&gt;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&lt;tr&gt;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   &lt;td&gt;</a:t>
            </a:r>
            <a:r>
              <a:rPr lang="pt-BR" altLang="pt-BR" sz="2000" noProof="1">
                <a:latin typeface="Courier New" panose="02070309020205020404" pitchFamily="49" charset="0"/>
              </a:rPr>
              <a:t>John Doe</a:t>
            </a: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&lt;/td&gt;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   &lt;td&gt;</a:t>
            </a:r>
            <a:r>
              <a:rPr lang="pt-BR" altLang="pt-BR" sz="2000" noProof="1">
                <a:latin typeface="Courier New" panose="02070309020205020404" pitchFamily="49" charset="0"/>
              </a:rPr>
              <a:t>jd@johndoe.com</a:t>
            </a: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&lt;/td&gt;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&lt;/tr&gt;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&lt;tr&gt;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   &lt;td&gt;</a:t>
            </a:r>
            <a:r>
              <a:rPr lang="pt-BR" altLang="pt-BR" sz="2000" noProof="1">
                <a:latin typeface="Courier New" panose="02070309020205020404" pitchFamily="49" charset="0"/>
              </a:rPr>
              <a:t>Jane Doe</a:t>
            </a: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&lt;/td&gt;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   &lt;td&gt;</a:t>
            </a:r>
            <a:r>
              <a:rPr lang="pt-BR" altLang="pt-BR" sz="2000" noProof="1">
                <a:latin typeface="Courier New" panose="02070309020205020404" pitchFamily="49" charset="0"/>
              </a:rPr>
              <a:t>jane_doe@jd.com</a:t>
            </a: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&lt;/td&gt;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  &lt;/tr&gt;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  &lt;/tbody&gt;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solidFill>
                  <a:srgbClr val="000099"/>
                </a:solidFill>
                <a:latin typeface="Courier New" panose="020703090202050204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1384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F64F-D098-4F8F-917C-46B66E19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Attention: Old Attributes and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1B80-48F8-4587-95A0-9E84DA90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There are old (deprecated) attributes and tags from previous versions of HTML (before CSS existed).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Tags like &lt;font&gt; and attributes like “color” should not be used, as they are for style formatting and not structuring text.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While they still work, good web designers should avoid using them to make web page compliant with HTML 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36C91-2D99-4AD5-89D2-C1777C6B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3024E-AFDD-41F8-8EAA-5B60EC98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05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FC3C-F3F9-4186-9677-E27D763B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follow HTML strict 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33C4-D98A-42C3-BAB6-4476C06F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HTML, a document may work and be displayed by a browser even if it is not compliant with correct specifications.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Then, why should we follow the strict form?</a:t>
            </a:r>
          </a:p>
          <a:p>
            <a:r>
              <a:rPr lang="en-US"/>
              <a:t>Other HTML readers may not recognize your document and fail.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Therefore, it will be required to always follow the most correct form of HTML in this course.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598CA-797A-44DC-A461-CD5682DA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2BEFB-B2C1-445E-A567-BA009ACD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4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1710-6E7C-475B-ABBB-10B123E0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HTML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D2FC-82A0-4795-A381-5B06E08C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Always</a:t>
            </a:r>
            <a:r>
              <a:rPr lang="en-US"/>
              <a:t> do the following:</a:t>
            </a:r>
          </a:p>
          <a:p>
            <a:r>
              <a:rPr lang="en-US"/>
              <a:t>Use lowercase letters for filenames, paths, and extensions.</a:t>
            </a:r>
          </a:p>
          <a:p>
            <a:r>
              <a:rPr lang="en-US"/>
              <a:t>Use relative paths for your resources (files, paths).</a:t>
            </a:r>
          </a:p>
          <a:p>
            <a:r>
              <a:rPr lang="en-US"/>
              <a:t>Use lowercase letters for tags and attributes.</a:t>
            </a:r>
          </a:p>
          <a:p>
            <a:r>
              <a:rPr lang="en-US"/>
              <a:t>The values of attributes should be surrounded by double-quotes</a:t>
            </a:r>
          </a:p>
          <a:p>
            <a:r>
              <a:rPr lang="en-US"/>
              <a:t>Close every tag.</a:t>
            </a:r>
          </a:p>
          <a:p>
            <a:pPr marL="0" indent="0">
              <a:buNone/>
            </a:pPr>
            <a:r>
              <a:rPr lang="en-US"/>
              <a:t>You should </a:t>
            </a:r>
            <a:r>
              <a:rPr lang="en-US" b="1"/>
              <a:t>not </a:t>
            </a:r>
            <a:r>
              <a:rPr lang="en-US"/>
              <a:t>do: </a:t>
            </a:r>
          </a:p>
          <a:p>
            <a:r>
              <a:rPr lang="en-US"/>
              <a:t>Omit &lt;!DOCTYPE </a:t>
            </a:r>
            <a:r>
              <a:rPr lang="en-US" err="1"/>
              <a:t>hmtl</a:t>
            </a:r>
            <a:r>
              <a:rPr lang="en-US"/>
              <a:t>&gt; or the tags &lt;html&gt; and &lt;body&gt;.</a:t>
            </a:r>
          </a:p>
          <a:p>
            <a:r>
              <a:rPr lang="en-US"/>
              <a:t>Use spaces in the file names or paths.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BF9DD-974B-4458-A991-660996E7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90C57-E975-4FF5-8273-99FC0B4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74E3-298F-654B-9BD2-C4C0D705E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 to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3BA2E-C6D8-4F4C-B32A-048442206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41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EFD3-3D2D-416B-90C6-26286511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9065-BF20-4756-83B7-15A8575E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792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a)</a:t>
            </a:r>
            <a:r>
              <a:rPr lang="en-US" sz="2800"/>
              <a:t> Reproduce the web page on the right using good practices of HTML 5 (pay attention to the semantic tag tips) 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 sz="2800" b="1"/>
              <a:t>b)</a:t>
            </a:r>
            <a:r>
              <a:rPr lang="en-US" sz="2800"/>
              <a:t> Place meta tags for author, descript, keywords, and charset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 sz="2800" b="1"/>
              <a:t>c)</a:t>
            </a:r>
            <a:r>
              <a:rPr lang="en-US" sz="2800"/>
              <a:t> Add</a:t>
            </a:r>
            <a:r>
              <a:rPr lang="en-US"/>
              <a:t> </a:t>
            </a:r>
            <a:r>
              <a:rPr lang="en-US" sz="2800"/>
              <a:t>an image in the header to be the logo of this site.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B9EAE-28E7-4610-AA9E-5E3E7F8F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379A2-88ED-4714-A97F-61362AAB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7ED6701-EFE9-45A7-9947-CDA7467D3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053597"/>
              </p:ext>
            </p:extLst>
          </p:nvPr>
        </p:nvGraphicFramePr>
        <p:xfrm>
          <a:off x="7027376" y="323360"/>
          <a:ext cx="3912174" cy="628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3" imgW="3390840" imgH="5448240" progId="Paint.Picture">
                  <p:embed/>
                </p:oleObj>
              </mc:Choice>
              <mc:Fallback>
                <p:oleObj name="Bitmap Image" r:id="rId3" imgW="3390840" imgH="54482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7ED6701-EFE9-45A7-9947-CDA7467D3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7376" y="323360"/>
                        <a:ext cx="3912174" cy="6285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723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74E3-298F-654B-9BD2-C4C0D705E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HTML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3BA2E-C6D8-4F4C-B32A-048442206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5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D113-4B92-4DAC-9A90-3D2B0D9F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96DC-203F-476A-939B-5B8C1F4A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An HTML Form is a section of document containing special elements called fields or inputs (</a:t>
            </a:r>
            <a:r>
              <a:rPr lang="en-US" err="1"/>
              <a:t>textfields</a:t>
            </a:r>
            <a:r>
              <a:rPr lang="en-US"/>
              <a:t>, buttons, etc.)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Users fill up the form by modifying the input fields (inserting text into a </a:t>
            </a:r>
            <a:r>
              <a:rPr lang="en-US" err="1"/>
              <a:t>textfield</a:t>
            </a:r>
            <a:r>
              <a:rPr lang="en-US"/>
              <a:t>, clicking in a button, etc.)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The form data is sent to an address (usually a server) to be processed in that point.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F23F5-2F75-4FB2-B6DE-DD32DE0C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4B3C3-7D3E-4C4D-9593-54877CA8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6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7D0C-AB58-490C-B30D-C84CAA14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CB12-6BF7-4FA8-932D-3DB4B30FE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create a from with the tag &lt;form&gt;, and the action attribute has the address which the form will send the data.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Every field must be inside the &lt;form&gt;&lt;/form&gt; tags, otherwise its data will not be captured and sent. 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Most field elements are created using the empty tag &lt;input /&gt; where the attribute type defines how the element will behave.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Few elements use different tags.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2DFC9-B16A-4D3D-855D-592D3AD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716A2-EF48-4A7C-9E41-417A90F6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3A68-8604-48B2-840E-565E56BA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Submission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CA96-DF2E-4E52-B04E-33EDBF20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Another important attribute in the form deals with the submission method.</a:t>
            </a:r>
          </a:p>
          <a:p>
            <a:pPr lvl="2"/>
            <a:endParaRPr lang="en-US"/>
          </a:p>
          <a:p>
            <a:pPr marL="0" indent="0">
              <a:buNone/>
            </a:pPr>
            <a:r>
              <a:rPr lang="en-US"/>
              <a:t>The default method is GET which is fast but insecure, all the information can be seem in the address.</a:t>
            </a:r>
          </a:p>
          <a:p>
            <a:pPr lvl="2"/>
            <a:endParaRPr lang="en-US"/>
          </a:p>
          <a:p>
            <a:pPr marL="0" indent="0">
              <a:buNone/>
            </a:pPr>
            <a:r>
              <a:rPr lang="en-US"/>
              <a:t>A more secure method is POST, where the information can only be captured at the other end. Use method=“post” inside the form tag.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D04B3-C58E-454C-A7CA-C05CE820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00A42-4822-48D9-B19E-2C7DCB95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70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676C-34B9-4FD7-A5DB-697F825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Example using GET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61BB5-F07B-4DF4-806B-2B4DB449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23DFF-FC8C-4D72-9121-96CF5553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35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4FB8B5D4-21C8-456A-A1FE-781EEA85A843}"/>
              </a:ext>
            </a:extLst>
          </p:cNvPr>
          <p:cNvSpPr/>
          <p:nvPr/>
        </p:nvSpPr>
        <p:spPr>
          <a:xfrm>
            <a:off x="638746" y="2011385"/>
            <a:ext cx="10715054" cy="4036490"/>
          </a:xfrm>
          <a:prstGeom prst="foldedCorner">
            <a:avLst>
              <a:gd name="adj" fmla="val 9506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D67AC-9BF0-4C83-B534-4816C93AC58F}"/>
              </a:ext>
            </a:extLst>
          </p:cNvPr>
          <p:cNvSpPr txBox="1"/>
          <p:nvPr/>
        </p:nvSpPr>
        <p:spPr>
          <a:xfrm>
            <a:off x="683568" y="2011384"/>
            <a:ext cx="10670232" cy="403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&lt;html&gt;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&lt;body 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style="background-color:#000000;color:#</a:t>
            </a:r>
            <a:r>
              <a:rPr lang="en-US" altLang="pt-BR" sz="2200" kern="0" err="1">
                <a:solidFill>
                  <a:srgbClr val="000000"/>
                </a:solidFill>
                <a:latin typeface="Courier New" panose="02070309020205020404" pitchFamily="49" charset="0"/>
              </a:rPr>
              <a:t>ffffff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&lt;h1&gt;</a:t>
            </a:r>
            <a:r>
              <a:rPr lang="en-US" altLang="pt-BR" sz="2200" kern="0">
                <a:solidFill>
                  <a:srgbClr val="003366"/>
                </a:solidFill>
                <a:latin typeface="Courier New" panose="02070309020205020404" pitchFamily="49" charset="0"/>
              </a:rPr>
              <a:t> 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Example GET Form </a:t>
            </a: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&lt;/h1&gt;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  &lt;form action=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"http://localhost:4444"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method="get"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   &lt;p&gt; </a:t>
            </a: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&lt;label for="</a:t>
            </a:r>
            <a:r>
              <a:rPr lang="en-US" altLang="pt-BR" sz="2200" kern="0" err="1">
                <a:latin typeface="Courier New" panose="02070309020205020404" pitchFamily="49" charset="0"/>
              </a:rPr>
              <a:t>fname</a:t>
            </a: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"&gt; </a:t>
            </a:r>
            <a:r>
              <a:rPr lang="en-US" altLang="pt-BR" sz="2200" kern="0">
                <a:latin typeface="Courier New" panose="02070309020205020404" pitchFamily="49" charset="0"/>
              </a:rPr>
              <a:t>First Name:</a:t>
            </a: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 &lt;/label&gt;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&lt;input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="text"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n-US" altLang="pt-BR" sz="2200" kern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/&gt; </a:t>
            </a: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&lt;</a:t>
            </a:r>
            <a:r>
              <a:rPr lang="en-US" altLang="pt-BR" sz="2200" kern="0" err="1">
                <a:solidFill>
                  <a:srgbClr val="0000CC"/>
                </a:solidFill>
                <a:latin typeface="Courier New" panose="02070309020205020404" pitchFamily="49" charset="0"/>
              </a:rPr>
              <a:t>br</a:t>
            </a: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/&gt;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pt-BR" sz="2200" kern="0">
                <a:solidFill>
                  <a:srgbClr val="0000FF"/>
                </a:solidFill>
                <a:latin typeface="Courier New" panose="02070309020205020404" pitchFamily="49" charset="0"/>
              </a:rPr>
              <a:t>&lt;label for="</a:t>
            </a:r>
            <a:r>
              <a:rPr lang="en-US" altLang="pt-BR" sz="2200" kern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altLang="pt-BR" sz="2200" kern="0">
                <a:solidFill>
                  <a:srgbClr val="0000FF"/>
                </a:solidFill>
                <a:latin typeface="Courier New" panose="02070309020205020404" pitchFamily="49" charset="0"/>
              </a:rPr>
              <a:t>"&gt;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Last Name: </a:t>
            </a:r>
            <a:r>
              <a:rPr lang="en-US" altLang="pt-BR" sz="2200" kern="0">
                <a:solidFill>
                  <a:srgbClr val="0000FF"/>
                </a:solidFill>
                <a:latin typeface="Courier New" panose="02070309020205020404" pitchFamily="49" charset="0"/>
              </a:rPr>
              <a:t>&lt;/label&gt;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&lt;input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="text"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n-US" altLang="pt-BR" sz="2200" kern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"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/&gt;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&lt;</a:t>
            </a:r>
            <a:r>
              <a:rPr lang="en-US" altLang="pt-BR" sz="2200" kern="0" err="1">
                <a:solidFill>
                  <a:srgbClr val="0000CC"/>
                </a:solidFill>
                <a:latin typeface="Courier New" panose="02070309020205020404" pitchFamily="49" charset="0"/>
              </a:rPr>
              <a:t>br</a:t>
            </a: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/&gt;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&lt;input type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="submit"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/&gt; </a:t>
            </a: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&lt;/p&gt;</a:t>
            </a:r>
            <a:endParaRPr lang="en-US" altLang="pt-BR" sz="2200" kern="0">
              <a:solidFill>
                <a:srgbClr val="003366"/>
              </a:solidFill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200" ker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pt-BR" sz="2200" b="1" kern="0">
                <a:solidFill>
                  <a:srgbClr val="000000"/>
                </a:solidFill>
                <a:latin typeface="Courier New" panose="02070309020205020404" pitchFamily="49" charset="0"/>
              </a:rPr>
              <a:t>&lt;/form&gt;</a:t>
            </a:r>
            <a:endParaRPr lang="en-US" altLang="pt-BR" sz="2200" ker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&lt;/body&gt;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200" kern="0">
                <a:solidFill>
                  <a:srgbClr val="0000CC"/>
                </a:solidFill>
                <a:latin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2842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0ED4-55EF-A34A-A26D-B39A9DA6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Page</a:t>
            </a: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8539AD0-36AB-E540-8DDB-ED615854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41"/>
          <a:stretch/>
        </p:blipFill>
        <p:spPr>
          <a:xfrm>
            <a:off x="1361190" y="1874382"/>
            <a:ext cx="9469620" cy="442844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FCDCA-B87F-1040-8854-F034B849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786DC-2617-884D-BC77-6AC0DB60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12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2474-791B-9E4D-80AD-36A84658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Sending to the Server</a:t>
            </a: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70CDC33-26E1-624F-9C43-F1E59CA3B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57" y="1825625"/>
            <a:ext cx="8183285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5D3A8-2016-8E41-BE15-1345E227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5F2E5-AAB7-3A48-9F34-D3598AF3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37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F58FA0-58BA-734E-85C5-466BFA3F913C}"/>
              </a:ext>
            </a:extLst>
          </p:cNvPr>
          <p:cNvSpPr/>
          <p:nvPr/>
        </p:nvSpPr>
        <p:spPr>
          <a:xfrm>
            <a:off x="4744838" y="2302525"/>
            <a:ext cx="2863121" cy="305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020D50-677E-5F48-8037-58453041A0DB}"/>
              </a:ext>
            </a:extLst>
          </p:cNvPr>
          <p:cNvSpPr/>
          <p:nvPr/>
        </p:nvSpPr>
        <p:spPr>
          <a:xfrm>
            <a:off x="2936236" y="5605748"/>
            <a:ext cx="5674364" cy="4425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6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356A-D733-4CFA-8AE6-D14A43D4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42B4-83DE-4774-8532-83C62B90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 the tag &lt;label&gt; &lt;/label&gt; for the labels in the form.</a:t>
            </a:r>
          </a:p>
          <a:p>
            <a:pPr marL="0" indent="0">
              <a:buNone/>
            </a:pPr>
            <a:r>
              <a:rPr lang="en-US"/>
              <a:t>The attribute “for” contains the name of the input field this label is associated with.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A4322-9000-4094-A7EB-27457401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476FB-012C-42B0-9468-D8C0A29A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38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53E2E2EE-DF31-4379-B5E7-85B86E50232F}"/>
              </a:ext>
            </a:extLst>
          </p:cNvPr>
          <p:cNvSpPr/>
          <p:nvPr/>
        </p:nvSpPr>
        <p:spPr>
          <a:xfrm>
            <a:off x="1815771" y="3561239"/>
            <a:ext cx="8303777" cy="1010761"/>
          </a:xfrm>
          <a:prstGeom prst="foldedCorner">
            <a:avLst>
              <a:gd name="adj" fmla="val 35160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36126-8C85-4127-9AE0-F1A5E6B09799}"/>
              </a:ext>
            </a:extLst>
          </p:cNvPr>
          <p:cNvSpPr txBox="1"/>
          <p:nvPr/>
        </p:nvSpPr>
        <p:spPr>
          <a:xfrm>
            <a:off x="1888336" y="3668707"/>
            <a:ext cx="8036494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400" kern="0">
                <a:solidFill>
                  <a:srgbClr val="0000CC"/>
                </a:solidFill>
                <a:latin typeface="Courier New" panose="02070309020205020404" pitchFamily="49" charset="0"/>
              </a:rPr>
              <a:t>&lt;label for="</a:t>
            </a:r>
            <a:r>
              <a:rPr lang="en-US" altLang="pt-BR" sz="2400" kern="0" err="1">
                <a:latin typeface="Courier New" panose="02070309020205020404" pitchFamily="49" charset="0"/>
              </a:rPr>
              <a:t>fname</a:t>
            </a:r>
            <a:r>
              <a:rPr lang="en-US" altLang="pt-BR" sz="2400" kern="0">
                <a:solidFill>
                  <a:srgbClr val="0000CC"/>
                </a:solidFill>
                <a:latin typeface="Courier New" panose="02070309020205020404" pitchFamily="49" charset="0"/>
              </a:rPr>
              <a:t>"&gt; </a:t>
            </a:r>
            <a:r>
              <a:rPr lang="en-US" altLang="pt-BR" sz="2400" kern="0">
                <a:latin typeface="Courier New" panose="02070309020205020404" pitchFamily="49" charset="0"/>
              </a:rPr>
              <a:t>First Name:</a:t>
            </a:r>
            <a:r>
              <a:rPr lang="en-US" altLang="pt-BR" sz="2400" kern="0">
                <a:solidFill>
                  <a:srgbClr val="0000CC"/>
                </a:solidFill>
                <a:latin typeface="Courier New" panose="02070309020205020404" pitchFamily="49" charset="0"/>
              </a:rPr>
              <a:t> &lt;/label&gt;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en-US" altLang="pt-BR" sz="2400" b="1" kern="0">
                <a:solidFill>
                  <a:srgbClr val="000000"/>
                </a:solidFill>
                <a:latin typeface="Courier New" panose="02070309020205020404" pitchFamily="49" charset="0"/>
              </a:rPr>
              <a:t>&lt;input</a:t>
            </a:r>
            <a:r>
              <a:rPr lang="en-US" altLang="pt-BR" sz="2400" ker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pt-BR" sz="2400" b="1" kern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altLang="pt-BR" sz="2400" kern="0">
                <a:solidFill>
                  <a:srgbClr val="000000"/>
                </a:solidFill>
                <a:latin typeface="Courier New" panose="02070309020205020404" pitchFamily="49" charset="0"/>
              </a:rPr>
              <a:t>="text" </a:t>
            </a:r>
            <a:r>
              <a:rPr lang="en-US" altLang="pt-BR" sz="2400" b="1" ker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altLang="pt-BR" sz="2400" kern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n-US" altLang="pt-BR" sz="2400" kern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pt-BR" sz="2400" kern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pt-BR" sz="2400" b="1" kern="0">
                <a:solidFill>
                  <a:srgbClr val="000000"/>
                </a:solidFill>
                <a:latin typeface="Courier New" panose="02070309020205020404" pitchFamily="49" charset="0"/>
              </a:rPr>
              <a:t>/&gt; </a:t>
            </a:r>
            <a:r>
              <a:rPr lang="en-US" altLang="pt-BR" sz="2400" kern="0">
                <a:solidFill>
                  <a:srgbClr val="0000CC"/>
                </a:solidFill>
                <a:latin typeface="Courier New" panose="02070309020205020404" pitchFamily="49" charset="0"/>
              </a:rPr>
              <a:t>&lt;</a:t>
            </a:r>
            <a:r>
              <a:rPr lang="en-US" altLang="pt-BR" sz="2400" kern="0" err="1">
                <a:solidFill>
                  <a:srgbClr val="0000CC"/>
                </a:solidFill>
                <a:latin typeface="Courier New" panose="02070309020205020404" pitchFamily="49" charset="0"/>
              </a:rPr>
              <a:t>br</a:t>
            </a:r>
            <a:r>
              <a:rPr lang="en-US" altLang="pt-BR" sz="2400" kern="0">
                <a:solidFill>
                  <a:srgbClr val="0000CC"/>
                </a:solidFill>
                <a:latin typeface="Courier New" panose="020703090202050204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520570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C11E-A5DA-446C-8ECD-C76988C4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1BFB-E830-4DDE-99F3-2B3ADA26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Most of them are the same empty tag &lt;input /&gt;</a:t>
            </a:r>
          </a:p>
          <a:p>
            <a:r>
              <a:rPr lang="en-US"/>
              <a:t>Attribute “name” is required to fetch the value in the server. </a:t>
            </a:r>
            <a:br>
              <a:rPr lang="en-US"/>
            </a:br>
            <a:r>
              <a:rPr lang="en-US"/>
              <a:t>If you also use an “id” attribute, it is a good practice to have the name and id to share the same value.</a:t>
            </a:r>
          </a:p>
          <a:p>
            <a:r>
              <a:rPr lang="en-US"/>
              <a:t>Attribute “type” defines what the input will look like and the data it can receive. </a:t>
            </a:r>
          </a:p>
          <a:p>
            <a:r>
              <a:rPr lang="en-US"/>
              <a:t>Attribute “value” defines an initial value for the input. </a:t>
            </a:r>
            <a:br>
              <a:rPr lang="en-US"/>
            </a:br>
            <a:r>
              <a:rPr lang="en-US"/>
              <a:t>Or, in case of buttons, it specified the text inside the Button.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0499B-6FFE-4CAB-9CFF-C18A57F5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FA02F-C73B-484B-8A05-DED10AEF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1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7C36-203F-4A4D-9F71-EE682FD0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3933-C077-424E-8C4B-AC2E6658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0BCEE-6D77-F14C-972D-B33BEC18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2B6E8-9214-D240-BB68-8BBC4F84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Strip for Sep 30, 2016">
            <a:extLst>
              <a:ext uri="{FF2B5EF4-FFF2-40B4-BE49-F238E27FC236}">
                <a16:creationId xmlns:a16="http://schemas.microsoft.com/office/drawing/2014/main" id="{43244C73-CAD5-AC46-8C1C-B367DF9F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58156"/>
            <a:ext cx="10566287" cy="402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22DEE-6913-7C43-ACE3-1AC4FAB78A02}"/>
              </a:ext>
            </a:extLst>
          </p:cNvPr>
          <p:cNvSpPr txBox="1"/>
          <p:nvPr/>
        </p:nvSpPr>
        <p:spPr>
          <a:xfrm>
            <a:off x="838199" y="588354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</a:t>
            </a:r>
            <a:r>
              <a:rPr lang="en-US" dirty="0">
                <a:hlinkClick r:id="rId3"/>
              </a:rPr>
              <a:t>ars.userfriendly.org/cartoons/?id=20160930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9849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2387D87-3309-4C56-890E-019AA3AB0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12108"/>
              </p:ext>
            </p:extLst>
          </p:nvPr>
        </p:nvGraphicFramePr>
        <p:xfrm>
          <a:off x="5914958" y="1690688"/>
          <a:ext cx="6179296" cy="2810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3" imgW="2428920" imgH="1104840" progId="Paint.Picture">
                  <p:embed/>
                </p:oleObj>
              </mc:Choice>
              <mc:Fallback>
                <p:oleObj name="Bitmap Image" r:id="rId3" imgW="2428920" imgH="11048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2387D87-3309-4C56-890E-019AA3AB03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4958" y="1690688"/>
                        <a:ext cx="6179296" cy="2810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1DBE5C2-E04D-477D-BC88-503AD3AD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03EB-114B-45D0-A9E0-28171683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Textfield</a:t>
            </a:r>
            <a:r>
              <a:rPr lang="en-US"/>
              <a:t>: &lt;input type=“</a:t>
            </a:r>
            <a:r>
              <a:rPr lang="en-US" b="1"/>
              <a:t>text</a:t>
            </a:r>
            <a:r>
              <a:rPr lang="en-US"/>
              <a:t>” /&gt;</a:t>
            </a:r>
          </a:p>
          <a:p>
            <a:r>
              <a:rPr lang="en-US"/>
              <a:t>Email: &lt;input type=“</a:t>
            </a:r>
            <a:r>
              <a:rPr lang="en-US" b="1"/>
              <a:t>email</a:t>
            </a:r>
            <a:r>
              <a:rPr lang="en-US"/>
              <a:t>” /&gt;</a:t>
            </a:r>
          </a:p>
          <a:p>
            <a:r>
              <a:rPr lang="en-US"/>
              <a:t>URL: &lt;input type=“</a:t>
            </a:r>
            <a:r>
              <a:rPr lang="en-US" b="1" err="1"/>
              <a:t>url</a:t>
            </a:r>
            <a:r>
              <a:rPr lang="en-US"/>
              <a:t>” /&gt;</a:t>
            </a:r>
          </a:p>
          <a:p>
            <a:r>
              <a:rPr lang="en-US"/>
              <a:t>Phone: &lt;input type=“</a:t>
            </a:r>
            <a:r>
              <a:rPr lang="en-US" b="1" err="1"/>
              <a:t>tel</a:t>
            </a:r>
            <a:r>
              <a:rPr lang="en-US"/>
              <a:t>” /&gt;</a:t>
            </a:r>
          </a:p>
          <a:p>
            <a:endParaRPr lang="en-US"/>
          </a:p>
          <a:p>
            <a:r>
              <a:rPr lang="en-US"/>
              <a:t>Password: &lt;input type=“password” /&gt; </a:t>
            </a:r>
            <a:br>
              <a:rPr lang="en-US"/>
            </a:br>
            <a:r>
              <a:rPr lang="en-US"/>
              <a:t>(always use post with passwords)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7A57-FD75-4F69-BDB8-885809F9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7AE00-B123-4D19-8D90-85A11CC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2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13C-A8A5-4818-9687-D06EEA91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and Range </a:t>
            </a:r>
            <a:r>
              <a:rPr lang="en-US" err="1"/>
              <a:t>TextFields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7F2F-7FB9-40AC-8F40-F6EE2E5E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Number: &lt;input type="number" /&gt; </a:t>
            </a:r>
          </a:p>
          <a:p>
            <a:pPr lvl="1"/>
            <a:r>
              <a:rPr lang="en-US"/>
              <a:t>This input only accept numbers.</a:t>
            </a:r>
          </a:p>
          <a:p>
            <a:pPr lvl="2"/>
            <a:endParaRPr lang="en-US"/>
          </a:p>
          <a:p>
            <a:pPr marL="0" indent="0">
              <a:buNone/>
            </a:pPr>
            <a:r>
              <a:rPr lang="en-US"/>
              <a:t>Range: &lt;input type="range" min="0" max="10" /&gt; </a:t>
            </a:r>
          </a:p>
          <a:p>
            <a:pPr lvl="1"/>
            <a:r>
              <a:rPr lang="en-US"/>
              <a:t>Creates a slide bar, use the attributes “min” and “max” the set the range otherwise the default is 0 to 100.</a:t>
            </a:r>
          </a:p>
          <a:p>
            <a:pPr lvl="1"/>
            <a:r>
              <a:rPr lang="en-US"/>
              <a:t>The attribute step defines the step of the slide bar.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4D3C4-C9C8-4BA7-8764-503E4412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D84DD-2A6A-418A-9E44-235F0F13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530ED2-6E06-44D8-8A23-E6D510F5C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256497"/>
              </p:ext>
            </p:extLst>
          </p:nvPr>
        </p:nvGraphicFramePr>
        <p:xfrm>
          <a:off x="2031022" y="4734788"/>
          <a:ext cx="6347039" cy="1509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Bitmap Image" r:id="rId3" imgW="2362320" imgH="561960" progId="Paint.Picture">
                  <p:embed/>
                </p:oleObj>
              </mc:Choice>
              <mc:Fallback>
                <p:oleObj name="Bitmap Image" r:id="rId3" imgW="2362320" imgH="56196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1530ED2-6E06-44D8-8A23-E6D510F5CD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1022" y="4734788"/>
                        <a:ext cx="6347039" cy="1509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417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0D3F-06C7-46BD-AC43-788A8C75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TextArea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F791-1288-48D1-A039-D1855E25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8917"/>
          </a:xfrm>
        </p:spPr>
        <p:txBody>
          <a:bodyPr/>
          <a:lstStyle/>
          <a:p>
            <a:pPr marL="0" indent="0">
              <a:buNone/>
            </a:pPr>
            <a:r>
              <a:rPr lang="en-US" err="1"/>
              <a:t>TextArea</a:t>
            </a:r>
            <a:r>
              <a:rPr lang="en-US"/>
              <a:t>: </a:t>
            </a:r>
            <a:r>
              <a:rPr lang="en-US" b="1"/>
              <a:t>&lt;</a:t>
            </a:r>
            <a:r>
              <a:rPr lang="en-US" b="1" err="1"/>
              <a:t>textarea</a:t>
            </a:r>
            <a:r>
              <a:rPr lang="en-US" b="1"/>
              <a:t> rows=“5” cols=“40”&gt;</a:t>
            </a:r>
            <a:r>
              <a:rPr lang="en-US"/>
              <a:t> Initial text you want in the </a:t>
            </a:r>
            <a:r>
              <a:rPr lang="en-US" err="1"/>
              <a:t>textarea</a:t>
            </a:r>
            <a:r>
              <a:rPr lang="en-US"/>
              <a:t> with tags &lt;</a:t>
            </a:r>
            <a:r>
              <a:rPr lang="en-US" err="1"/>
              <a:t>br</a:t>
            </a:r>
            <a:r>
              <a:rPr lang="en-US"/>
              <a:t>/&gt; disabled. Don’t forget to place “name” attributes for your server and “id” for </a:t>
            </a:r>
            <a:r>
              <a:rPr lang="en-US" err="1"/>
              <a:t>Javascript</a:t>
            </a:r>
            <a:r>
              <a:rPr lang="en-US"/>
              <a:t> in your form inputs </a:t>
            </a:r>
            <a:r>
              <a:rPr lang="en-US" b="1"/>
              <a:t>&lt;/</a:t>
            </a:r>
            <a:r>
              <a:rPr lang="en-US" b="1" err="1"/>
              <a:t>textarea</a:t>
            </a:r>
            <a:r>
              <a:rPr lang="en-US" b="1"/>
              <a:t>&gt;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B58B3-7803-40E9-9E59-52894140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67720-A823-4891-94A1-33614A37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FED067-2B6A-49B7-B14A-1AC294153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191077"/>
              </p:ext>
            </p:extLst>
          </p:nvPr>
        </p:nvGraphicFramePr>
        <p:xfrm>
          <a:off x="946342" y="3499041"/>
          <a:ext cx="10407458" cy="261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Bitmap Image" r:id="rId3" imgW="3714840" imgH="933480" progId="Paint.Picture">
                  <p:embed/>
                </p:oleObj>
              </mc:Choice>
              <mc:Fallback>
                <p:oleObj name="Bitmap Image" r:id="rId3" imgW="3714840" imgH="93348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FED067-2B6A-49B7-B14A-1AC294153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342" y="3499041"/>
                        <a:ext cx="10407458" cy="2615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302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E164-B746-480F-B87E-1C079AAA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E5CA-CD7B-49D5-8EAE-88DA3606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Submit Button: &lt;input type="submit" /&gt; </a:t>
            </a:r>
          </a:p>
          <a:p>
            <a:r>
              <a:rPr lang="en-US"/>
              <a:t>Reset Button (clear the form): &lt;input type="reset" /&gt; </a:t>
            </a:r>
          </a:p>
          <a:p>
            <a:r>
              <a:rPr lang="en-US"/>
              <a:t>JS Button: &lt;input type="button" value="JS Button" onclick=" " /&gt; </a:t>
            </a:r>
          </a:p>
          <a:p>
            <a:r>
              <a:rPr lang="en-US"/>
              <a:t>Custom Button: &lt;button type="submit"&gt; &lt;h1&gt; Custom Button &lt;/h1&gt; &lt;/button&gt; </a:t>
            </a:r>
          </a:p>
          <a:p>
            <a:r>
              <a:rPr lang="en-US"/>
              <a:t>Image (Submit) Button: &lt;input type="image" </a:t>
            </a:r>
            <a:r>
              <a:rPr lang="en-US" err="1"/>
              <a:t>src</a:t>
            </a:r>
            <a:r>
              <a:rPr lang="en-US"/>
              <a:t>="images/my_btn.png" /&gt;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F1474-C9F5-4C21-8EEE-B3DE3C15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C7579-7215-4C52-80A8-84266AE8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64E49F0-DC03-4250-B352-D9B883767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800306"/>
              </p:ext>
            </p:extLst>
          </p:nvPr>
        </p:nvGraphicFramePr>
        <p:xfrm>
          <a:off x="1256418" y="5134708"/>
          <a:ext cx="9679164" cy="122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Bitmap Image" r:id="rId3" imgW="5886360" imgH="743040" progId="Paint.Picture">
                  <p:embed/>
                </p:oleObj>
              </mc:Choice>
              <mc:Fallback>
                <p:oleObj name="Bitmap Image" r:id="rId3" imgW="5886360" imgH="74304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64E49F0-DC03-4250-B352-D9B8837674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418" y="5134708"/>
                        <a:ext cx="9679164" cy="1221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195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568D-6DC4-4327-B29B-E771FDFF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B32F-4FB2-4F7D-B372-948AD67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&lt;input type=“checkbox” name=“</a:t>
            </a:r>
            <a:r>
              <a:rPr lang="en-US" err="1"/>
              <a:t>chk_email</a:t>
            </a:r>
            <a:r>
              <a:rPr lang="en-US"/>
              <a:t>” checked /&gt;</a:t>
            </a:r>
          </a:p>
          <a:p>
            <a:r>
              <a:rPr lang="en-US"/>
              <a:t>The checked attribute makes the checkbox initially marked.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CA778-4D66-4713-BFBF-8C3D2AA5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73702-14E1-4DCC-884E-139B4165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44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67A85EEE-8102-4AA1-B27F-B9B43E2FC643}"/>
              </a:ext>
            </a:extLst>
          </p:cNvPr>
          <p:cNvSpPr/>
          <p:nvPr/>
        </p:nvSpPr>
        <p:spPr>
          <a:xfrm>
            <a:off x="865386" y="2946264"/>
            <a:ext cx="10177752" cy="1405730"/>
          </a:xfrm>
          <a:prstGeom prst="foldedCorner">
            <a:avLst>
              <a:gd name="adj" fmla="val 26796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0E597-70CE-49CB-B37F-252AAEF64AE0}"/>
              </a:ext>
            </a:extLst>
          </p:cNvPr>
          <p:cNvSpPr txBox="1"/>
          <p:nvPr/>
        </p:nvSpPr>
        <p:spPr>
          <a:xfrm>
            <a:off x="838200" y="3020482"/>
            <a:ext cx="1012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 b="1">
                <a:latin typeface="Courier New" panose="02070309020205020404" pitchFamily="49" charset="0"/>
              </a:rPr>
              <a:t>type="checkbox"</a:t>
            </a:r>
            <a:r>
              <a:rPr lang="en-US" altLang="pt-BR" sz="2400">
                <a:latin typeface="Courier New" panose="02070309020205020404" pitchFamily="49" charset="0"/>
              </a:rPr>
              <a:t> name="</a:t>
            </a:r>
            <a:r>
              <a:rPr lang="en-US" altLang="pt-BR" sz="2400" err="1">
                <a:latin typeface="Courier New" panose="02070309020205020404" pitchFamily="49" charset="0"/>
              </a:rPr>
              <a:t>chk_email</a:t>
            </a:r>
            <a:r>
              <a:rPr lang="en-US" altLang="pt-BR" sz="2400">
                <a:latin typeface="Courier New" panose="02070309020205020404" pitchFamily="49" charset="0"/>
              </a:rPr>
              <a:t>" </a:t>
            </a:r>
            <a:r>
              <a:rPr lang="en-US" altLang="pt-BR" sz="2400" b="1">
                <a:latin typeface="Courier New" panose="02070309020205020404" pitchFamily="49" charset="0"/>
              </a:rPr>
              <a:t>checked</a:t>
            </a: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&lt;label for="</a:t>
            </a:r>
            <a:r>
              <a:rPr lang="en-US" altLang="pt-BR" sz="2400" err="1">
                <a:solidFill>
                  <a:srgbClr val="0000FF"/>
                </a:solidFill>
                <a:latin typeface="Courier New" panose="02070309020205020404" pitchFamily="49" charset="0"/>
              </a:rPr>
              <a:t>chk_email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"&gt;</a:t>
            </a:r>
            <a:r>
              <a:rPr lang="en-US" altLang="pt-BR" sz="2400">
                <a:latin typeface="Courier New" panose="02070309020205020404" pitchFamily="49" charset="0"/>
              </a:rPr>
              <a:t>Click here if you do not want to received out emails.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&lt;/label&gt;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E081DD1-416E-4B75-82EC-0E3CCBB47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240898"/>
              </p:ext>
            </p:extLst>
          </p:nvPr>
        </p:nvGraphicFramePr>
        <p:xfrm>
          <a:off x="859591" y="4626170"/>
          <a:ext cx="10051892" cy="63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Bitmap Image" r:id="rId3" imgW="3467160" imgH="219240" progId="Paint.Picture">
                  <p:embed/>
                </p:oleObj>
              </mc:Choice>
              <mc:Fallback>
                <p:oleObj name="Bitmap Image" r:id="rId3" imgW="3467160" imgH="21924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E081DD1-416E-4B75-82EC-0E3CCBB47C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9591" y="4626170"/>
                        <a:ext cx="10051892" cy="635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315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36C8-C5B4-4D35-8475-BCB69F3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3C40-F4D6-4AB2-AA61-553C7189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427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Every radio in the same group, should have the same “name” attribute but with different “value” attributes.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F018B-27FA-41D5-AE8D-2A76F648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2E40D-5C7D-477F-8E87-5A478A31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45</a:t>
            </a:fld>
            <a:endParaRPr lang="en-US"/>
          </a:p>
        </p:txBody>
      </p:sp>
      <p:sp>
        <p:nvSpPr>
          <p:cNvPr id="8" name="Folded Corner 4">
            <a:extLst>
              <a:ext uri="{FF2B5EF4-FFF2-40B4-BE49-F238E27FC236}">
                <a16:creationId xmlns:a16="http://schemas.microsoft.com/office/drawing/2014/main" id="{2ECBA060-E70A-4439-BD36-DF5EE9FCC61B}"/>
              </a:ext>
            </a:extLst>
          </p:cNvPr>
          <p:cNvSpPr/>
          <p:nvPr/>
        </p:nvSpPr>
        <p:spPr>
          <a:xfrm>
            <a:off x="990438" y="2735350"/>
            <a:ext cx="10363362" cy="1919241"/>
          </a:xfrm>
          <a:prstGeom prst="foldedCorner">
            <a:avLst>
              <a:gd name="adj" fmla="val 17189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376DD-F1FC-4FEB-A0C9-61645B4ED221}"/>
              </a:ext>
            </a:extLst>
          </p:cNvPr>
          <p:cNvSpPr txBox="1"/>
          <p:nvPr/>
        </p:nvSpPr>
        <p:spPr>
          <a:xfrm>
            <a:off x="1035259" y="2736374"/>
            <a:ext cx="10318541" cy="191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100">
                <a:latin typeface="Courier New" panose="02070309020205020404" pitchFamily="49" charset="0"/>
              </a:rPr>
              <a:t>Payment Options:</a:t>
            </a:r>
            <a:endParaRPr lang="en-US" altLang="pt-BR" sz="21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altLang="pt-BR" sz="2100">
                <a:latin typeface="Courier New" panose="02070309020205020404" pitchFamily="49" charset="0"/>
              </a:rPr>
              <a:t> </a:t>
            </a:r>
            <a:r>
              <a:rPr lang="en-US" altLang="pt-BR" sz="2100" b="1">
                <a:latin typeface="Courier New" panose="02070309020205020404" pitchFamily="49" charset="0"/>
              </a:rPr>
              <a:t>type="radio"</a:t>
            </a:r>
            <a:r>
              <a:rPr lang="en-US" altLang="pt-BR" sz="2100">
                <a:latin typeface="Courier New" panose="02070309020205020404" pitchFamily="49" charset="0"/>
              </a:rPr>
              <a:t> name="</a:t>
            </a:r>
            <a:r>
              <a:rPr lang="en-US" altLang="pt-BR" sz="2100" b="1">
                <a:latin typeface="Courier New" panose="02070309020205020404" pitchFamily="49" charset="0"/>
              </a:rPr>
              <a:t>payment</a:t>
            </a:r>
            <a:r>
              <a:rPr lang="en-US" altLang="pt-BR" sz="2100">
                <a:latin typeface="Courier New" panose="02070309020205020404" pitchFamily="49" charset="0"/>
              </a:rPr>
              <a:t>" id="rd1" value="</a:t>
            </a:r>
            <a:r>
              <a:rPr lang="en-US" altLang="pt-BR" sz="2100" b="1">
                <a:latin typeface="Courier New" panose="02070309020205020404" pitchFamily="49" charset="0"/>
              </a:rPr>
              <a:t>credit</a:t>
            </a:r>
            <a:r>
              <a:rPr lang="en-US" altLang="pt-BR" sz="2100">
                <a:latin typeface="Courier New" panose="02070309020205020404" pitchFamily="49" charset="0"/>
              </a:rPr>
              <a:t>"</a:t>
            </a: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altLang="pt-BR" sz="2100">
                <a:latin typeface="Courier New" panose="02070309020205020404" pitchFamily="49" charset="0"/>
              </a:rPr>
              <a:t> </a:t>
            </a: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&lt;label for="rd1"&gt;</a:t>
            </a:r>
            <a:r>
              <a:rPr lang="en-US" altLang="pt-BR" sz="2100">
                <a:latin typeface="Courier New" panose="02070309020205020404" pitchFamily="49" charset="0"/>
              </a:rPr>
              <a:t>Credit Card</a:t>
            </a: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&lt;/label&gt;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&lt;input </a:t>
            </a:r>
            <a:r>
              <a:rPr lang="en-US" altLang="pt-BR" sz="2100">
                <a:latin typeface="Courier New" panose="02070309020205020404" pitchFamily="49" charset="0"/>
              </a:rPr>
              <a:t>type="radio" name="</a:t>
            </a:r>
            <a:r>
              <a:rPr lang="en-US" altLang="pt-BR" sz="2100" b="1">
                <a:latin typeface="Courier New" panose="02070309020205020404" pitchFamily="49" charset="0"/>
              </a:rPr>
              <a:t>payment</a:t>
            </a:r>
            <a:r>
              <a:rPr lang="en-US" altLang="pt-BR" sz="2100">
                <a:latin typeface="Courier New" panose="02070309020205020404" pitchFamily="49" charset="0"/>
              </a:rPr>
              <a:t>" id="rd2" value="</a:t>
            </a:r>
            <a:r>
              <a:rPr lang="en-US" altLang="pt-BR" sz="2100" b="1">
                <a:latin typeface="Courier New" panose="02070309020205020404" pitchFamily="49" charset="0"/>
              </a:rPr>
              <a:t>transfer</a:t>
            </a:r>
            <a:r>
              <a:rPr lang="en-US" altLang="pt-BR" sz="2100">
                <a:latin typeface="Courier New" panose="02070309020205020404" pitchFamily="49" charset="0"/>
              </a:rPr>
              <a:t>"</a:t>
            </a: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altLang="pt-BR" sz="2100">
                <a:latin typeface="Courier New" panose="02070309020205020404" pitchFamily="49" charset="0"/>
              </a:rPr>
              <a:t> </a:t>
            </a: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&lt;label for="rd2"&gt;</a:t>
            </a:r>
            <a:r>
              <a:rPr lang="en-US" altLang="pt-BR" sz="2100">
                <a:latin typeface="Courier New" panose="02070309020205020404" pitchFamily="49" charset="0"/>
              </a:rPr>
              <a:t>Bank Transfer</a:t>
            </a: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&lt;/label&gt;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altLang="pt-BR" sz="2100">
                <a:latin typeface="Courier New" panose="02070309020205020404" pitchFamily="49" charset="0"/>
              </a:rPr>
              <a:t> type="radio" name="</a:t>
            </a:r>
            <a:r>
              <a:rPr lang="en-US" altLang="pt-BR" sz="2100" b="1">
                <a:latin typeface="Courier New" panose="02070309020205020404" pitchFamily="49" charset="0"/>
              </a:rPr>
              <a:t>payment</a:t>
            </a:r>
            <a:r>
              <a:rPr lang="en-US" altLang="pt-BR" sz="2100">
                <a:latin typeface="Courier New" panose="02070309020205020404" pitchFamily="49" charset="0"/>
              </a:rPr>
              <a:t>" id="rd3" value="</a:t>
            </a:r>
            <a:r>
              <a:rPr lang="en-US" altLang="pt-BR" sz="2100" b="1">
                <a:latin typeface="Courier New" panose="02070309020205020404" pitchFamily="49" charset="0"/>
              </a:rPr>
              <a:t>crypto</a:t>
            </a:r>
            <a:r>
              <a:rPr lang="en-US" altLang="pt-BR" sz="2100">
                <a:latin typeface="Courier New" panose="02070309020205020404" pitchFamily="49" charset="0"/>
              </a:rPr>
              <a:t>" </a:t>
            </a: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altLang="pt-BR" sz="2100">
                <a:latin typeface="Courier New" panose="02070309020205020404" pitchFamily="49" charset="0"/>
              </a:rPr>
              <a:t> </a:t>
            </a: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&lt;label for="rd3"&gt;</a:t>
            </a:r>
            <a:r>
              <a:rPr lang="en-US" altLang="pt-BR" sz="2100" err="1">
                <a:latin typeface="Courier New" panose="02070309020205020404" pitchFamily="49" charset="0"/>
              </a:rPr>
              <a:t>Crytocurrency</a:t>
            </a:r>
            <a:r>
              <a:rPr lang="en-US" altLang="pt-BR" sz="2100">
                <a:solidFill>
                  <a:srgbClr val="0000FF"/>
                </a:solidFill>
                <a:latin typeface="Courier New" panose="02070309020205020404" pitchFamily="49" charset="0"/>
              </a:rPr>
              <a:t>&lt;/label&gt;</a:t>
            </a:r>
            <a:endParaRPr lang="en-US" altLang="pt-BR" sz="2100">
              <a:solidFill>
                <a:srgbClr val="0000FF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0BAFC43-6663-4FEA-99E2-6B69D2786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47574"/>
              </p:ext>
            </p:extLst>
          </p:nvPr>
        </p:nvGraphicFramePr>
        <p:xfrm>
          <a:off x="1007123" y="4867422"/>
          <a:ext cx="10329672" cy="729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Bitmap Image" r:id="rId3" imgW="4448160" imgH="314280" progId="Paint.Picture">
                  <p:embed/>
                </p:oleObj>
              </mc:Choice>
              <mc:Fallback>
                <p:oleObj name="Bitmap Image" r:id="rId3" imgW="4448160" imgH="314280" progId="Paint.Pictur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0BAFC43-6663-4FEA-99E2-6B69D27860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7123" y="4867422"/>
                        <a:ext cx="10329672" cy="729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49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2AEE-A11F-4AEF-9526-8EAFB1F5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Combo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0F76-751D-463C-BF87-751631E9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5467"/>
          </a:xfrm>
        </p:spPr>
        <p:txBody>
          <a:bodyPr/>
          <a:lstStyle/>
          <a:p>
            <a:r>
              <a:rPr lang="en-US"/>
              <a:t>We create a </a:t>
            </a:r>
            <a:r>
              <a:rPr lang="en-US" err="1"/>
              <a:t>combobox</a:t>
            </a:r>
            <a:r>
              <a:rPr lang="en-US"/>
              <a:t> with the tag &lt;select&gt;, the attribute name must be placed inside this tag.</a:t>
            </a:r>
          </a:p>
          <a:p>
            <a:r>
              <a:rPr lang="en-US"/>
              <a:t>Inside the select, each combo option is made with the tag &lt;option&gt;, and the attribute value defines the return.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98878-1123-4ABE-9525-3B738F45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0F297-59B6-4441-BCC3-A32D95D2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19297-46A5-4DC1-BC84-A2697056C723}"/>
              </a:ext>
            </a:extLst>
          </p:cNvPr>
          <p:cNvSpPr txBox="1"/>
          <p:nvPr/>
        </p:nvSpPr>
        <p:spPr>
          <a:xfrm>
            <a:off x="1077462" y="4322860"/>
            <a:ext cx="8263486" cy="188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latin typeface="Courier New" panose="02070309020205020404" pitchFamily="49" charset="0"/>
              </a:rPr>
              <a:t>Favorite Language: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&lt;select</a:t>
            </a: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name="language"&gt;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&lt;option value="</a:t>
            </a:r>
            <a:r>
              <a:rPr lang="en-US" altLang="pt-BR" sz="2400" err="1">
                <a:solidFill>
                  <a:srgbClr val="0000FF"/>
                </a:solidFill>
                <a:latin typeface="Courier New" panose="02070309020205020404" pitchFamily="49" charset="0"/>
              </a:rPr>
              <a:t>js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"&gt;</a:t>
            </a:r>
            <a:r>
              <a:rPr lang="en-US" altLang="pt-BR" sz="2400">
                <a:latin typeface="Courier New" panose="02070309020205020404" pitchFamily="49" charset="0"/>
              </a:rPr>
              <a:t>JavaScript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&lt;/option&gt;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&lt;option value="</a:t>
            </a:r>
            <a:r>
              <a:rPr lang="en-US" altLang="pt-BR" sz="2400" err="1">
                <a:solidFill>
                  <a:srgbClr val="0000FF"/>
                </a:solidFill>
                <a:latin typeface="Courier New" panose="02070309020205020404" pitchFamily="49" charset="0"/>
              </a:rPr>
              <a:t>sm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"&gt;</a:t>
            </a:r>
            <a:r>
              <a:rPr lang="en-US" altLang="pt-BR" sz="2400">
                <a:latin typeface="Courier New" panose="02070309020205020404" pitchFamily="49" charset="0"/>
              </a:rPr>
              <a:t>Smalltalk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&lt;/option&gt;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&lt;option value="java" selected&gt;</a:t>
            </a:r>
            <a:r>
              <a:rPr lang="en-US" altLang="pt-BR" sz="2400">
                <a:latin typeface="Courier New" panose="02070309020205020404" pitchFamily="49" charset="0"/>
              </a:rPr>
              <a:t>Java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&lt;/option&gt;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&lt;/select&gt;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BB1202C-8289-49E5-9BC5-C3F32198B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270014"/>
              </p:ext>
            </p:extLst>
          </p:nvPr>
        </p:nvGraphicFramePr>
        <p:xfrm>
          <a:off x="6969052" y="3653122"/>
          <a:ext cx="4326812" cy="160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Bitmap Image" r:id="rId3" imgW="2152800" imgH="800280" progId="Paint.Picture">
                  <p:embed/>
                </p:oleObj>
              </mc:Choice>
              <mc:Fallback>
                <p:oleObj name="Bitmap Image" r:id="rId3" imgW="2152800" imgH="80028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BB1202C-8289-49E5-9BC5-C3F32198B4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052" y="3653122"/>
                        <a:ext cx="4326812" cy="1608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ded Corner 4">
            <a:extLst>
              <a:ext uri="{FF2B5EF4-FFF2-40B4-BE49-F238E27FC236}">
                <a16:creationId xmlns:a16="http://schemas.microsoft.com/office/drawing/2014/main" id="{DE32D270-0965-4FA7-AA0E-050DA07AADD6}"/>
              </a:ext>
            </a:extLst>
          </p:cNvPr>
          <p:cNvSpPr/>
          <p:nvPr/>
        </p:nvSpPr>
        <p:spPr>
          <a:xfrm>
            <a:off x="1032640" y="4222288"/>
            <a:ext cx="8308307" cy="1984166"/>
          </a:xfrm>
          <a:prstGeom prst="foldedCorner">
            <a:avLst>
              <a:gd name="adj" fmla="val 17189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793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ACAE08A-E2CB-46A6-A672-057AC21F2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26927"/>
              </p:ext>
            </p:extLst>
          </p:nvPr>
        </p:nvGraphicFramePr>
        <p:xfrm>
          <a:off x="4800552" y="3930907"/>
          <a:ext cx="6564073" cy="217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Bitmap Image" r:id="rId3" imgW="2324160" imgH="771480" progId="Paint.Picture">
                  <p:embed/>
                </p:oleObj>
              </mc:Choice>
              <mc:Fallback>
                <p:oleObj name="Bitmap Image" r:id="rId3" imgW="2324160" imgH="77148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ACAE08A-E2CB-46A6-A672-057AC21F2C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552" y="3930907"/>
                        <a:ext cx="6564073" cy="2179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76B2C6-CD99-4AF9-A3F0-BACED1F4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Listbox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9BC6-F7F7-4AD1-9D81-C0BA4033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Identical to a combo box but we place the attribute “multiple” on the &lt;select&gt; tag.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9AFEE-590E-49A4-962B-BFA89BE7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F9D84-9EE0-4DD5-9F21-AAFD20BB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905B2-DBD4-4B32-A6FE-1C5EC97363D0}"/>
              </a:ext>
            </a:extLst>
          </p:cNvPr>
          <p:cNvSpPr txBox="1"/>
          <p:nvPr/>
        </p:nvSpPr>
        <p:spPr>
          <a:xfrm>
            <a:off x="1035258" y="2845750"/>
            <a:ext cx="7391290" cy="217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latin typeface="Courier New" panose="02070309020205020404" pitchFamily="49" charset="0"/>
              </a:rPr>
              <a:t>Languages you Know: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&lt;select</a:t>
            </a: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name="language" multiple&gt;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&lt;option value="</a:t>
            </a:r>
            <a:r>
              <a:rPr lang="en-US" altLang="pt-BR" sz="2400" err="1">
                <a:solidFill>
                  <a:srgbClr val="0000FF"/>
                </a:solidFill>
                <a:latin typeface="Courier New" panose="02070309020205020404" pitchFamily="49" charset="0"/>
              </a:rPr>
              <a:t>js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"&gt;</a:t>
            </a:r>
            <a:r>
              <a:rPr lang="en-US" altLang="pt-BR" sz="2400">
                <a:latin typeface="Courier New" panose="02070309020205020404" pitchFamily="49" charset="0"/>
              </a:rPr>
              <a:t>JavaScript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&lt;/option&gt;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&lt;option value="</a:t>
            </a:r>
            <a:r>
              <a:rPr lang="en-US" altLang="pt-BR" sz="2400" err="1">
                <a:solidFill>
                  <a:srgbClr val="0000FF"/>
                </a:solidFill>
                <a:latin typeface="Courier New" panose="02070309020205020404" pitchFamily="49" charset="0"/>
              </a:rPr>
              <a:t>sm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"&gt;</a:t>
            </a:r>
            <a:r>
              <a:rPr lang="en-US" altLang="pt-BR" sz="2400">
                <a:latin typeface="Courier New" panose="02070309020205020404" pitchFamily="49" charset="0"/>
              </a:rPr>
              <a:t>Smalltalk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&lt;/option&gt;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&lt;option value="java"&gt;</a:t>
            </a:r>
            <a:r>
              <a:rPr lang="en-US" altLang="pt-BR" sz="2400">
                <a:latin typeface="Courier New" panose="02070309020205020404" pitchFamily="49" charset="0"/>
              </a:rPr>
              <a:t>Java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&lt;/option&gt;</a:t>
            </a:r>
          </a:p>
          <a:p>
            <a:pPr>
              <a:lnSpc>
                <a:spcPct val="80000"/>
              </a:lnSpc>
            </a:pP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&lt;option value="c"&gt;</a:t>
            </a:r>
            <a:r>
              <a:rPr lang="en-US" altLang="pt-BR" sz="2400">
                <a:latin typeface="Courier New" panose="02070309020205020404" pitchFamily="49" charset="0"/>
              </a:rPr>
              <a:t>C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&lt;/option&gt;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&lt;/select&gt;</a:t>
            </a:r>
          </a:p>
        </p:txBody>
      </p:sp>
      <p:sp>
        <p:nvSpPr>
          <p:cNvPr id="7" name="Folded Corner 4">
            <a:extLst>
              <a:ext uri="{FF2B5EF4-FFF2-40B4-BE49-F238E27FC236}">
                <a16:creationId xmlns:a16="http://schemas.microsoft.com/office/drawing/2014/main" id="{C9ABA140-9B90-47A2-A1ED-7D5831917AA0}"/>
              </a:ext>
            </a:extLst>
          </p:cNvPr>
          <p:cNvSpPr/>
          <p:nvPr/>
        </p:nvSpPr>
        <p:spPr>
          <a:xfrm>
            <a:off x="990436" y="2745178"/>
            <a:ext cx="7391291" cy="2389530"/>
          </a:xfrm>
          <a:prstGeom prst="foldedCorner">
            <a:avLst>
              <a:gd name="adj" fmla="val 17189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03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7C3-6207-46A6-8F9D-9410D985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247B-7500-4296-AD2A-D3EACF44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tag &lt;input type=“file” /&gt; creates a </a:t>
            </a:r>
            <a:r>
              <a:rPr lang="en-US" err="1"/>
              <a:t>textfield</a:t>
            </a:r>
            <a:r>
              <a:rPr lang="en-US"/>
              <a:t> with a button to search your computer for a file. </a:t>
            </a:r>
          </a:p>
          <a:p>
            <a:r>
              <a:rPr lang="en-US"/>
              <a:t>Usually, this will only send the filename to the server. You will need a framework or JavaScript code to send the actual file.</a:t>
            </a:r>
          </a:p>
          <a:p>
            <a:r>
              <a:rPr lang="en-US"/>
              <a:t>Attribute “accept” specifies the valid files types.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BAD38-F2C3-432F-98F3-BFFD9A5F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AEF5D-D52C-406C-9BBB-82027B2C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EE98217-A4D3-4E85-B6E9-67C037D3A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793762"/>
              </p:ext>
            </p:extLst>
          </p:nvPr>
        </p:nvGraphicFramePr>
        <p:xfrm>
          <a:off x="1596905" y="5527359"/>
          <a:ext cx="7383938" cy="73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Bitmap Image" r:id="rId3" imgW="2685960" imgH="266760" progId="Paint.Picture">
                  <p:embed/>
                </p:oleObj>
              </mc:Choice>
              <mc:Fallback>
                <p:oleObj name="Bitmap Image" r:id="rId3" imgW="2685960" imgH="26676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EE98217-A4D3-4E85-B6E9-67C037D3A9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6905" y="5527359"/>
                        <a:ext cx="7383938" cy="73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lded Corner 4">
            <a:extLst>
              <a:ext uri="{FF2B5EF4-FFF2-40B4-BE49-F238E27FC236}">
                <a16:creationId xmlns:a16="http://schemas.microsoft.com/office/drawing/2014/main" id="{2C64A630-7C11-4D6A-BAAE-74689E5118C8}"/>
              </a:ext>
            </a:extLst>
          </p:cNvPr>
          <p:cNvSpPr/>
          <p:nvPr/>
        </p:nvSpPr>
        <p:spPr>
          <a:xfrm>
            <a:off x="1181268" y="4354304"/>
            <a:ext cx="9259516" cy="1048962"/>
          </a:xfrm>
          <a:prstGeom prst="foldedCorner">
            <a:avLst>
              <a:gd name="adj" fmla="val 26796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43B89-AE2F-407D-BF18-80B66D5DBBF5}"/>
              </a:ext>
            </a:extLst>
          </p:cNvPr>
          <p:cNvSpPr txBox="1"/>
          <p:nvPr/>
        </p:nvSpPr>
        <p:spPr>
          <a:xfrm>
            <a:off x="1154081" y="4428522"/>
            <a:ext cx="928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&lt;label for="</a:t>
            </a:r>
            <a:r>
              <a:rPr lang="en-US" altLang="pt-BR" sz="2400" err="1">
                <a:solidFill>
                  <a:srgbClr val="0000FF"/>
                </a:solidFill>
                <a:latin typeface="Courier New" panose="02070309020205020404" pitchFamily="49" charset="0"/>
              </a:rPr>
              <a:t>flc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"&gt;</a:t>
            </a:r>
            <a:r>
              <a:rPr lang="en-US" altLang="pt-BR" sz="2400">
                <a:latin typeface="Courier New" panose="02070309020205020404" pitchFamily="49" charset="0"/>
              </a:rPr>
              <a:t>Select a picture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&lt;/label&gt; </a:t>
            </a:r>
            <a:b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 b="1">
                <a:latin typeface="Courier New" panose="02070309020205020404" pitchFamily="49" charset="0"/>
              </a:rPr>
              <a:t>type="file"</a:t>
            </a:r>
            <a:r>
              <a:rPr lang="en-US" altLang="pt-BR" sz="2400">
                <a:latin typeface="Courier New" panose="02070309020205020404" pitchFamily="49" charset="0"/>
              </a:rPr>
              <a:t> name="</a:t>
            </a:r>
            <a:r>
              <a:rPr lang="en-US" altLang="pt-BR" sz="2400" err="1">
                <a:latin typeface="Courier New" panose="02070309020205020404" pitchFamily="49" charset="0"/>
              </a:rPr>
              <a:t>flc</a:t>
            </a:r>
            <a:r>
              <a:rPr lang="en-US" altLang="pt-BR" sz="2400">
                <a:latin typeface="Courier New" panose="02070309020205020404" pitchFamily="49" charset="0"/>
              </a:rPr>
              <a:t>" </a:t>
            </a:r>
            <a:r>
              <a:rPr lang="en-US" altLang="pt-BR" sz="2400" b="1">
                <a:latin typeface="Courier New" panose="02070309020205020404" pitchFamily="49" charset="0"/>
              </a:rPr>
              <a:t>accept="image/*"</a:t>
            </a: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809937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361A-F38F-4D75-9621-52DB4E3C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35E3-1DA4-4647-AAA5-55F02ED7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924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Creates a </a:t>
            </a:r>
            <a:r>
              <a:rPr lang="en-US" err="1"/>
              <a:t>textfield</a:t>
            </a:r>
            <a:r>
              <a:rPr lang="en-US"/>
              <a:t> (only) but with a built-in icon to clear the text, tag &lt;input type=“search” /&gt;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E725F-A2F4-4106-8CFA-ED3911B3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41AC3-2093-40DB-92A7-FCA6632A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49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7DCA3F5A-8A2F-4ED7-B6F5-953EFA2A7AA8}"/>
              </a:ext>
            </a:extLst>
          </p:cNvPr>
          <p:cNvSpPr/>
          <p:nvPr/>
        </p:nvSpPr>
        <p:spPr>
          <a:xfrm>
            <a:off x="1582837" y="2791520"/>
            <a:ext cx="7997262" cy="1400652"/>
          </a:xfrm>
          <a:prstGeom prst="foldedCorner">
            <a:avLst>
              <a:gd name="adj" fmla="val 26796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05185-7F5A-4FE8-A8DC-AAFBD3CCCA8B}"/>
              </a:ext>
            </a:extLst>
          </p:cNvPr>
          <p:cNvSpPr txBox="1"/>
          <p:nvPr/>
        </p:nvSpPr>
        <p:spPr>
          <a:xfrm>
            <a:off x="1555651" y="2865738"/>
            <a:ext cx="802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&lt;label for="</a:t>
            </a:r>
            <a:r>
              <a:rPr lang="en-US" altLang="pt-BR" sz="2400" err="1">
                <a:solidFill>
                  <a:srgbClr val="0000FF"/>
                </a:solidFill>
                <a:latin typeface="Courier New" panose="02070309020205020404" pitchFamily="49" charset="0"/>
              </a:rPr>
              <a:t>search_prod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"&gt;</a:t>
            </a:r>
            <a:r>
              <a:rPr lang="en-US" altLang="pt-BR" sz="2400">
                <a:latin typeface="Courier New" panose="02070309020205020404" pitchFamily="49" charset="0"/>
              </a:rPr>
              <a:t>Product: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&lt;/label&gt; </a:t>
            </a:r>
            <a:b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 b="1">
                <a:latin typeface="Courier New" panose="02070309020205020404" pitchFamily="49" charset="0"/>
              </a:rPr>
              <a:t>type="search"</a:t>
            </a:r>
            <a:r>
              <a:rPr lang="en-US" altLang="pt-BR" sz="2400">
                <a:latin typeface="Courier New" panose="02070309020205020404" pitchFamily="49" charset="0"/>
              </a:rPr>
              <a:t> name="</a:t>
            </a:r>
            <a:r>
              <a:rPr lang="en-US" altLang="pt-BR" sz="2400" err="1">
                <a:latin typeface="Courier New" panose="02070309020205020404" pitchFamily="49" charset="0"/>
              </a:rPr>
              <a:t>search_prod</a:t>
            </a:r>
            <a:r>
              <a:rPr lang="en-US" altLang="pt-BR" sz="2400">
                <a:latin typeface="Courier New" panose="02070309020205020404" pitchFamily="49" charset="0"/>
              </a:rPr>
              <a:t>" 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pPr>
              <a:buNone/>
            </a:pP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&lt;button type="submit"&gt; </a:t>
            </a:r>
            <a:r>
              <a:rPr lang="en-US" altLang="pt-BR" sz="2400">
                <a:latin typeface="Courier New" panose="02070309020205020404" pitchFamily="49" charset="0"/>
              </a:rPr>
              <a:t>Search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 &lt;/button&gt;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E33561A-ACD8-4099-9DBD-FFF568113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20110"/>
              </p:ext>
            </p:extLst>
          </p:nvPr>
        </p:nvGraphicFramePr>
        <p:xfrm>
          <a:off x="1201615" y="4448256"/>
          <a:ext cx="9365768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Bitmap Image" r:id="rId3" imgW="2895480" imgH="276120" progId="Paint.Picture">
                  <p:embed/>
                </p:oleObj>
              </mc:Choice>
              <mc:Fallback>
                <p:oleObj name="Bitmap Image" r:id="rId3" imgW="2895480" imgH="27612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E33561A-ACD8-4099-9DBD-FFF5681130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1615" y="4448256"/>
                        <a:ext cx="9365768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05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10A-3620-E24A-8CAE-5FB2B177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B6E6-A421-EA43-AAE9-69F22F10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– Hyper Text Markup Language 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It is a markup language, that uses tags to mark the text. </a:t>
            </a:r>
          </a:p>
          <a:p>
            <a:pPr lvl="1"/>
            <a:r>
              <a:rPr lang="en-US" dirty="0"/>
              <a:t>HTML is not a programming language. It is a markup language to structure text. 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We will always use the newest HTML5 standard.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7B3D7-433C-E941-94F0-03EDC0F0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53DB9-AD45-2340-B6B9-0925E51A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7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23C1-9BDC-4E36-9691-F6DD919B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and Time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DBDA-D02F-4EB4-A856-287F34B2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Date: &lt;input type="date" /&gt;</a:t>
            </a:r>
          </a:p>
          <a:p>
            <a:r>
              <a:rPr lang="en-US"/>
              <a:t>Time: &lt;input type="time" /&gt;</a:t>
            </a:r>
          </a:p>
          <a:p>
            <a:r>
              <a:rPr lang="en-US"/>
              <a:t>Datetime: &lt;input type="datetime-local" /&gt;</a:t>
            </a:r>
          </a:p>
          <a:p>
            <a:r>
              <a:rPr lang="en-US"/>
              <a:t>Month: &lt;input type="month" /&gt;</a:t>
            </a:r>
          </a:p>
          <a:p>
            <a:r>
              <a:rPr lang="en-US"/>
              <a:t>Week: &lt;input type="week" /&gt;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55D89-BD7B-4691-8168-8253C896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35BD-9B0C-4211-82A2-0C319549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C12BE52-7445-4966-8962-DF4B2DD81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436533"/>
              </p:ext>
            </p:extLst>
          </p:nvPr>
        </p:nvGraphicFramePr>
        <p:xfrm>
          <a:off x="5921574" y="3629465"/>
          <a:ext cx="5378051" cy="2547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Bitmap Image" r:id="rId3" imgW="2533680" imgH="1200240" progId="Paint.Picture">
                  <p:embed/>
                </p:oleObj>
              </mc:Choice>
              <mc:Fallback>
                <p:oleObj name="Bitmap Image" r:id="rId3" imgW="2533680" imgH="12002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C12BE52-7445-4966-8962-DF4B2DD816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1574" y="3629465"/>
                        <a:ext cx="5378051" cy="2547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423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9FB4-8ECC-4756-9CD3-2494F348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E9FC-44E9-494C-A975-AC998540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Color selection is created with the tag &lt;input type="color" /&gt;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0133C-225B-4836-816C-95094AD1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745E8-0526-4979-89B8-DE3DE6D7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122E287-5013-46A2-A35B-9A162CC1D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658992"/>
              </p:ext>
            </p:extLst>
          </p:nvPr>
        </p:nvGraphicFramePr>
        <p:xfrm>
          <a:off x="7146389" y="2319419"/>
          <a:ext cx="3967088" cy="403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Bitmap Image" r:id="rId3" imgW="2705040" imgH="2752560" progId="Paint.Picture">
                  <p:embed/>
                </p:oleObj>
              </mc:Choice>
              <mc:Fallback>
                <p:oleObj name="Bitmap Image" r:id="rId3" imgW="2705040" imgH="275256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122E287-5013-46A2-A35B-9A162CC1D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6389" y="2319419"/>
                        <a:ext cx="3967088" cy="4036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lded Corner 4">
            <a:extLst>
              <a:ext uri="{FF2B5EF4-FFF2-40B4-BE49-F238E27FC236}">
                <a16:creationId xmlns:a16="http://schemas.microsoft.com/office/drawing/2014/main" id="{84EAAEBA-94E9-465A-A48A-1E076AD9FE29}"/>
              </a:ext>
            </a:extLst>
          </p:cNvPr>
          <p:cNvSpPr/>
          <p:nvPr/>
        </p:nvSpPr>
        <p:spPr>
          <a:xfrm>
            <a:off x="865387" y="2881228"/>
            <a:ext cx="6589542" cy="1128066"/>
          </a:xfrm>
          <a:prstGeom prst="foldedCorner">
            <a:avLst>
              <a:gd name="adj" fmla="val 26796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64DD0-CC50-4539-92A9-0C6EB649CC78}"/>
              </a:ext>
            </a:extLst>
          </p:cNvPr>
          <p:cNvSpPr txBox="1"/>
          <p:nvPr/>
        </p:nvSpPr>
        <p:spPr>
          <a:xfrm>
            <a:off x="838201" y="2955446"/>
            <a:ext cx="658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&lt;label for="</a:t>
            </a:r>
            <a:r>
              <a:rPr lang="en-US" altLang="pt-BR" sz="2400" err="1">
                <a:solidFill>
                  <a:srgbClr val="0000FF"/>
                </a:solidFill>
                <a:latin typeface="Courier New" panose="02070309020205020404" pitchFamily="49" charset="0"/>
              </a:rPr>
              <a:t>selcol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"&gt;</a:t>
            </a:r>
            <a:r>
              <a:rPr lang="en-US" altLang="pt-BR" sz="2400">
                <a:latin typeface="Courier New" panose="02070309020205020404" pitchFamily="49" charset="0"/>
              </a:rPr>
              <a:t>Color: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&lt;/label&gt; </a:t>
            </a:r>
            <a:b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 b="1">
                <a:latin typeface="Courier New" panose="02070309020205020404" pitchFamily="49" charset="0"/>
              </a:rPr>
              <a:t>type="color"</a:t>
            </a:r>
            <a:r>
              <a:rPr lang="en-US" altLang="pt-BR" sz="2400">
                <a:latin typeface="Courier New" panose="02070309020205020404" pitchFamily="49" charset="0"/>
              </a:rPr>
              <a:t> name="</a:t>
            </a:r>
            <a:r>
              <a:rPr lang="en-US" altLang="pt-BR" sz="2400" err="1">
                <a:latin typeface="Courier New" panose="02070309020205020404" pitchFamily="49" charset="0"/>
              </a:rPr>
              <a:t>selcol</a:t>
            </a:r>
            <a:r>
              <a:rPr lang="en-US" altLang="pt-BR" sz="2400">
                <a:latin typeface="Courier New" panose="02070309020205020404" pitchFamily="49" charset="0"/>
              </a:rPr>
              <a:t>"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752502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F4B5-4205-4E9D-B1A1-41761F2E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6EC9-0722-4CE9-9DE1-39F73715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We can create a hidden field with the tag &lt;input type=“hidden” /&gt;</a:t>
            </a:r>
          </a:p>
          <a:p>
            <a:r>
              <a:rPr lang="en-US"/>
              <a:t>Although the field is not displayed in the page, the information is easily visible in the page source. Therefore, *DO NOT* put sensitive information inside hidden fields.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Why use hidden fields?</a:t>
            </a:r>
          </a:p>
          <a:p>
            <a:pPr lvl="1"/>
            <a:r>
              <a:rPr lang="en-US"/>
              <a:t>Default values, or pre-defined input for the server-side.</a:t>
            </a:r>
          </a:p>
          <a:p>
            <a:pPr lvl="1"/>
            <a:r>
              <a:rPr lang="en-US"/>
              <a:t>User tracking, page tracking.</a:t>
            </a:r>
          </a:p>
          <a:p>
            <a:pPr lvl="1"/>
            <a:r>
              <a:rPr lang="en-US"/>
              <a:t>Store context information in dynamically generated pages.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B754B-0937-4C92-9E04-DDC4E9A6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B8A17-3E63-4D0D-B924-BE429062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52</a:t>
            </a:fld>
            <a:endParaRPr lang="en-US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743EEF54-7E40-47FC-A4FB-1646EC032E33}"/>
              </a:ext>
            </a:extLst>
          </p:cNvPr>
          <p:cNvSpPr/>
          <p:nvPr/>
        </p:nvSpPr>
        <p:spPr>
          <a:xfrm>
            <a:off x="1076396" y="3734052"/>
            <a:ext cx="9783857" cy="697268"/>
          </a:xfrm>
          <a:prstGeom prst="foldedCorner">
            <a:avLst>
              <a:gd name="adj" fmla="val 42936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431E3-CB13-47FF-9BAB-461E46A37929}"/>
              </a:ext>
            </a:extLst>
          </p:cNvPr>
          <p:cNvSpPr txBox="1"/>
          <p:nvPr/>
        </p:nvSpPr>
        <p:spPr>
          <a:xfrm>
            <a:off x="1049210" y="3808270"/>
            <a:ext cx="965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altLang="pt-BR" sz="2400">
                <a:latin typeface="Courier New" panose="02070309020205020404" pitchFamily="49" charset="0"/>
              </a:rPr>
              <a:t> </a:t>
            </a:r>
            <a:r>
              <a:rPr lang="en-US" altLang="pt-BR" sz="2400" b="1">
                <a:latin typeface="Courier New" panose="02070309020205020404" pitchFamily="49" charset="0"/>
              </a:rPr>
              <a:t>type="hidden"</a:t>
            </a:r>
            <a:r>
              <a:rPr lang="en-US" altLang="pt-BR" sz="2400">
                <a:latin typeface="Courier New" panose="02070309020205020404" pitchFamily="49" charset="0"/>
              </a:rPr>
              <a:t> name="</a:t>
            </a:r>
            <a:r>
              <a:rPr lang="en-US" altLang="pt-BR" sz="2400" err="1">
                <a:latin typeface="Courier New" panose="02070309020205020404" pitchFamily="49" charset="0"/>
              </a:rPr>
              <a:t>id_product</a:t>
            </a:r>
            <a:r>
              <a:rPr lang="en-US" altLang="pt-BR" sz="2400">
                <a:latin typeface="Courier New" panose="02070309020205020404" pitchFamily="49" charset="0"/>
              </a:rPr>
              <a:t>" value="42"</a:t>
            </a:r>
            <a:r>
              <a:rPr lang="en-US" altLang="pt-BR" sz="240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02893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227B-C068-44D7-BF2D-AD3C6797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0AD0-342C-4869-9CBB-174167A8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HTML5, we can perform validation on the input fields</a:t>
            </a:r>
          </a:p>
          <a:p>
            <a:pPr lvl="1"/>
            <a:r>
              <a:rPr lang="en-US"/>
              <a:t>For more complex validation, JavaScript is needed. </a:t>
            </a:r>
          </a:p>
          <a:p>
            <a:pPr marL="1371600" lvl="3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following are attributes for input that deal with validation:</a:t>
            </a:r>
          </a:p>
          <a:p>
            <a:pPr lvl="1"/>
            <a:r>
              <a:rPr lang="en-US" b="1"/>
              <a:t>required</a:t>
            </a:r>
            <a:r>
              <a:rPr lang="en-US"/>
              <a:t>: indicate this field is mandatory (i.e., can't be left empty)</a:t>
            </a:r>
          </a:p>
          <a:p>
            <a:pPr lvl="1"/>
            <a:r>
              <a:rPr lang="en-US" b="1"/>
              <a:t>pattern</a:t>
            </a:r>
            <a:r>
              <a:rPr lang="en-US"/>
              <a:t>: a regular expression the content must comply to be valid.</a:t>
            </a:r>
          </a:p>
          <a:p>
            <a:pPr lvl="1"/>
            <a:r>
              <a:rPr lang="en-US" b="1"/>
              <a:t>min</a:t>
            </a:r>
            <a:r>
              <a:rPr lang="en-US"/>
              <a:t>: minimum value allowed (only for numbers).</a:t>
            </a:r>
          </a:p>
          <a:p>
            <a:pPr lvl="1"/>
            <a:r>
              <a:rPr lang="en-US" b="1"/>
              <a:t>max</a:t>
            </a:r>
            <a:r>
              <a:rPr lang="en-US"/>
              <a:t>: maximum value allowed (only for numbers).</a:t>
            </a:r>
          </a:p>
          <a:p>
            <a:pPr lvl="1"/>
            <a:r>
              <a:rPr lang="en-US" b="1" err="1"/>
              <a:t>minlength</a:t>
            </a:r>
            <a:r>
              <a:rPr lang="en-US"/>
              <a:t>: minimum length (in characters) for this input.</a:t>
            </a:r>
          </a:p>
          <a:p>
            <a:pPr lvl="1"/>
            <a:r>
              <a:rPr lang="en-US" b="1" err="1"/>
              <a:t>maxlength</a:t>
            </a:r>
            <a:r>
              <a:rPr lang="en-US"/>
              <a:t>: maximum length (in characters) for this input.</a:t>
            </a:r>
            <a:endParaRPr lang="en-US" b="1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F7088-6238-4BED-A9A1-085AF6F4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581B3-A396-429E-9DE3-B7DC5D2C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7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A2C9-218F-4F83-BE59-C479D067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Input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64261-8FF9-43A3-BADB-ACE66E89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7C7A5-F78F-44B5-9A0C-56052462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D2C30-7F4F-46C4-A458-06350010B0BA}"/>
              </a:ext>
            </a:extLst>
          </p:cNvPr>
          <p:cNvSpPr txBox="1"/>
          <p:nvPr/>
        </p:nvSpPr>
        <p:spPr>
          <a:xfrm>
            <a:off x="883022" y="1742135"/>
            <a:ext cx="106550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kern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="localhost:3000" 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="post"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kern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for="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txt_name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100" kern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txt_name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2100" b="1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minlength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="10"/&gt;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kern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0"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kern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for="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txt_email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E-mail: 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100" kern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txt_email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2100" b="1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100" b="1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t-BR" sz="2100" b="1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="[a-z0-9._%+-]+@[a-z0-9.-]+\.[</a:t>
            </a:r>
            <a:r>
              <a:rPr lang="pt-BR" sz="2100" b="1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pt-BR" sz="2100" b="1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]{2,3}$"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&lt;</a:t>
            </a:r>
            <a:r>
              <a:rPr lang="pt-BR" sz="2100" kern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0"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="reset"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100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sz="21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0">
              <a:spcBef>
                <a:spcPct val="20000"/>
              </a:spcBef>
              <a:buClr>
                <a:srgbClr val="9A0000"/>
              </a:buClr>
              <a:buSzPct val="75000"/>
            </a:pP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100" kern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2100" ker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pt-BR" sz="21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F1667A-04C2-4598-ABB9-696C735A8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254983"/>
              </p:ext>
            </p:extLst>
          </p:nvPr>
        </p:nvGraphicFramePr>
        <p:xfrm>
          <a:off x="3428692" y="4636065"/>
          <a:ext cx="4322371" cy="182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Bitmap Image" r:id="rId3" imgW="2295360" imgH="971640" progId="Paint.Picture">
                  <p:embed/>
                </p:oleObj>
              </mc:Choice>
              <mc:Fallback>
                <p:oleObj name="Bitmap Image" r:id="rId3" imgW="2295360" imgH="97164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CF1667A-04C2-4598-ABB9-696C735A87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8692" y="4636065"/>
                        <a:ext cx="4322371" cy="1829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ded Corner 4">
            <a:extLst>
              <a:ext uri="{FF2B5EF4-FFF2-40B4-BE49-F238E27FC236}">
                <a16:creationId xmlns:a16="http://schemas.microsoft.com/office/drawing/2014/main" id="{00B3B72A-C299-40EF-8A4E-4CA1DAC81E90}"/>
              </a:ext>
            </a:extLst>
          </p:cNvPr>
          <p:cNvSpPr/>
          <p:nvPr/>
        </p:nvSpPr>
        <p:spPr>
          <a:xfrm>
            <a:off x="838199" y="1690688"/>
            <a:ext cx="10655043" cy="2987635"/>
          </a:xfrm>
          <a:prstGeom prst="foldedCorner">
            <a:avLst>
              <a:gd name="adj" fmla="val 15448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800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E877-0B78-41A4-92F9-E719D92D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Input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959E-1250-472E-9FB8-4EF7D2DC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The following attributes for &lt;input&gt; are not very important, but may be help with the usability and display:</a:t>
            </a:r>
          </a:p>
          <a:p>
            <a:r>
              <a:rPr lang="en-US" b="1"/>
              <a:t>autocomplete</a:t>
            </a:r>
            <a:r>
              <a:rPr lang="en-US"/>
              <a:t>=</a:t>
            </a:r>
            <a:r>
              <a:rPr lang="en-US" b="1"/>
              <a:t>“</a:t>
            </a:r>
            <a:r>
              <a:rPr lang="en-US"/>
              <a:t>on/off”: if enabled, the browser will give suggestions to fill up this input based on your history. The default is enabled.</a:t>
            </a:r>
          </a:p>
          <a:p>
            <a:r>
              <a:rPr lang="en-US" b="1"/>
              <a:t>autofocus:</a:t>
            </a:r>
            <a:r>
              <a:rPr lang="en-US"/>
              <a:t> indicates if this element should start with the focus when the page is loaded.</a:t>
            </a:r>
          </a:p>
          <a:p>
            <a:r>
              <a:rPr lang="en-US" b="1"/>
              <a:t>placeholder</a:t>
            </a:r>
            <a:r>
              <a:rPr lang="en-US"/>
              <a:t>=“text”: it will display the text defined in placeholder in a lighter-gray when the input is empty.</a:t>
            </a:r>
          </a:p>
          <a:p>
            <a:r>
              <a:rPr lang="en-US" b="1"/>
              <a:t>size</a:t>
            </a:r>
            <a:r>
              <a:rPr lang="en-US"/>
              <a:t>=“number</a:t>
            </a:r>
            <a:r>
              <a:rPr lang="en-US" b="1"/>
              <a:t>”:</a:t>
            </a:r>
            <a:r>
              <a:rPr lang="en-US"/>
              <a:t> the size of the input field in number of characters.</a:t>
            </a:r>
          </a:p>
          <a:p>
            <a:r>
              <a:rPr lang="en-US" b="1" err="1"/>
              <a:t>readonly</a:t>
            </a:r>
            <a:r>
              <a:rPr lang="en-US"/>
              <a:t>: indicates the input is immutable by the user.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00C96-0D45-431F-97CE-0B2AE65B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53F11-B237-4097-AEFB-2E49205A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1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74E3-298F-654B-9BD2-C4C0D705E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Final Remarks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3BA2E-C6D8-4F4C-B32A-048442206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2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CAA4-5118-4602-8825-1A15B28A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3C24-D0F5-44C2-B317-152A7D2A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HTML Tutorial W3Schools &lt;</a:t>
            </a:r>
            <a:r>
              <a:rPr lang="en-US" sz="2400">
                <a:hlinkClick r:id="rId2"/>
              </a:rPr>
              <a:t>www.w3schools.com/html/</a:t>
            </a:r>
            <a:r>
              <a:rPr lang="en-US" sz="2400" err="1">
                <a:hlinkClick r:id="rId2"/>
              </a:rPr>
              <a:t>default.asp</a:t>
            </a:r>
            <a:r>
              <a:rPr lang="en-US" sz="2400"/>
              <a:t>&gt;</a:t>
            </a:r>
          </a:p>
          <a:p>
            <a:r>
              <a:rPr lang="en-US" sz="2400"/>
              <a:t>HTML Element Reference (list of all tags) </a:t>
            </a:r>
            <a:r>
              <a:rPr lang="pt-BR" altLang="pt-BR" sz="2400">
                <a:hlinkClick r:id="rId3"/>
              </a:rPr>
              <a:t>http://www.w3schools.com/tags/default.asp</a:t>
            </a:r>
            <a:endParaRPr lang="pt-BR" altLang="pt-BR" sz="2400"/>
          </a:p>
          <a:p>
            <a:r>
              <a:rPr lang="pt-BR" altLang="pt-BR" sz="2400"/>
              <a:t>Input </a:t>
            </a:r>
            <a:r>
              <a:rPr lang="pt-BR" altLang="pt-BR" sz="2400" err="1"/>
              <a:t>Tag</a:t>
            </a:r>
            <a:r>
              <a:rPr lang="pt-BR" altLang="pt-BR" sz="2400"/>
              <a:t> </a:t>
            </a:r>
            <a:r>
              <a:rPr lang="pt-BR" altLang="pt-BR" sz="2400" err="1"/>
              <a:t>reference</a:t>
            </a:r>
            <a:r>
              <a:rPr lang="pt-BR" altLang="pt-BR" sz="2400"/>
              <a:t> &lt;</a:t>
            </a:r>
            <a:r>
              <a:rPr lang="pt-BR" altLang="pt-BR" sz="2400">
                <a:hlinkClick r:id="rId4"/>
              </a:rPr>
              <a:t>https://www.w3schools.com/</a:t>
            </a:r>
            <a:r>
              <a:rPr lang="pt-BR" altLang="pt-BR" sz="2400" err="1">
                <a:hlinkClick r:id="rId4"/>
              </a:rPr>
              <a:t>tags</a:t>
            </a:r>
            <a:r>
              <a:rPr lang="pt-BR" altLang="pt-BR" sz="2400">
                <a:hlinkClick r:id="rId4"/>
              </a:rPr>
              <a:t>/tag_input.asp</a:t>
            </a:r>
            <a:r>
              <a:rPr lang="pt-BR" altLang="pt-BR" sz="2400"/>
              <a:t>&gt;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8E8B6-9C68-4091-9CD0-05450399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57B4-F941-4279-AD26-5699C638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118-9FDC-CD46-9226-A8CB91A1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E122-4607-CA48-BB06-036465CC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page is a simple text file with HTML tags.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Tags are keywords surrounded by &lt; &gt;</a:t>
            </a:r>
          </a:p>
          <a:p>
            <a:pPr lvl="1"/>
            <a:r>
              <a:rPr lang="en-US" dirty="0"/>
              <a:t>Although tags are case-insensitive, always use lower-case for them.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Tags comes in pairs with an opening tag &lt;p&gt; and closing &lt;/p&gt;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The main purpose of a Browser is to interpret HTML documents and display them as web pages.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BFC39-E6F8-F547-A0C8-C1643DF2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45AC6-BA54-0F46-B032-8A46D5EB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6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BC23-89A2-5A48-9DA5-9E7E4FF4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E457-4E7E-C74D-8FB7-43C69132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entire</a:t>
            </a:r>
            <a:r>
              <a:rPr lang="en-US" dirty="0"/>
              <a:t> HTML document must be contained inside the pair tag &lt;html&gt; &lt;/html&gt;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Content that is not displayed in the page (e.g., declarations, imports, style creations) must be placed inside &lt;head&gt; &lt;/head&gt;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The main content that is going to be displayed must be placed inside the tag pair &lt;body&gt; &lt;/body&gt;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22E40-1FF7-434C-93B4-861F48A0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C065F-9093-C347-B144-F2490846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7CC3-9D04-3E4D-AE22-AA95EC0A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Doctype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F9A1-2067-6B42-8961-B27F79CE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Doctype must be the </a:t>
            </a:r>
            <a:r>
              <a:rPr lang="en-US" b="1" dirty="0"/>
              <a:t>first</a:t>
            </a:r>
            <a:r>
              <a:rPr lang="en-US" dirty="0"/>
              <a:t> thing in your HTML document (even before the &lt;html&gt; tag).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Doctype is not a tag, but an instruction for the browser that the document is complying with HTML5.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In HTML5 the instruction is: &lt;!DOCTYPE html&gt;</a:t>
            </a:r>
          </a:p>
          <a:p>
            <a:pPr lvl="1"/>
            <a:r>
              <a:rPr lang="en-US" dirty="0"/>
              <a:t>Since it is not a tag, there is no pair for Doctype.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00F03-8C8A-1C4E-8BE4-F317806F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6872-4EB9-5647-B261-91F34D58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9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46CB-3BE6-7F4F-9847-AEA20CCF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an HTML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4A38-E2F9-A045-AF68-5D001328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124"/>
            <a:ext cx="10515600" cy="4730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HTML page should follow this structure: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With the exception of &lt;head&gt; all tags are required.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1570A-313B-8D4F-9BFB-85F6757A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CS456 -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C89EE-C8C1-CE48-B70B-4AACCC07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62FE8C3E-BAAE-4317-B1B0-F8B319F8A89D}"/>
              </a:ext>
            </a:extLst>
          </p:cNvPr>
          <p:cNvSpPr/>
          <p:nvPr/>
        </p:nvSpPr>
        <p:spPr>
          <a:xfrm>
            <a:off x="1298704" y="2177432"/>
            <a:ext cx="9594589" cy="3354765"/>
          </a:xfrm>
          <a:prstGeom prst="foldedCorner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1E1BD-45EC-4518-8FBE-998AB3C3FCF3}"/>
              </a:ext>
            </a:extLst>
          </p:cNvPr>
          <p:cNvSpPr txBox="1"/>
          <p:nvPr/>
        </p:nvSpPr>
        <p:spPr>
          <a:xfrm>
            <a:off x="1298706" y="2177432"/>
            <a:ext cx="94745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&lt;!DOCTYPE 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html</a:t>
            </a:r>
            <a:r>
              <a:rPr lang="pt-BR" altLang="pt-BR" sz="2000" b="1">
                <a:latin typeface="Courier New" panose="02070309020205020404" pitchFamily="49" charset="0"/>
              </a:rPr>
              <a:t>&gt;</a:t>
            </a:r>
            <a:endParaRPr lang="pt-BR" altLang="pt-BR" sz="2400" b="1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&lt;html&gt;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  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latin typeface="Courier New" panose="02070309020205020404" pitchFamily="49" charset="0"/>
              </a:rPr>
              <a:t>     &lt;!-- </a:t>
            </a:r>
            <a:r>
              <a:rPr lang="pt-BR" altLang="pt-BR" sz="2400" err="1">
                <a:latin typeface="Courier New" panose="02070309020205020404" pitchFamily="49" charset="0"/>
              </a:rPr>
              <a:t>Elements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that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will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not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be</a:t>
            </a:r>
            <a:r>
              <a:rPr lang="pt-BR" altLang="pt-BR" sz="2400">
                <a:latin typeface="Courier New" panose="02070309020205020404" pitchFamily="49" charset="0"/>
              </a:rPr>
              <a:t> </a:t>
            </a:r>
            <a:r>
              <a:rPr lang="pt-BR" altLang="pt-BR" sz="2400" err="1">
                <a:latin typeface="Courier New" panose="02070309020205020404" pitchFamily="49" charset="0"/>
              </a:rPr>
              <a:t>displayed</a:t>
            </a:r>
            <a:r>
              <a:rPr lang="pt-BR" altLang="pt-BR" sz="2400">
                <a:latin typeface="Courier New" panose="02070309020205020404" pitchFamily="49" charset="0"/>
              </a:rPr>
              <a:t> --&gt;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latin typeface="Courier New" panose="02070309020205020404" pitchFamily="49" charset="0"/>
              </a:rPr>
              <a:t>  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&lt;/head&gt;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  &lt;body&gt;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latin typeface="Courier New" panose="02070309020205020404" pitchFamily="49" charset="0"/>
              </a:rPr>
              <a:t>     &lt;!-- Web </a:t>
            </a:r>
            <a:r>
              <a:rPr lang="pt-BR" altLang="pt-BR" sz="2400" err="1">
                <a:latin typeface="Courier New" panose="02070309020205020404" pitchFamily="49" charset="0"/>
              </a:rPr>
              <a:t>page</a:t>
            </a:r>
            <a:r>
              <a:rPr lang="pt-BR" altLang="pt-BR" sz="2400">
                <a:latin typeface="Courier New" panose="02070309020205020404" pitchFamily="49" charset="0"/>
              </a:rPr>
              <a:t> body </a:t>
            </a:r>
            <a:r>
              <a:rPr lang="pt-BR" altLang="pt-BR" sz="2400" err="1">
                <a:latin typeface="Courier New" panose="02070309020205020404" pitchFamily="49" charset="0"/>
              </a:rPr>
              <a:t>elements</a:t>
            </a:r>
            <a:r>
              <a:rPr lang="pt-BR" altLang="pt-BR" sz="2400">
                <a:latin typeface="Courier New" panose="02070309020205020404" pitchFamily="49" charset="0"/>
              </a:rPr>
              <a:t> --&gt;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latin typeface="Courier New" panose="02070309020205020404" pitchFamily="49" charset="0"/>
              </a:rPr>
              <a:t>  </a:t>
            </a: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&lt;/body&gt;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000099"/>
                </a:solidFill>
                <a:latin typeface="Courier New" panose="02070309020205020404" pitchFamily="49" charset="0"/>
              </a:rPr>
              <a:t>&lt;/html&gt;</a:t>
            </a:r>
            <a:endParaRPr lang="pt-BR" altLang="pt-BR" sz="2400" noProof="1">
              <a:solidFill>
                <a:srgbClr val="0000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1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6828</TotalTime>
  <Words>3986</Words>
  <Application>Microsoft Macintosh PowerPoint</Application>
  <PresentationFormat>Widescreen</PresentationFormat>
  <Paragraphs>480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Wingdings</vt:lpstr>
      <vt:lpstr>Office Theme</vt:lpstr>
      <vt:lpstr>Bitmap Image</vt:lpstr>
      <vt:lpstr>CS 456: Web Programming</vt:lpstr>
      <vt:lpstr>Summary</vt:lpstr>
      <vt:lpstr>Introduction to HTML</vt:lpstr>
      <vt:lpstr>What is HTML?</vt:lpstr>
      <vt:lpstr>What is HTML?</vt:lpstr>
      <vt:lpstr>HTML Pages</vt:lpstr>
      <vt:lpstr>Basic Principles</vt:lpstr>
      <vt:lpstr>Doctype Declaration</vt:lpstr>
      <vt:lpstr>Basic Structure of an HTML page</vt:lpstr>
      <vt:lpstr>Comments</vt:lpstr>
      <vt:lpstr>Title</vt:lpstr>
      <vt:lpstr>Tag Meta</vt:lpstr>
      <vt:lpstr>Important Tags</vt:lpstr>
      <vt:lpstr>Headings</vt:lpstr>
      <vt:lpstr>Paragraphs and Line Breaks</vt:lpstr>
      <vt:lpstr>Empty Tags</vt:lpstr>
      <vt:lpstr>Lists</vt:lpstr>
      <vt:lpstr>Tag Attributes</vt:lpstr>
      <vt:lpstr>Links</vt:lpstr>
      <vt:lpstr>Images</vt:lpstr>
      <vt:lpstr>Audio and Video</vt:lpstr>
      <vt:lpstr>Divisions &lt;div&gt;</vt:lpstr>
      <vt:lpstr>HTML Semantic Elements</vt:lpstr>
      <vt:lpstr>Table</vt:lpstr>
      <vt:lpstr>Special Tags for Table</vt:lpstr>
      <vt:lpstr>Table Example</vt:lpstr>
      <vt:lpstr>Attention: Old Attributes and Tags</vt:lpstr>
      <vt:lpstr>Why do we follow HTML strict form?</vt:lpstr>
      <vt:lpstr>Good HTML Practices</vt:lpstr>
      <vt:lpstr>Exercise 1</vt:lpstr>
      <vt:lpstr>HTML Forms</vt:lpstr>
      <vt:lpstr>Introduction to Forms</vt:lpstr>
      <vt:lpstr>Forms</vt:lpstr>
      <vt:lpstr>Submission Method</vt:lpstr>
      <vt:lpstr>Form Example using GET</vt:lpstr>
      <vt:lpstr>Example Page</vt:lpstr>
      <vt:lpstr>After Sending to the Server</vt:lpstr>
      <vt:lpstr>Labels</vt:lpstr>
      <vt:lpstr>Input Fields</vt:lpstr>
      <vt:lpstr>Text Inputs</vt:lpstr>
      <vt:lpstr>Number and Range TextFields</vt:lpstr>
      <vt:lpstr>TextArea</vt:lpstr>
      <vt:lpstr>Buttons</vt:lpstr>
      <vt:lpstr>Checkbox</vt:lpstr>
      <vt:lpstr>Radio Button</vt:lpstr>
      <vt:lpstr>Combo Box</vt:lpstr>
      <vt:lpstr>Listbox</vt:lpstr>
      <vt:lpstr>Upload Field</vt:lpstr>
      <vt:lpstr>Search Field</vt:lpstr>
      <vt:lpstr>Date and Time Fields</vt:lpstr>
      <vt:lpstr>Color Selection</vt:lpstr>
      <vt:lpstr>Hidden Field</vt:lpstr>
      <vt:lpstr>Input Validation</vt:lpstr>
      <vt:lpstr>Example of Input Validation</vt:lpstr>
      <vt:lpstr>More Input Attributes</vt:lpstr>
      <vt:lpstr>Final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CS482-01-Introduction</dc:title>
  <dc:subject>Introduction to Software Engineering</dc:subject>
  <dc:creator>Henrique Rocha</dc:creator>
  <cp:lastModifiedBy>Henrique Rocha</cp:lastModifiedBy>
  <cp:revision>56</cp:revision>
  <cp:lastPrinted>2021-09-03T22:19:50Z</cp:lastPrinted>
  <dcterms:created xsi:type="dcterms:W3CDTF">2021-09-02T05:04:35Z</dcterms:created>
  <dcterms:modified xsi:type="dcterms:W3CDTF">2022-01-23T19:16:29Z</dcterms:modified>
</cp:coreProperties>
</file>