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1" r:id="rId2"/>
    <p:sldId id="309" r:id="rId3"/>
    <p:sldId id="291" r:id="rId4"/>
    <p:sldId id="31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27" r:id="rId21"/>
    <p:sldId id="328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42" r:id="rId30"/>
    <p:sldId id="338" r:id="rId31"/>
    <p:sldId id="341" r:id="rId32"/>
    <p:sldId id="340" r:id="rId33"/>
    <p:sldId id="343" r:id="rId34"/>
    <p:sldId id="339" r:id="rId35"/>
    <p:sldId id="334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6" r:id="rId48"/>
    <p:sldId id="355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7" r:id="rId59"/>
    <p:sldId id="366" r:id="rId60"/>
    <p:sldId id="368" r:id="rId61"/>
    <p:sldId id="310" r:id="rId62"/>
    <p:sldId id="27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8D565-61A9-6F4A-B120-D303374E363E}" v="189" dt="2022-02-01T19:40:13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648"/>
  </p:normalViewPr>
  <p:slideViewPr>
    <p:cSldViewPr snapToGrid="0">
      <p:cViewPr varScale="1">
        <p:scale>
          <a:sx n="47" d="100"/>
          <a:sy n="47" d="100"/>
        </p:scale>
        <p:origin x="7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Rocha" userId="6da641f8-871e-414b-b6fd-ead4ca644738" providerId="ADAL" clId="{43777DEB-CBB3-F347-A853-BF38D6916E69}"/>
    <pc:docChg chg="undo custSel addSld delSld modSld sldOrd">
      <pc:chgData name="Henrique Rocha" userId="6da641f8-871e-414b-b6fd-ead4ca644738" providerId="ADAL" clId="{43777DEB-CBB3-F347-A853-BF38D6916E69}" dt="2022-01-20T23:37:49.782" v="8537" actId="20577"/>
      <pc:docMkLst>
        <pc:docMk/>
      </pc:docMkLst>
      <pc:sldChg chg="modSp mod">
        <pc:chgData name="Henrique Rocha" userId="6da641f8-871e-414b-b6fd-ead4ca644738" providerId="ADAL" clId="{43777DEB-CBB3-F347-A853-BF38D6916E69}" dt="2022-01-20T15:25:44.798" v="75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43777DEB-CBB3-F347-A853-BF38D6916E69}" dt="2022-01-20T15:25:44.798" v="75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43777DEB-CBB3-F347-A853-BF38D6916E69}" dt="2022-01-20T23:37:49.782" v="8537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43777DEB-CBB3-F347-A853-BF38D6916E69}" dt="2022-01-20T23:37:49.782" v="8537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modSp mod">
        <pc:chgData name="Henrique Rocha" userId="6da641f8-871e-414b-b6fd-ead4ca644738" providerId="ADAL" clId="{43777DEB-CBB3-F347-A853-BF38D6916E69}" dt="2022-01-20T15:29:57.884" v="508" actId="20577"/>
        <pc:sldMkLst>
          <pc:docMk/>
          <pc:sldMk cId="4108465520" sldId="280"/>
        </pc:sldMkLst>
        <pc:spChg chg="mod">
          <ac:chgData name="Henrique Rocha" userId="6da641f8-871e-414b-b6fd-ead4ca644738" providerId="ADAL" clId="{43777DEB-CBB3-F347-A853-BF38D6916E69}" dt="2022-01-20T15:26:06.674" v="113" actId="20577"/>
          <ac:spMkLst>
            <pc:docMk/>
            <pc:sldMk cId="4108465520" sldId="280"/>
            <ac:spMk id="2" creationId="{B15F726D-16C6-4418-9E9D-8605FD57F3BD}"/>
          </ac:spMkLst>
        </pc:spChg>
        <pc:spChg chg="mod">
          <ac:chgData name="Henrique Rocha" userId="6da641f8-871e-414b-b6fd-ead4ca644738" providerId="ADAL" clId="{43777DEB-CBB3-F347-A853-BF38D6916E69}" dt="2022-01-20T15:29:57.884" v="508" actId="20577"/>
          <ac:spMkLst>
            <pc:docMk/>
            <pc:sldMk cId="4108465520" sldId="280"/>
            <ac:spMk id="3" creationId="{827DA736-272A-4157-B6B4-D39D0D06B950}"/>
          </ac:spMkLst>
        </pc:spChg>
      </pc:sldChg>
      <pc:sldChg chg="modSp new mod">
        <pc:chgData name="Henrique Rocha" userId="6da641f8-871e-414b-b6fd-ead4ca644738" providerId="ADAL" clId="{43777DEB-CBB3-F347-A853-BF38D6916E69}" dt="2022-01-20T15:37:02.034" v="1096" actId="313"/>
        <pc:sldMkLst>
          <pc:docMk/>
          <pc:sldMk cId="679849396" sldId="281"/>
        </pc:sldMkLst>
        <pc:spChg chg="mod">
          <ac:chgData name="Henrique Rocha" userId="6da641f8-871e-414b-b6fd-ead4ca644738" providerId="ADAL" clId="{43777DEB-CBB3-F347-A853-BF38D6916E69}" dt="2022-01-20T15:30:26.072" v="532" actId="20577"/>
          <ac:spMkLst>
            <pc:docMk/>
            <pc:sldMk cId="679849396" sldId="281"/>
            <ac:spMk id="2" creationId="{653B40B3-EA71-C24D-AE79-4739A0DE8A88}"/>
          </ac:spMkLst>
        </pc:spChg>
        <pc:spChg chg="mod">
          <ac:chgData name="Henrique Rocha" userId="6da641f8-871e-414b-b6fd-ead4ca644738" providerId="ADAL" clId="{43777DEB-CBB3-F347-A853-BF38D6916E69}" dt="2022-01-20T15:37:02.034" v="1096" actId="313"/>
          <ac:spMkLst>
            <pc:docMk/>
            <pc:sldMk cId="679849396" sldId="281"/>
            <ac:spMk id="3" creationId="{7A0D045E-B005-5045-BFCB-4D355C65FACC}"/>
          </ac:spMkLst>
        </pc:spChg>
      </pc:sldChg>
      <pc:sldChg chg="modSp new mod">
        <pc:chgData name="Henrique Rocha" userId="6da641f8-871e-414b-b6fd-ead4ca644738" providerId="ADAL" clId="{43777DEB-CBB3-F347-A853-BF38D6916E69}" dt="2022-01-20T15:42:57.346" v="1565" actId="20577"/>
        <pc:sldMkLst>
          <pc:docMk/>
          <pc:sldMk cId="2212277830" sldId="282"/>
        </pc:sldMkLst>
        <pc:spChg chg="mod">
          <ac:chgData name="Henrique Rocha" userId="6da641f8-871e-414b-b6fd-ead4ca644738" providerId="ADAL" clId="{43777DEB-CBB3-F347-A853-BF38D6916E69}" dt="2022-01-20T15:37:22.172" v="1131" actId="20577"/>
          <ac:spMkLst>
            <pc:docMk/>
            <pc:sldMk cId="2212277830" sldId="282"/>
            <ac:spMk id="2" creationId="{1639FC35-A7FA-4F42-9ED1-9203796F2F1E}"/>
          </ac:spMkLst>
        </pc:spChg>
        <pc:spChg chg="mod">
          <ac:chgData name="Henrique Rocha" userId="6da641f8-871e-414b-b6fd-ead4ca644738" providerId="ADAL" clId="{43777DEB-CBB3-F347-A853-BF38D6916E69}" dt="2022-01-20T15:42:57.346" v="1565" actId="20577"/>
          <ac:spMkLst>
            <pc:docMk/>
            <pc:sldMk cId="2212277830" sldId="282"/>
            <ac:spMk id="3" creationId="{B643D667-0E1D-234B-858C-5B7B246BAD17}"/>
          </ac:spMkLst>
        </pc:spChg>
      </pc:sldChg>
      <pc:sldChg chg="modSp new mod">
        <pc:chgData name="Henrique Rocha" userId="6da641f8-871e-414b-b6fd-ead4ca644738" providerId="ADAL" clId="{43777DEB-CBB3-F347-A853-BF38D6916E69}" dt="2022-01-20T15:50:39.816" v="2162" actId="20577"/>
        <pc:sldMkLst>
          <pc:docMk/>
          <pc:sldMk cId="2629499123" sldId="283"/>
        </pc:sldMkLst>
        <pc:spChg chg="mod">
          <ac:chgData name="Henrique Rocha" userId="6da641f8-871e-414b-b6fd-ead4ca644738" providerId="ADAL" clId="{43777DEB-CBB3-F347-A853-BF38D6916E69}" dt="2022-01-20T15:43:27.692" v="1589" actId="20577"/>
          <ac:spMkLst>
            <pc:docMk/>
            <pc:sldMk cId="2629499123" sldId="283"/>
            <ac:spMk id="2" creationId="{37A15466-1A74-DA4D-A016-825F2171D4AF}"/>
          </ac:spMkLst>
        </pc:spChg>
        <pc:spChg chg="mod">
          <ac:chgData name="Henrique Rocha" userId="6da641f8-871e-414b-b6fd-ead4ca644738" providerId="ADAL" clId="{43777DEB-CBB3-F347-A853-BF38D6916E69}" dt="2022-01-20T15:50:39.816" v="2162" actId="20577"/>
          <ac:spMkLst>
            <pc:docMk/>
            <pc:sldMk cId="2629499123" sldId="283"/>
            <ac:spMk id="3" creationId="{FE570A4C-1A0C-5445-BFE6-1ECD324AAA90}"/>
          </ac:spMkLst>
        </pc:spChg>
      </pc:sldChg>
      <pc:sldChg chg="modSp new mod">
        <pc:chgData name="Henrique Rocha" userId="6da641f8-871e-414b-b6fd-ead4ca644738" providerId="ADAL" clId="{43777DEB-CBB3-F347-A853-BF38D6916E69}" dt="2022-01-20T15:53:35.848" v="2473" actId="207"/>
        <pc:sldMkLst>
          <pc:docMk/>
          <pc:sldMk cId="2732636192" sldId="284"/>
        </pc:sldMkLst>
        <pc:spChg chg="mod">
          <ac:chgData name="Henrique Rocha" userId="6da641f8-871e-414b-b6fd-ead4ca644738" providerId="ADAL" clId="{43777DEB-CBB3-F347-A853-BF38D6916E69}" dt="2022-01-20T15:47:11.109" v="1979" actId="20577"/>
          <ac:spMkLst>
            <pc:docMk/>
            <pc:sldMk cId="2732636192" sldId="284"/>
            <ac:spMk id="2" creationId="{4D535D41-91BC-8E43-B492-A26BDD32A063}"/>
          </ac:spMkLst>
        </pc:spChg>
        <pc:spChg chg="mod">
          <ac:chgData name="Henrique Rocha" userId="6da641f8-871e-414b-b6fd-ead4ca644738" providerId="ADAL" clId="{43777DEB-CBB3-F347-A853-BF38D6916E69}" dt="2022-01-20T15:53:35.848" v="2473" actId="207"/>
          <ac:spMkLst>
            <pc:docMk/>
            <pc:sldMk cId="2732636192" sldId="284"/>
            <ac:spMk id="3" creationId="{A04F2C40-3BDE-F34E-8949-8779CC252610}"/>
          </ac:spMkLst>
        </pc:spChg>
      </pc:sldChg>
      <pc:sldChg chg="addSp modSp new mod setBg">
        <pc:chgData name="Henrique Rocha" userId="6da641f8-871e-414b-b6fd-ead4ca644738" providerId="ADAL" clId="{43777DEB-CBB3-F347-A853-BF38D6916E69}" dt="2022-01-20T16:00:48.351" v="2751" actId="20577"/>
        <pc:sldMkLst>
          <pc:docMk/>
          <pc:sldMk cId="1174554884" sldId="285"/>
        </pc:sldMkLst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2" creationId="{6E5ED469-6F4C-FC40-ACE4-2BDFD6102CD8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3" creationId="{681ABB0C-523D-E949-852B-851E7227D816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4" creationId="{3629F90F-E38E-6945-92E5-0DCB4927DBEE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5" creationId="{1FC49FD4-85D6-7645-BC2F-0B16B079F257}"/>
          </ac:spMkLst>
        </pc:spChg>
        <pc:spChg chg="add mod">
          <ac:chgData name="Henrique Rocha" userId="6da641f8-871e-414b-b6fd-ead4ca644738" providerId="ADAL" clId="{43777DEB-CBB3-F347-A853-BF38D6916E69}" dt="2022-01-20T15:59:58.614" v="2707" actId="1038"/>
          <ac:spMkLst>
            <pc:docMk/>
            <pc:sldMk cId="1174554884" sldId="285"/>
            <ac:spMk id="6" creationId="{262919F5-4A60-1E4B-92C7-62D87D7F81CF}"/>
          </ac:spMkLst>
        </pc:spChg>
        <pc:spChg chg="add mod">
          <ac:chgData name="Henrique Rocha" userId="6da641f8-871e-414b-b6fd-ead4ca644738" providerId="ADAL" clId="{43777DEB-CBB3-F347-A853-BF38D6916E69}" dt="2022-01-20T16:00:48.351" v="2751" actId="20577"/>
          <ac:spMkLst>
            <pc:docMk/>
            <pc:sldMk cId="1174554884" sldId="285"/>
            <ac:spMk id="8" creationId="{629BAB32-9217-E741-8B23-A7AA1F251B3B}"/>
          </ac:spMkLst>
        </pc:spChg>
        <pc:picChg chg="add mod ord">
          <ac:chgData name="Henrique Rocha" userId="6da641f8-871e-414b-b6fd-ead4ca644738" providerId="ADAL" clId="{43777DEB-CBB3-F347-A853-BF38D6916E69}" dt="2022-01-20T15:56:41.137" v="2611" actId="1076"/>
          <ac:picMkLst>
            <pc:docMk/>
            <pc:sldMk cId="1174554884" sldId="285"/>
            <ac:picMk id="1026" creationId="{9A6816AA-9950-C649-8E3B-14280B31C49C}"/>
          </ac:picMkLst>
        </pc:picChg>
      </pc:sldChg>
      <pc:sldChg chg="modSp new mod">
        <pc:chgData name="Henrique Rocha" userId="6da641f8-871e-414b-b6fd-ead4ca644738" providerId="ADAL" clId="{43777DEB-CBB3-F347-A853-BF38D6916E69}" dt="2022-01-20T16:01:25.952" v="2788" actId="20577"/>
        <pc:sldMkLst>
          <pc:docMk/>
          <pc:sldMk cId="3752164159" sldId="286"/>
        </pc:sldMkLst>
        <pc:spChg chg="mod">
          <ac:chgData name="Henrique Rocha" userId="6da641f8-871e-414b-b6fd-ead4ca644738" providerId="ADAL" clId="{43777DEB-CBB3-F347-A853-BF38D6916E69}" dt="2022-01-20T16:01:25.952" v="2788" actId="20577"/>
          <ac:spMkLst>
            <pc:docMk/>
            <pc:sldMk cId="3752164159" sldId="286"/>
            <ac:spMk id="2" creationId="{9D4AE162-E39A-154E-8D16-9EC8C321CDB1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18:35.785" v="2863" actId="14100"/>
        <pc:sldMkLst>
          <pc:docMk/>
          <pc:sldMk cId="1908077309" sldId="287"/>
        </pc:sldMkLst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2" creationId="{7C9F706E-8ABB-DB4C-88BD-409C60293F7D}"/>
          </ac:spMkLst>
        </pc:spChg>
        <pc:spChg chg="del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3" creationId="{A43E6AB4-8D0C-434F-B08F-27DECCE4A60A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4" creationId="{1E11BC06-AA53-5449-80B3-9AAF554599D5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5" creationId="{A39545BF-ED33-E94D-8899-B1C2C77A9DC6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8" creationId="{E2C427D1-8411-7D44-97B7-20CF7433421E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9" creationId="{8198A188-5134-4442-B60C-875DB7347610}"/>
          </ac:spMkLst>
        </pc:spChg>
        <pc:spChg chg="add mod">
          <ac:chgData name="Henrique Rocha" userId="6da641f8-871e-414b-b6fd-ead4ca644738" providerId="ADAL" clId="{43777DEB-CBB3-F347-A853-BF38D6916E69}" dt="2022-01-20T16:18:35.785" v="2863" actId="14100"/>
          <ac:spMkLst>
            <pc:docMk/>
            <pc:sldMk cId="1908077309" sldId="287"/>
            <ac:spMk id="15" creationId="{5090E268-16CD-AE4D-BA25-BAFCA97A80F1}"/>
          </ac:spMkLst>
        </pc:spChg>
        <pc:graphicFrameChg chg="add mod">
          <ac:chgData name="Henrique Rocha" userId="6da641f8-871e-414b-b6fd-ead4ca644738" providerId="ADAL" clId="{43777DEB-CBB3-F347-A853-BF38D6916E69}" dt="2022-01-20T16:10:47.589" v="2816"/>
          <ac:graphicFrameMkLst>
            <pc:docMk/>
            <pc:sldMk cId="1908077309" sldId="287"/>
            <ac:graphicFrameMk id="6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4:44.734" v="2830"/>
          <ac:graphicFrameMkLst>
            <pc:docMk/>
            <pc:sldMk cId="1908077309" sldId="287"/>
            <ac:graphicFrameMk id="10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6:44.805" v="2845"/>
          <ac:graphicFrameMkLst>
            <pc:docMk/>
            <pc:sldMk cId="1908077309" sldId="287"/>
            <ac:graphicFrameMk id="12" creationId="{E45EB51D-08FF-A840-B4DF-F20D234C4872}"/>
          </ac:graphicFrameMkLst>
        </pc:graphicFrameChg>
        <pc:picChg chg="add del mod modCrop">
          <ac:chgData name="Henrique Rocha" userId="6da641f8-871e-414b-b6fd-ead4ca644738" providerId="ADAL" clId="{43777DEB-CBB3-F347-A853-BF38D6916E69}" dt="2022-01-20T16:14:40.030" v="2827" actId="478"/>
          <ac:picMkLst>
            <pc:docMk/>
            <pc:sldMk cId="1908077309" sldId="287"/>
            <ac:picMk id="7" creationId="{70744D6B-0C82-354E-B32C-4AED5DF6A652}"/>
          </ac:picMkLst>
        </pc:picChg>
        <pc:picChg chg="add mod modCrop">
          <ac:chgData name="Henrique Rocha" userId="6da641f8-871e-414b-b6fd-ead4ca644738" providerId="ADAL" clId="{43777DEB-CBB3-F347-A853-BF38D6916E69}" dt="2022-01-20T16:15:13.882" v="2842" actId="1035"/>
          <ac:picMkLst>
            <pc:docMk/>
            <pc:sldMk cId="1908077309" sldId="287"/>
            <ac:picMk id="11" creationId="{C229F410-210D-1642-80F8-30E3F1E283D5}"/>
          </ac:picMkLst>
        </pc:picChg>
        <pc:picChg chg="add mod modCrop">
          <ac:chgData name="Henrique Rocha" userId="6da641f8-871e-414b-b6fd-ead4ca644738" providerId="ADAL" clId="{43777DEB-CBB3-F347-A853-BF38D6916E69}" dt="2022-01-20T16:17:23.115" v="2854" actId="14100"/>
          <ac:picMkLst>
            <pc:docMk/>
            <pc:sldMk cId="1908077309" sldId="287"/>
            <ac:picMk id="13" creationId="{AA4B645D-D341-DC42-9807-BE39FF1F94E5}"/>
          </ac:picMkLst>
        </pc:picChg>
      </pc:sldChg>
      <pc:sldChg chg="addSp delSp modSp new mod modClrScheme chgLayout">
        <pc:chgData name="Henrique Rocha" userId="6da641f8-871e-414b-b6fd-ead4ca644738" providerId="ADAL" clId="{43777DEB-CBB3-F347-A853-BF38D6916E69}" dt="2022-01-20T16:28:29.552" v="3332" actId="12"/>
        <pc:sldMkLst>
          <pc:docMk/>
          <pc:sldMk cId="3600037929" sldId="288"/>
        </pc:sldMkLst>
        <pc:spChg chg="mod ord">
          <ac:chgData name="Henrique Rocha" userId="6da641f8-871e-414b-b6fd-ead4ca644738" providerId="ADAL" clId="{43777DEB-CBB3-F347-A853-BF38D6916E69}" dt="2022-01-20T16:19:51.368" v="2891" actId="20577"/>
          <ac:spMkLst>
            <pc:docMk/>
            <pc:sldMk cId="3600037929" sldId="288"/>
            <ac:spMk id="2" creationId="{DE4279B9-B6C5-884E-B349-87390167BE98}"/>
          </ac:spMkLst>
        </pc:spChg>
        <pc:spChg chg="del 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3" creationId="{D672A12A-F2BB-6445-9664-B5BEEB22E848}"/>
          </ac:spMkLst>
        </pc:spChg>
        <pc:spChg chg="del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4" creationId="{606E8E8B-C24D-7646-80E7-93457F8FF0D1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5" creationId="{47D862B5-863E-534E-A261-D37B184A9CE8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6" creationId="{C03B54E5-7FBD-D546-906B-8C10A0E138C9}"/>
          </ac:spMkLst>
        </pc:spChg>
        <pc:spChg chg="add mod ord">
          <ac:chgData name="Henrique Rocha" userId="6da641f8-871e-414b-b6fd-ead4ca644738" providerId="ADAL" clId="{43777DEB-CBB3-F347-A853-BF38D6916E69}" dt="2022-01-20T16:28:29.552" v="3332" actId="12"/>
          <ac:spMkLst>
            <pc:docMk/>
            <pc:sldMk cId="3600037929" sldId="288"/>
            <ac:spMk id="7" creationId="{C2890997-88D7-7A41-A785-AECA32AF5DF7}"/>
          </ac:spMkLst>
        </pc:spChg>
      </pc:sldChg>
      <pc:sldChg chg="modSp new mod">
        <pc:chgData name="Henrique Rocha" userId="6da641f8-871e-414b-b6fd-ead4ca644738" providerId="ADAL" clId="{43777DEB-CBB3-F347-A853-BF38D6916E69}" dt="2022-01-20T16:32:42.098" v="3772" actId="12"/>
        <pc:sldMkLst>
          <pc:docMk/>
          <pc:sldMk cId="1830699085" sldId="289"/>
        </pc:sldMkLst>
        <pc:spChg chg="mod">
          <ac:chgData name="Henrique Rocha" userId="6da641f8-871e-414b-b6fd-ead4ca644738" providerId="ADAL" clId="{43777DEB-CBB3-F347-A853-BF38D6916E69}" dt="2022-01-20T16:29:09.627" v="3341" actId="20577"/>
          <ac:spMkLst>
            <pc:docMk/>
            <pc:sldMk cId="1830699085" sldId="289"/>
            <ac:spMk id="2" creationId="{59BAEEE5-5A8B-F04D-AA14-6C0D52C9994C}"/>
          </ac:spMkLst>
        </pc:spChg>
        <pc:spChg chg="mod">
          <ac:chgData name="Henrique Rocha" userId="6da641f8-871e-414b-b6fd-ead4ca644738" providerId="ADAL" clId="{43777DEB-CBB3-F347-A853-BF38D6916E69}" dt="2022-01-20T16:32:42.098" v="3772" actId="12"/>
          <ac:spMkLst>
            <pc:docMk/>
            <pc:sldMk cId="1830699085" sldId="289"/>
            <ac:spMk id="3" creationId="{9A2F510B-58CE-2745-969C-B9129B0790D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7:37.217" v="3818" actId="20577"/>
        <pc:sldMkLst>
          <pc:docMk/>
          <pc:sldMk cId="212554095" sldId="290"/>
        </pc:sldMkLst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2" creationId="{BC5C3D8E-0A74-3F4A-A800-F8AE94D94700}"/>
          </ac:spMkLst>
        </pc:spChg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3" creationId="{63408FD8-CF10-5C4C-BEA8-04A399CB25FF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4" creationId="{5CDD5A74-B125-594A-BB02-98500D4AC289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5" creationId="{52A1EA1C-ECC6-3245-A00F-C1DCF23AFFA7}"/>
          </ac:spMkLst>
        </pc:spChg>
        <pc:spChg chg="add mod ord">
          <ac:chgData name="Henrique Rocha" userId="6da641f8-871e-414b-b6fd-ead4ca644738" providerId="ADAL" clId="{43777DEB-CBB3-F347-A853-BF38D6916E69}" dt="2022-01-20T16:37:37.217" v="3818" actId="20577"/>
          <ac:spMkLst>
            <pc:docMk/>
            <pc:sldMk cId="212554095" sldId="290"/>
            <ac:spMk id="6" creationId="{DF49E907-AEA2-7F48-A245-66F671D2F431}"/>
          </ac:spMkLst>
        </pc:spChg>
        <pc:spChg chg="add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7" creationId="{0CC14B1D-16A0-DC4D-83E2-3B2BF4AD472B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3:06.366" v="3787" actId="20577"/>
        <pc:sldMkLst>
          <pc:docMk/>
          <pc:sldMk cId="770693532" sldId="291"/>
        </pc:sldMkLst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2" creationId="{978DFCE1-5A00-9E4B-85C0-B511810F33A2}"/>
          </ac:spMkLst>
        </pc:spChg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3" creationId="{28A072DD-64D3-0740-A347-5F79C5CE16D5}"/>
          </ac:spMkLst>
        </pc:spChg>
        <pc:spChg chg="del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4" creationId="{418D911B-6948-6E4E-9ADB-22BB8346EA4C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5" creationId="{FC918ACA-6BE6-ED42-ACF1-E4CBCCC47CE5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6" creationId="{D80072BC-5E28-D241-A34D-91D0F3C8D879}"/>
          </ac:spMkLst>
        </pc:spChg>
        <pc:spChg chg="add mod ord">
          <ac:chgData name="Henrique Rocha" userId="6da641f8-871e-414b-b6fd-ead4ca644738" providerId="ADAL" clId="{43777DEB-CBB3-F347-A853-BF38D6916E69}" dt="2022-01-20T16:33:06.366" v="3787" actId="20577"/>
          <ac:spMkLst>
            <pc:docMk/>
            <pc:sldMk cId="770693532" sldId="291"/>
            <ac:spMk id="7" creationId="{E350AE20-124B-2C40-8E9B-984B0510120D}"/>
          </ac:spMkLst>
        </pc:spChg>
        <pc:spChg chg="add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8" creationId="{C3A0DEFA-74C9-CD47-B18D-3F11847BE225}"/>
          </ac:spMkLst>
        </pc:spChg>
      </pc:sldChg>
      <pc:sldChg chg="modSp new mod">
        <pc:chgData name="Henrique Rocha" userId="6da641f8-871e-414b-b6fd-ead4ca644738" providerId="ADAL" clId="{43777DEB-CBB3-F347-A853-BF38D6916E69}" dt="2022-01-20T16:41:22.973" v="4207" actId="20577"/>
        <pc:sldMkLst>
          <pc:docMk/>
          <pc:sldMk cId="1522010191" sldId="292"/>
        </pc:sldMkLst>
        <pc:spChg chg="mod">
          <ac:chgData name="Henrique Rocha" userId="6da641f8-871e-414b-b6fd-ead4ca644738" providerId="ADAL" clId="{43777DEB-CBB3-F347-A853-BF38D6916E69}" dt="2022-01-20T16:38:05.817" v="3848" actId="20577"/>
          <ac:spMkLst>
            <pc:docMk/>
            <pc:sldMk cId="1522010191" sldId="292"/>
            <ac:spMk id="2" creationId="{19BA8490-6309-CA41-97FB-2DEA3128EBDB}"/>
          </ac:spMkLst>
        </pc:spChg>
        <pc:spChg chg="mod">
          <ac:chgData name="Henrique Rocha" userId="6da641f8-871e-414b-b6fd-ead4ca644738" providerId="ADAL" clId="{43777DEB-CBB3-F347-A853-BF38D6916E69}" dt="2022-01-20T16:41:22.973" v="4207" actId="20577"/>
          <ac:spMkLst>
            <pc:docMk/>
            <pc:sldMk cId="1522010191" sldId="292"/>
            <ac:spMk id="3" creationId="{2E3F29B0-2E3B-B44A-8F46-AD99F48D27BD}"/>
          </ac:spMkLst>
        </pc:spChg>
      </pc:sldChg>
      <pc:sldChg chg="modSp new mod">
        <pc:chgData name="Henrique Rocha" userId="6da641f8-871e-414b-b6fd-ead4ca644738" providerId="ADAL" clId="{43777DEB-CBB3-F347-A853-BF38D6916E69}" dt="2022-01-20T16:41:51.950" v="4227" actId="20577"/>
        <pc:sldMkLst>
          <pc:docMk/>
          <pc:sldMk cId="3831940360" sldId="293"/>
        </pc:sldMkLst>
        <pc:spChg chg="mod">
          <ac:chgData name="Henrique Rocha" userId="6da641f8-871e-414b-b6fd-ead4ca644738" providerId="ADAL" clId="{43777DEB-CBB3-F347-A853-BF38D6916E69}" dt="2022-01-20T16:41:51.950" v="4227" actId="20577"/>
          <ac:spMkLst>
            <pc:docMk/>
            <pc:sldMk cId="3831940360" sldId="293"/>
            <ac:spMk id="2" creationId="{3BBD1E88-B8C3-DE4F-ACD1-EF3692F251D4}"/>
          </ac:spMkLst>
        </pc:spChg>
      </pc:sldChg>
      <pc:sldChg chg="modSp new mod">
        <pc:chgData name="Henrique Rocha" userId="6da641f8-871e-414b-b6fd-ead4ca644738" providerId="ADAL" clId="{43777DEB-CBB3-F347-A853-BF38D6916E69}" dt="2022-01-20T16:48:22.519" v="4844" actId="20577"/>
        <pc:sldMkLst>
          <pc:docMk/>
          <pc:sldMk cId="234655554" sldId="294"/>
        </pc:sldMkLst>
        <pc:spChg chg="mod">
          <ac:chgData name="Henrique Rocha" userId="6da641f8-871e-414b-b6fd-ead4ca644738" providerId="ADAL" clId="{43777DEB-CBB3-F347-A853-BF38D6916E69}" dt="2022-01-20T16:48:22.519" v="4844" actId="20577"/>
          <ac:spMkLst>
            <pc:docMk/>
            <pc:sldMk cId="234655554" sldId="294"/>
            <ac:spMk id="2" creationId="{58E95365-2D5E-CA40-895C-8E1B6DC9C0A0}"/>
          </ac:spMkLst>
        </pc:spChg>
        <pc:spChg chg="mod">
          <ac:chgData name="Henrique Rocha" userId="6da641f8-871e-414b-b6fd-ead4ca644738" providerId="ADAL" clId="{43777DEB-CBB3-F347-A853-BF38D6916E69}" dt="2022-01-20T16:48:05.681" v="4841" actId="20577"/>
          <ac:spMkLst>
            <pc:docMk/>
            <pc:sldMk cId="234655554" sldId="294"/>
            <ac:spMk id="3" creationId="{9135A105-E42D-9940-8213-DC133591006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48:56.543" v="4856" actId="20577"/>
        <pc:sldMkLst>
          <pc:docMk/>
          <pc:sldMk cId="389508520" sldId="295"/>
        </pc:sldMkLst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2" creationId="{4592F134-BBE0-EA47-891A-687206D8BFC6}"/>
          </ac:spMkLst>
        </pc:spChg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3" creationId="{AEB96095-C87F-A240-9A8C-6BF06CF4E246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4" creationId="{EE05DF61-41EA-8142-85BD-966FF01DD24B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5" creationId="{2C01102F-1386-3E42-8176-EE2D837984F7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6" creationId="{93C6622D-91D5-9448-A36A-0B31C70FDA51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7" creationId="{2FE6B997-A8B7-554E-9A71-8F6776B50BC2}"/>
          </ac:spMkLst>
        </pc:spChg>
        <pc:spChg chg="add mod ord">
          <ac:chgData name="Henrique Rocha" userId="6da641f8-871e-414b-b6fd-ead4ca644738" providerId="ADAL" clId="{43777DEB-CBB3-F347-A853-BF38D6916E69}" dt="2022-01-20T16:48:56.543" v="4856" actId="20577"/>
          <ac:spMkLst>
            <pc:docMk/>
            <pc:sldMk cId="389508520" sldId="295"/>
            <ac:spMk id="8" creationId="{38D8F14D-26F7-084C-97B7-184EDEB8DC23}"/>
          </ac:spMkLst>
        </pc:spChg>
        <pc:spChg chg="add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9" creationId="{9486E5D6-A415-AC4C-B5E5-CE910CE6C74C}"/>
          </ac:spMkLst>
        </pc:spChg>
      </pc:sldChg>
      <pc:sldChg chg="modSp new mod">
        <pc:chgData name="Henrique Rocha" userId="6da641f8-871e-414b-b6fd-ead4ca644738" providerId="ADAL" clId="{43777DEB-CBB3-F347-A853-BF38D6916E69}" dt="2022-01-20T22:44:59.996" v="5321" actId="5793"/>
        <pc:sldMkLst>
          <pc:docMk/>
          <pc:sldMk cId="3993714197" sldId="296"/>
        </pc:sldMkLst>
        <pc:spChg chg="mod">
          <ac:chgData name="Henrique Rocha" userId="6da641f8-871e-414b-b6fd-ead4ca644738" providerId="ADAL" clId="{43777DEB-CBB3-F347-A853-BF38D6916E69}" dt="2022-01-20T22:39:25.358" v="4884" actId="20577"/>
          <ac:spMkLst>
            <pc:docMk/>
            <pc:sldMk cId="3993714197" sldId="296"/>
            <ac:spMk id="2" creationId="{4FAC7AB8-E79C-294A-84B8-A75A480B012B}"/>
          </ac:spMkLst>
        </pc:spChg>
        <pc:spChg chg="mod">
          <ac:chgData name="Henrique Rocha" userId="6da641f8-871e-414b-b6fd-ead4ca644738" providerId="ADAL" clId="{43777DEB-CBB3-F347-A853-BF38D6916E69}" dt="2022-01-20T22:44:59.996" v="5321" actId="5793"/>
          <ac:spMkLst>
            <pc:docMk/>
            <pc:sldMk cId="3993714197" sldId="296"/>
            <ac:spMk id="3" creationId="{3E1A2443-5FA4-084D-9A33-9868FFE5F356}"/>
          </ac:spMkLst>
        </pc:spChg>
      </pc:sldChg>
      <pc:sldChg chg="modSp new mod">
        <pc:chgData name="Henrique Rocha" userId="6da641f8-871e-414b-b6fd-ead4ca644738" providerId="ADAL" clId="{43777DEB-CBB3-F347-A853-BF38D6916E69}" dt="2022-01-20T22:48:01.594" v="5665" actId="5793"/>
        <pc:sldMkLst>
          <pc:docMk/>
          <pc:sldMk cId="1633427682" sldId="297"/>
        </pc:sldMkLst>
        <pc:spChg chg="mod">
          <ac:chgData name="Henrique Rocha" userId="6da641f8-871e-414b-b6fd-ead4ca644738" providerId="ADAL" clId="{43777DEB-CBB3-F347-A853-BF38D6916E69}" dt="2022-01-20T22:45:18.156" v="5341" actId="20577"/>
          <ac:spMkLst>
            <pc:docMk/>
            <pc:sldMk cId="1633427682" sldId="297"/>
            <ac:spMk id="2" creationId="{EC0F2B16-027C-5B44-B65E-AAAA9F181BAC}"/>
          </ac:spMkLst>
        </pc:spChg>
        <pc:spChg chg="mod">
          <ac:chgData name="Henrique Rocha" userId="6da641f8-871e-414b-b6fd-ead4ca644738" providerId="ADAL" clId="{43777DEB-CBB3-F347-A853-BF38D6916E69}" dt="2022-01-20T22:48:01.594" v="5665" actId="5793"/>
          <ac:spMkLst>
            <pc:docMk/>
            <pc:sldMk cId="1633427682" sldId="297"/>
            <ac:spMk id="3" creationId="{4555B0B7-AEE5-C148-8D30-AB1EC3BAC333}"/>
          </ac:spMkLst>
        </pc:spChg>
      </pc:sldChg>
      <pc:sldChg chg="modSp new mod">
        <pc:chgData name="Henrique Rocha" userId="6da641f8-871e-414b-b6fd-ead4ca644738" providerId="ADAL" clId="{43777DEB-CBB3-F347-A853-BF38D6916E69}" dt="2022-01-20T22:58:45.131" v="6161" actId="5793"/>
        <pc:sldMkLst>
          <pc:docMk/>
          <pc:sldMk cId="1938380330" sldId="298"/>
        </pc:sldMkLst>
        <pc:spChg chg="mod">
          <ac:chgData name="Henrique Rocha" userId="6da641f8-871e-414b-b6fd-ead4ca644738" providerId="ADAL" clId="{43777DEB-CBB3-F347-A853-BF38D6916E69}" dt="2022-01-20T22:54:53.803" v="5706" actId="20577"/>
          <ac:spMkLst>
            <pc:docMk/>
            <pc:sldMk cId="1938380330" sldId="298"/>
            <ac:spMk id="2" creationId="{852A314E-D982-8140-BFB6-D0CD903194BD}"/>
          </ac:spMkLst>
        </pc:spChg>
        <pc:spChg chg="mod">
          <ac:chgData name="Henrique Rocha" userId="6da641f8-871e-414b-b6fd-ead4ca644738" providerId="ADAL" clId="{43777DEB-CBB3-F347-A853-BF38D6916E69}" dt="2022-01-20T22:58:45.131" v="6161" actId="5793"/>
          <ac:spMkLst>
            <pc:docMk/>
            <pc:sldMk cId="1938380330" sldId="298"/>
            <ac:spMk id="3" creationId="{F29F4C45-108F-C94B-B134-F50EB5FCE195}"/>
          </ac:spMkLst>
        </pc:spChg>
      </pc:sldChg>
      <pc:sldChg chg="modSp new mod">
        <pc:chgData name="Henrique Rocha" userId="6da641f8-871e-414b-b6fd-ead4ca644738" providerId="ADAL" clId="{43777DEB-CBB3-F347-A853-BF38D6916E69}" dt="2022-01-20T23:07:25.017" v="6594" actId="5793"/>
        <pc:sldMkLst>
          <pc:docMk/>
          <pc:sldMk cId="2641631272" sldId="299"/>
        </pc:sldMkLst>
        <pc:spChg chg="mod">
          <ac:chgData name="Henrique Rocha" userId="6da641f8-871e-414b-b6fd-ead4ca644738" providerId="ADAL" clId="{43777DEB-CBB3-F347-A853-BF38D6916E69}" dt="2022-01-20T22:59:08.531" v="6203" actId="20577"/>
          <ac:spMkLst>
            <pc:docMk/>
            <pc:sldMk cId="2641631272" sldId="299"/>
            <ac:spMk id="2" creationId="{7C08762B-BF42-BB4D-8928-BAB59A5D52D1}"/>
          </ac:spMkLst>
        </pc:spChg>
        <pc:spChg chg="mod">
          <ac:chgData name="Henrique Rocha" userId="6da641f8-871e-414b-b6fd-ead4ca644738" providerId="ADAL" clId="{43777DEB-CBB3-F347-A853-BF38D6916E69}" dt="2022-01-20T23:07:25.017" v="6594" actId="5793"/>
          <ac:spMkLst>
            <pc:docMk/>
            <pc:sldMk cId="2641631272" sldId="299"/>
            <ac:spMk id="3" creationId="{1285B894-5E00-3040-85CF-2B9D3985B7A6}"/>
          </ac:spMkLst>
        </pc:spChg>
      </pc:sldChg>
      <pc:sldChg chg="addSp delSp modSp new del mod ord modClrScheme chgLayout">
        <pc:chgData name="Henrique Rocha" userId="6da641f8-871e-414b-b6fd-ead4ca644738" providerId="ADAL" clId="{43777DEB-CBB3-F347-A853-BF38D6916E69}" dt="2022-01-20T23:08:34.855" v="6620" actId="2696"/>
        <pc:sldMkLst>
          <pc:docMk/>
          <pc:sldMk cId="464744141" sldId="300"/>
        </pc:sldMkLst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2" creationId="{06B541FD-6B2B-E54D-B49D-0A9774594DA8}"/>
          </ac:spMkLst>
        </pc:spChg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3" creationId="{EC34DF6E-433E-0842-82DE-3B7E99442FCB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4" creationId="{FD5B9763-D9CC-1B46-B8F6-5380545B2993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5" creationId="{7505D754-2044-2641-8E25-6A02291A10BB}"/>
          </ac:spMkLst>
        </pc:spChg>
        <pc:spChg chg="add mod ord">
          <ac:chgData name="Henrique Rocha" userId="6da641f8-871e-414b-b6fd-ead4ca644738" providerId="ADAL" clId="{43777DEB-CBB3-F347-A853-BF38D6916E69}" dt="2022-01-20T23:07:54.802" v="6603" actId="20577"/>
          <ac:spMkLst>
            <pc:docMk/>
            <pc:sldMk cId="464744141" sldId="300"/>
            <ac:spMk id="6" creationId="{4554963D-FD8D-2147-8BE4-5976C0E07BB2}"/>
          </ac:spMkLst>
        </pc:spChg>
        <pc:spChg chg="add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7" creationId="{F7829AFF-F965-274D-8AB8-CB04086B9704}"/>
          </ac:spMkLst>
        </pc:spChg>
      </pc:sldChg>
      <pc:sldChg chg="add">
        <pc:chgData name="Henrique Rocha" userId="6da641f8-871e-414b-b6fd-ead4ca644738" providerId="ADAL" clId="{43777DEB-CBB3-F347-A853-BF38D6916E69}" dt="2022-01-20T23:08:37.601" v="6621"/>
        <pc:sldMkLst>
          <pc:docMk/>
          <pc:sldMk cId="2341254901" sldId="300"/>
        </pc:sldMkLst>
      </pc:sldChg>
      <pc:sldChg chg="modSp add mod">
        <pc:chgData name="Henrique Rocha" userId="6da641f8-871e-414b-b6fd-ead4ca644738" providerId="ADAL" clId="{43777DEB-CBB3-F347-A853-BF38D6916E69}" dt="2022-01-20T23:13:37.118" v="7168" actId="15"/>
        <pc:sldMkLst>
          <pc:docMk/>
          <pc:sldMk cId="408809153" sldId="301"/>
        </pc:sldMkLst>
        <pc:spChg chg="mod">
          <ac:chgData name="Henrique Rocha" userId="6da641f8-871e-414b-b6fd-ead4ca644738" providerId="ADAL" clId="{43777DEB-CBB3-F347-A853-BF38D6916E69}" dt="2022-01-20T23:13:37.118" v="7168" actId="15"/>
          <ac:spMkLst>
            <pc:docMk/>
            <pc:sldMk cId="408809153" sldId="301"/>
            <ac:spMk id="3" creationId="{6E8421CD-046F-6845-9089-A1E933CC0581}"/>
          </ac:spMkLst>
        </pc:spChg>
      </pc:sldChg>
      <pc:sldChg chg="modSp new del mod">
        <pc:chgData name="Henrique Rocha" userId="6da641f8-871e-414b-b6fd-ead4ca644738" providerId="ADAL" clId="{43777DEB-CBB3-F347-A853-BF38D6916E69}" dt="2022-01-20T23:08:34.855" v="6620" actId="2696"/>
        <pc:sldMkLst>
          <pc:docMk/>
          <pc:sldMk cId="422722490" sldId="301"/>
        </pc:sldMkLst>
        <pc:spChg chg="mod">
          <ac:chgData name="Henrique Rocha" userId="6da641f8-871e-414b-b6fd-ead4ca644738" providerId="ADAL" clId="{43777DEB-CBB3-F347-A853-BF38D6916E69}" dt="2022-01-20T23:08:29.719" v="6619" actId="20577"/>
          <ac:spMkLst>
            <pc:docMk/>
            <pc:sldMk cId="422722490" sldId="301"/>
            <ac:spMk id="2" creationId="{54C4C9AE-640F-694F-AA45-E1A1C63C3A97}"/>
          </ac:spMkLst>
        </pc:spChg>
      </pc:sldChg>
      <pc:sldChg chg="modSp new mod">
        <pc:chgData name="Henrique Rocha" userId="6da641f8-871e-414b-b6fd-ead4ca644738" providerId="ADAL" clId="{43777DEB-CBB3-F347-A853-BF38D6916E69}" dt="2022-01-20T23:17:23.471" v="7227" actId="20577"/>
        <pc:sldMkLst>
          <pc:docMk/>
          <pc:sldMk cId="2565010925" sldId="302"/>
        </pc:sldMkLst>
        <pc:spChg chg="mod">
          <ac:chgData name="Henrique Rocha" userId="6da641f8-871e-414b-b6fd-ead4ca644738" providerId="ADAL" clId="{43777DEB-CBB3-F347-A853-BF38D6916E69}" dt="2022-01-20T23:13:52.607" v="7173" actId="20577"/>
          <ac:spMkLst>
            <pc:docMk/>
            <pc:sldMk cId="2565010925" sldId="302"/>
            <ac:spMk id="2" creationId="{62C0DD2F-746C-804F-88A9-DA37AF7ABA3D}"/>
          </ac:spMkLst>
        </pc:spChg>
        <pc:spChg chg="mod">
          <ac:chgData name="Henrique Rocha" userId="6da641f8-871e-414b-b6fd-ead4ca644738" providerId="ADAL" clId="{43777DEB-CBB3-F347-A853-BF38D6916E69}" dt="2022-01-20T23:17:23.471" v="7227" actId="20577"/>
          <ac:spMkLst>
            <pc:docMk/>
            <pc:sldMk cId="2565010925" sldId="302"/>
            <ac:spMk id="3" creationId="{4BB3A554-A962-EE4B-9BDC-17CC745F1EC1}"/>
          </ac:spMkLst>
        </pc:spChg>
      </pc:sldChg>
      <pc:sldChg chg="addSp delSp modSp new mod ord">
        <pc:chgData name="Henrique Rocha" userId="6da641f8-871e-414b-b6fd-ead4ca644738" providerId="ADAL" clId="{43777DEB-CBB3-F347-A853-BF38D6916E69}" dt="2022-01-20T23:22:31.014" v="7720" actId="20578"/>
        <pc:sldMkLst>
          <pc:docMk/>
          <pc:sldMk cId="2069410040" sldId="303"/>
        </pc:sldMkLst>
        <pc:spChg chg="mod">
          <ac:chgData name="Henrique Rocha" userId="6da641f8-871e-414b-b6fd-ead4ca644738" providerId="ADAL" clId="{43777DEB-CBB3-F347-A853-BF38D6916E69}" dt="2022-01-20T23:18:27.512" v="7248" actId="20577"/>
          <ac:spMkLst>
            <pc:docMk/>
            <pc:sldMk cId="2069410040" sldId="303"/>
            <ac:spMk id="2" creationId="{B41B460D-1944-6349-B911-8BC32EDDCC1F}"/>
          </ac:spMkLst>
        </pc:spChg>
        <pc:spChg chg="del">
          <ac:chgData name="Henrique Rocha" userId="6da641f8-871e-414b-b6fd-ead4ca644738" providerId="ADAL" clId="{43777DEB-CBB3-F347-A853-BF38D6916E69}" dt="2022-01-20T23:18:30.194" v="7249"/>
          <ac:spMkLst>
            <pc:docMk/>
            <pc:sldMk cId="2069410040" sldId="303"/>
            <ac:spMk id="3" creationId="{EFE1621D-E603-784A-9681-3FF1A76FAB13}"/>
          </ac:spMkLst>
        </pc:spChg>
        <pc:picChg chg="add mod">
          <ac:chgData name="Henrique Rocha" userId="6da641f8-871e-414b-b6fd-ead4ca644738" providerId="ADAL" clId="{43777DEB-CBB3-F347-A853-BF38D6916E69}" dt="2022-01-20T23:18:30.194" v="7249"/>
          <ac:picMkLst>
            <pc:docMk/>
            <pc:sldMk cId="2069410040" sldId="303"/>
            <ac:picMk id="6" creationId="{B5C6F4E1-6CC7-A142-A771-13604A0BA0BC}"/>
          </ac:picMkLst>
        </pc:picChg>
      </pc:sldChg>
      <pc:sldChg chg="modSp new mod">
        <pc:chgData name="Henrique Rocha" userId="6da641f8-871e-414b-b6fd-ead4ca644738" providerId="ADAL" clId="{43777DEB-CBB3-F347-A853-BF38D6916E69}" dt="2022-01-20T23:22:21.585" v="7719" actId="313"/>
        <pc:sldMkLst>
          <pc:docMk/>
          <pc:sldMk cId="2381615743" sldId="304"/>
        </pc:sldMkLst>
        <pc:spChg chg="mod">
          <ac:chgData name="Henrique Rocha" userId="6da641f8-871e-414b-b6fd-ead4ca644738" providerId="ADAL" clId="{43777DEB-CBB3-F347-A853-BF38D6916E69}" dt="2022-01-20T23:22:21.585" v="7719" actId="313"/>
          <ac:spMkLst>
            <pc:docMk/>
            <pc:sldMk cId="2381615743" sldId="304"/>
            <ac:spMk id="2" creationId="{5C224055-442D-D440-879A-8545FA654FDC}"/>
          </ac:spMkLst>
        </pc:spChg>
        <pc:spChg chg="mod">
          <ac:chgData name="Henrique Rocha" userId="6da641f8-871e-414b-b6fd-ead4ca644738" providerId="ADAL" clId="{43777DEB-CBB3-F347-A853-BF38D6916E69}" dt="2022-01-20T23:22:15.361" v="7718" actId="113"/>
          <ac:spMkLst>
            <pc:docMk/>
            <pc:sldMk cId="2381615743" sldId="304"/>
            <ac:spMk id="3" creationId="{1E99B0E0-58F9-E040-809E-5F5145E23FCD}"/>
          </ac:spMkLst>
        </pc:spChg>
      </pc:sldChg>
      <pc:sldChg chg="modSp new mod">
        <pc:chgData name="Henrique Rocha" userId="6da641f8-871e-414b-b6fd-ead4ca644738" providerId="ADAL" clId="{43777DEB-CBB3-F347-A853-BF38D6916E69}" dt="2022-01-20T23:23:48.535" v="7882" actId="5793"/>
        <pc:sldMkLst>
          <pc:docMk/>
          <pc:sldMk cId="1619869845" sldId="305"/>
        </pc:sldMkLst>
        <pc:spChg chg="mod">
          <ac:chgData name="Henrique Rocha" userId="6da641f8-871e-414b-b6fd-ead4ca644738" providerId="ADAL" clId="{43777DEB-CBB3-F347-A853-BF38D6916E69}" dt="2022-01-20T23:22:53.738" v="7737" actId="20577"/>
          <ac:spMkLst>
            <pc:docMk/>
            <pc:sldMk cId="1619869845" sldId="305"/>
            <ac:spMk id="2" creationId="{8FF5E311-E6C4-A249-BD95-5B5F9A32EAE1}"/>
          </ac:spMkLst>
        </pc:spChg>
        <pc:spChg chg="mod">
          <ac:chgData name="Henrique Rocha" userId="6da641f8-871e-414b-b6fd-ead4ca644738" providerId="ADAL" clId="{43777DEB-CBB3-F347-A853-BF38D6916E69}" dt="2022-01-20T23:23:48.535" v="7882" actId="5793"/>
          <ac:spMkLst>
            <pc:docMk/>
            <pc:sldMk cId="1619869845" sldId="305"/>
            <ac:spMk id="3" creationId="{BEBCBEF3-CBD3-F246-B891-D128179797C1}"/>
          </ac:spMkLst>
        </pc:spChg>
      </pc:sldChg>
      <pc:sldChg chg="addSp delSp modSp new mod">
        <pc:chgData name="Henrique Rocha" userId="6da641f8-871e-414b-b6fd-ead4ca644738" providerId="ADAL" clId="{43777DEB-CBB3-F347-A853-BF38D6916E69}" dt="2022-01-20T23:28:27.037" v="7923" actId="5793"/>
        <pc:sldMkLst>
          <pc:docMk/>
          <pc:sldMk cId="2565518286" sldId="306"/>
        </pc:sldMkLst>
        <pc:spChg chg="mod">
          <ac:chgData name="Henrique Rocha" userId="6da641f8-871e-414b-b6fd-ead4ca644738" providerId="ADAL" clId="{43777DEB-CBB3-F347-A853-BF38D6916E69}" dt="2022-01-20T23:27:16.196" v="7913" actId="20577"/>
          <ac:spMkLst>
            <pc:docMk/>
            <pc:sldMk cId="2565518286" sldId="306"/>
            <ac:spMk id="2" creationId="{CBA1588E-FB87-A949-ADE1-A5E8C31137EF}"/>
          </ac:spMkLst>
        </pc:spChg>
        <pc:spChg chg="del">
          <ac:chgData name="Henrique Rocha" userId="6da641f8-871e-414b-b6fd-ead4ca644738" providerId="ADAL" clId="{43777DEB-CBB3-F347-A853-BF38D6916E69}" dt="2022-01-20T23:28:16.865" v="7920" actId="478"/>
          <ac:spMkLst>
            <pc:docMk/>
            <pc:sldMk cId="2565518286" sldId="306"/>
            <ac:spMk id="3" creationId="{BD608042-CD5B-324A-BD85-8090533DB594}"/>
          </ac:spMkLst>
        </pc:spChg>
        <pc:spChg chg="add del mod">
          <ac:chgData name="Henrique Rocha" userId="6da641f8-871e-414b-b6fd-ead4ca644738" providerId="ADAL" clId="{43777DEB-CBB3-F347-A853-BF38D6916E69}" dt="2022-01-20T23:28:13.364" v="7919"/>
          <ac:spMkLst>
            <pc:docMk/>
            <pc:sldMk cId="2565518286" sldId="306"/>
            <ac:spMk id="6" creationId="{B7205B62-ECED-1F49-9B03-DA751FEF6FC5}"/>
          </ac:spMkLst>
        </pc:spChg>
        <pc:spChg chg="add mod">
          <ac:chgData name="Henrique Rocha" userId="6da641f8-871e-414b-b6fd-ead4ca644738" providerId="ADAL" clId="{43777DEB-CBB3-F347-A853-BF38D6916E69}" dt="2022-01-20T23:28:27.037" v="7923" actId="5793"/>
          <ac:spMkLst>
            <pc:docMk/>
            <pc:sldMk cId="2565518286" sldId="306"/>
            <ac:spMk id="9" creationId="{275FEEED-5888-8A42-B2EB-855FFA870C05}"/>
          </ac:spMkLst>
        </pc:sp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7" creationId="{504FB822-3710-AD4C-8AEA-5E835E2026AD}"/>
          </ac:picMkLst>
        </pc:pic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8" creationId="{FD7CD8B9-100C-8049-B893-42EBE00DE6E5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0" creationId="{9C321B1C-5C9B-4846-B997-BF21EFBE0613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1" creationId="{522723C7-37AD-E445-81AF-FE42CB467352}"/>
          </ac:picMkLst>
        </pc:picChg>
      </pc:sldChg>
      <pc:sldChg chg="modSp new mod">
        <pc:chgData name="Henrique Rocha" userId="6da641f8-871e-414b-b6fd-ead4ca644738" providerId="ADAL" clId="{43777DEB-CBB3-F347-A853-BF38D6916E69}" dt="2022-01-20T23:33:24.829" v="8445" actId="20577"/>
        <pc:sldMkLst>
          <pc:docMk/>
          <pc:sldMk cId="1588878303" sldId="307"/>
        </pc:sldMkLst>
        <pc:spChg chg="mod">
          <ac:chgData name="Henrique Rocha" userId="6da641f8-871e-414b-b6fd-ead4ca644738" providerId="ADAL" clId="{43777DEB-CBB3-F347-A853-BF38D6916E69}" dt="2022-01-20T23:29:37.358" v="7949" actId="20577"/>
          <ac:spMkLst>
            <pc:docMk/>
            <pc:sldMk cId="1588878303" sldId="307"/>
            <ac:spMk id="2" creationId="{AA84F7A5-53EE-754A-8BDE-A0EF3F5DF4E9}"/>
          </ac:spMkLst>
        </pc:spChg>
        <pc:spChg chg="mod">
          <ac:chgData name="Henrique Rocha" userId="6da641f8-871e-414b-b6fd-ead4ca644738" providerId="ADAL" clId="{43777DEB-CBB3-F347-A853-BF38D6916E69}" dt="2022-01-20T23:33:24.829" v="8445" actId="20577"/>
          <ac:spMkLst>
            <pc:docMk/>
            <pc:sldMk cId="1588878303" sldId="307"/>
            <ac:spMk id="3" creationId="{75B18488-3544-1B46-88D5-7E7ADF7BD180}"/>
          </ac:spMkLst>
        </pc:spChg>
      </pc:sldChg>
    </pc:docChg>
  </pc:docChgLst>
  <pc:docChgLst>
    <pc:chgData name="Henrique Rocha" userId="6da641f8-871e-414b-b6fd-ead4ca644738" providerId="ADAL" clId="{D9B64A1C-6E63-4554-B390-801087F45AC5}"/>
    <pc:docChg chg="custSel addSld delSld modSld">
      <pc:chgData name="Henrique Rocha" userId="6da641f8-871e-414b-b6fd-ead4ca644738" providerId="ADAL" clId="{D9B64A1C-6E63-4554-B390-801087F45AC5}" dt="2022-01-20T22:37:00.438" v="233" actId="20577"/>
      <pc:docMkLst>
        <pc:docMk/>
      </pc:docMkLst>
      <pc:sldChg chg="modSp mod">
        <pc:chgData name="Henrique Rocha" userId="6da641f8-871e-414b-b6fd-ead4ca644738" providerId="ADAL" clId="{D9B64A1C-6E63-4554-B390-801087F45AC5}" dt="2022-01-20T15:14:16.584" v="43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D9B64A1C-6E63-4554-B390-801087F45AC5}" dt="2022-01-20T15:14:16.584" v="43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D9B64A1C-6E63-4554-B390-801087F45AC5}" dt="2022-01-20T15:13:57.684" v="42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D9B64A1C-6E63-4554-B390-801087F45AC5}" dt="2022-01-20T15:13:17.065" v="16" actId="20577"/>
          <ac:spMkLst>
            <pc:docMk/>
            <pc:sldMk cId="3307222321" sldId="261"/>
            <ac:spMk id="5" creationId="{47628F3B-D547-4D37-932E-47086811D4B3}"/>
          </ac:spMkLst>
        </pc:spChg>
        <pc:spChg chg="mod">
          <ac:chgData name="Henrique Rocha" userId="6da641f8-871e-414b-b6fd-ead4ca644738" providerId="ADAL" clId="{D9B64A1C-6E63-4554-B390-801087F45AC5}" dt="2022-01-20T15:13:57.684" v="42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81314552" sldId="26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58052650" sldId="26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565801764" sldId="26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973143341" sldId="26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95259025" sldId="26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505737238" sldId="26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733777329" sldId="26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152253421" sldId="26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5443645" sldId="27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027904024" sldId="27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81714440" sldId="27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66180827" sldId="27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78739986" sldId="27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25897278" sldId="27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45268925" sldId="277"/>
        </pc:sldMkLst>
      </pc:sldChg>
      <pc:sldChg chg="new del">
        <pc:chgData name="Henrique Rocha" userId="6da641f8-871e-414b-b6fd-ead4ca644738" providerId="ADAL" clId="{D9B64A1C-6E63-4554-B390-801087F45AC5}" dt="2022-01-20T15:15:04.473" v="47" actId="47"/>
        <pc:sldMkLst>
          <pc:docMk/>
          <pc:sldMk cId="670437938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944645504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88342940" sldId="280"/>
        </pc:sldMkLst>
      </pc:sldChg>
      <pc:sldChg chg="new">
        <pc:chgData name="Henrique Rocha" userId="6da641f8-871e-414b-b6fd-ead4ca644738" providerId="ADAL" clId="{D9B64A1C-6E63-4554-B390-801087F45AC5}" dt="2022-01-20T15:15:00.467" v="46" actId="680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53721053" sldId="28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112772675" sldId="28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40475303" sldId="28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457595010" sldId="286"/>
        </pc:sldMkLst>
      </pc:sldChg>
      <pc:sldChg chg="addSp delSp modSp mod">
        <pc:chgData name="Henrique Rocha" userId="6da641f8-871e-414b-b6fd-ead4ca644738" providerId="ADAL" clId="{D9B64A1C-6E63-4554-B390-801087F45AC5}" dt="2022-01-20T22:36:11.613" v="232" actId="478"/>
        <pc:sldMkLst>
          <pc:docMk/>
          <pc:sldMk cId="3752164159" sldId="286"/>
        </pc:sldMkLst>
        <pc:spChg chg="del">
          <ac:chgData name="Henrique Rocha" userId="6da641f8-871e-414b-b6fd-ead4ca644738" providerId="ADAL" clId="{D9B64A1C-6E63-4554-B390-801087F45AC5}" dt="2022-01-20T22:36:11.613" v="232" actId="478"/>
          <ac:spMkLst>
            <pc:docMk/>
            <pc:sldMk cId="3752164159" sldId="286"/>
            <ac:spMk id="3" creationId="{B237DB72-EF7E-244A-B5E0-BFB41B5B1CAF}"/>
          </ac:spMkLst>
        </pc:sp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6" creationId="{F88DF6C5-79DA-4C95-B96A-FE10743071C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7" creationId="{1844474E-9484-42E4-867C-ECC9E9936BD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8" creationId="{C5C9C83A-1EDA-40FF-A836-173089AA8C02}"/>
          </ac:picMkLst>
        </pc:picChg>
        <pc:picChg chg="add del mod">
          <ac:chgData name="Henrique Rocha" userId="6da641f8-871e-414b-b6fd-ead4ca644738" providerId="ADAL" clId="{D9B64A1C-6E63-4554-B390-801087F45AC5}" dt="2022-01-20T22:31:20.516" v="119" actId="478"/>
          <ac:picMkLst>
            <pc:docMk/>
            <pc:sldMk cId="3752164159" sldId="286"/>
            <ac:picMk id="9" creationId="{F4EC86D0-3D7F-496D-B555-9FABAB4294B5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0" creationId="{B61F55FA-5DBD-4F16-92A1-7BCECCDAB2F6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1" creationId="{B4A9810C-7EC9-4811-A88C-32E59230D718}"/>
          </ac:picMkLst>
        </pc:picChg>
        <pc:picChg chg="add del mod">
          <ac:chgData name="Henrique Rocha" userId="6da641f8-871e-414b-b6fd-ead4ca644738" providerId="ADAL" clId="{D9B64A1C-6E63-4554-B390-801087F45AC5}" dt="2022-01-20T22:31:17.023" v="118" actId="478"/>
          <ac:picMkLst>
            <pc:docMk/>
            <pc:sldMk cId="3752164159" sldId="286"/>
            <ac:picMk id="12" creationId="{EFFAF223-CBE6-4065-8BCA-A03B3B3FE2D1}"/>
          </ac:picMkLst>
        </pc:picChg>
        <pc:picChg chg="add mod">
          <ac:chgData name="Henrique Rocha" userId="6da641f8-871e-414b-b6fd-ead4ca644738" providerId="ADAL" clId="{D9B64A1C-6E63-4554-B390-801087F45AC5}" dt="2022-01-20T22:31:30.094" v="122" actId="14100"/>
          <ac:picMkLst>
            <pc:docMk/>
            <pc:sldMk cId="3752164159" sldId="286"/>
            <ac:picMk id="1026" creationId="{166738DE-1CFB-4F13-8766-7AD532C883F6}"/>
          </ac:picMkLst>
        </pc:picChg>
      </pc:sldChg>
      <pc:sldChg chg="delSp mod">
        <pc:chgData name="Henrique Rocha" userId="6da641f8-871e-414b-b6fd-ead4ca644738" providerId="ADAL" clId="{D9B64A1C-6E63-4554-B390-801087F45AC5}" dt="2022-01-20T22:36:06.427" v="231" actId="478"/>
        <pc:sldMkLst>
          <pc:docMk/>
          <pc:sldMk cId="1908077309" sldId="287"/>
        </pc:sldMkLst>
        <pc:spChg chg="del">
          <ac:chgData name="Henrique Rocha" userId="6da641f8-871e-414b-b6fd-ead4ca644738" providerId="ADAL" clId="{D9B64A1C-6E63-4554-B390-801087F45AC5}" dt="2022-01-20T22:36:03.430" v="230" actId="478"/>
          <ac:spMkLst>
            <pc:docMk/>
            <pc:sldMk cId="1908077309" sldId="287"/>
            <ac:spMk id="8" creationId="{E2C427D1-8411-7D44-97B7-20CF7433421E}"/>
          </ac:spMkLst>
        </pc:spChg>
        <pc:spChg chg="del">
          <ac:chgData name="Henrique Rocha" userId="6da641f8-871e-414b-b6fd-ead4ca644738" providerId="ADAL" clId="{D9B64A1C-6E63-4554-B390-801087F45AC5}" dt="2022-01-20T22:36:06.427" v="231" actId="478"/>
          <ac:spMkLst>
            <pc:docMk/>
            <pc:sldMk cId="1908077309" sldId="287"/>
            <ac:spMk id="9" creationId="{8198A188-5134-4442-B60C-875DB7347610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008492451" sldId="28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1675976" sldId="28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29863913" sldId="28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77451124" sldId="29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92030327" sldId="29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159323889" sldId="29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430288111" sldId="293"/>
        </pc:sldMkLst>
      </pc:sldChg>
      <pc:sldChg chg="addSp delSp modSp mod">
        <pc:chgData name="Henrique Rocha" userId="6da641f8-871e-414b-b6fd-ead4ca644738" providerId="ADAL" clId="{D9B64A1C-6E63-4554-B390-801087F45AC5}" dt="2022-01-20T22:34:02.788" v="229" actId="20577"/>
        <pc:sldMkLst>
          <pc:docMk/>
          <pc:sldMk cId="3831940360" sldId="293"/>
        </pc:sldMkLst>
        <pc:spChg chg="del">
          <ac:chgData name="Henrique Rocha" userId="6da641f8-871e-414b-b6fd-ead4ca644738" providerId="ADAL" clId="{D9B64A1C-6E63-4554-B390-801087F45AC5}" dt="2022-01-20T22:32:44.078" v="123" actId="478"/>
          <ac:spMkLst>
            <pc:docMk/>
            <pc:sldMk cId="3831940360" sldId="293"/>
            <ac:spMk id="3" creationId="{8C60CF64-42E3-FB46-B165-6314B38B6A7E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7" creationId="{9F28899D-9FD9-4F71-BC9E-9022F8B03A0B}"/>
          </ac:spMkLst>
        </pc:spChg>
        <pc:spChg chg="mod">
          <ac:chgData name="Henrique Rocha" userId="6da641f8-871e-414b-b6fd-ead4ca644738" providerId="ADAL" clId="{D9B64A1C-6E63-4554-B390-801087F45AC5}" dt="2022-01-20T22:33:46.084" v="219" actId="20577"/>
          <ac:spMkLst>
            <pc:docMk/>
            <pc:sldMk cId="3831940360" sldId="293"/>
            <ac:spMk id="8" creationId="{96D8BB20-16B2-463B-B23E-4DF062FA4416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0" creationId="{9F93E5DF-6A98-472F-8DAB-F3293B33BD9C}"/>
          </ac:spMkLst>
        </pc:spChg>
        <pc:spChg chg="mod">
          <ac:chgData name="Henrique Rocha" userId="6da641f8-871e-414b-b6fd-ead4ca644738" providerId="ADAL" clId="{D9B64A1C-6E63-4554-B390-801087F45AC5}" dt="2022-01-20T22:33:56.253" v="226" actId="20577"/>
          <ac:spMkLst>
            <pc:docMk/>
            <pc:sldMk cId="3831940360" sldId="293"/>
            <ac:spMk id="11" creationId="{2E61B253-E46D-40EA-8679-A617E90E3A7F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3" creationId="{BB30E952-0923-4FBB-B7FD-CCB13351BE1C}"/>
          </ac:spMkLst>
        </pc:spChg>
        <pc:spChg chg="mod">
          <ac:chgData name="Henrique Rocha" userId="6da641f8-871e-414b-b6fd-ead4ca644738" providerId="ADAL" clId="{D9B64A1C-6E63-4554-B390-801087F45AC5}" dt="2022-01-20T22:34:02.788" v="229" actId="20577"/>
          <ac:spMkLst>
            <pc:docMk/>
            <pc:sldMk cId="3831940360" sldId="293"/>
            <ac:spMk id="14" creationId="{637F1C9B-01EE-438B-AE36-F89C57E1F7C0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5" creationId="{2A1B7285-C106-46C0-BE78-1A728B24A5F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6" creationId="{E120625A-72AF-416F-9719-77B5009AA76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7" creationId="{A58F83CD-17C7-4B68-9C22-1AA9C462FC5A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8" creationId="{478CD1B6-0C81-4617-99D1-A567CCC816AF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9" creationId="{4AC99D65-840B-4C99-9C64-A9A25339C736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0" creationId="{B6871891-F272-437F-A4F0-AD8C4863E3FD}"/>
          </ac:spMkLst>
        </pc:spChg>
        <pc:spChg chg="add mod">
          <ac:chgData name="Henrique Rocha" userId="6da641f8-871e-414b-b6fd-ead4ca644738" providerId="ADAL" clId="{D9B64A1C-6E63-4554-B390-801087F45AC5}" dt="2022-01-20T22:33:18.346" v="192" actId="1038"/>
          <ac:spMkLst>
            <pc:docMk/>
            <pc:sldMk cId="3831940360" sldId="293"/>
            <ac:spMk id="22" creationId="{CF299AEF-C543-4DA4-B4CF-02EB6081EEAB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3" creationId="{40A636FD-053A-4794-BC90-63EC6E7BEFF4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4" creationId="{FA22016F-FBCC-4864-9BB8-87C1DAF2C3E0}"/>
          </ac:spMkLst>
        </pc:spChg>
        <pc:spChg chg="add mod">
          <ac:chgData name="Henrique Rocha" userId="6da641f8-871e-414b-b6fd-ead4ca644738" providerId="ADAL" clId="{D9B64A1C-6E63-4554-B390-801087F45AC5}" dt="2022-01-20T22:33:39.284" v="217" actId="20577"/>
          <ac:spMkLst>
            <pc:docMk/>
            <pc:sldMk cId="3831940360" sldId="293"/>
            <ac:spMk id="26" creationId="{A41F747B-AE49-4D21-8D42-C463D08229A0}"/>
          </ac:spMkLst>
        </pc:s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6" creationId="{A0CE7D0B-B441-489A-B388-7135ED2C16B5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9" creationId="{1F506EAB-ED90-4F7D-A2D7-D9B94171661A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12" creationId="{3DE8F29B-091A-424F-8A12-8210624D63B3}"/>
          </ac:grpSpMkLst>
        </pc:grpChg>
        <pc:picChg chg="add mod">
          <ac:chgData name="Henrique Rocha" userId="6da641f8-871e-414b-b6fd-ead4ca644738" providerId="ADAL" clId="{D9B64A1C-6E63-4554-B390-801087F45AC5}" dt="2022-01-20T22:33:04.715" v="162" actId="1038"/>
          <ac:picMkLst>
            <pc:docMk/>
            <pc:sldMk cId="3831940360" sldId="293"/>
            <ac:picMk id="21" creationId="{EBDBCCE2-C3F5-43CC-995F-D339D027E631}"/>
          </ac:picMkLst>
        </pc:picChg>
        <pc:picChg chg="add mod">
          <ac:chgData name="Henrique Rocha" userId="6da641f8-871e-414b-b6fd-ead4ca644738" providerId="ADAL" clId="{D9B64A1C-6E63-4554-B390-801087F45AC5}" dt="2022-01-20T22:32:59.976" v="153" actId="1036"/>
          <ac:picMkLst>
            <pc:docMk/>
            <pc:sldMk cId="3831940360" sldId="293"/>
            <ac:picMk id="25" creationId="{065ED025-D9EF-4B89-AECA-3F969C9520E5}"/>
          </ac:picMkLst>
        </pc:pic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59894999" sldId="294"/>
        </pc:sldMkLst>
      </pc:sldChg>
      <pc:sldChg chg="modSp mod">
        <pc:chgData name="Henrique Rocha" userId="6da641f8-871e-414b-b6fd-ead4ca644738" providerId="ADAL" clId="{D9B64A1C-6E63-4554-B390-801087F45AC5}" dt="2022-01-20T22:37:00.438" v="233" actId="20577"/>
        <pc:sldMkLst>
          <pc:docMk/>
          <pc:sldMk cId="389508520" sldId="295"/>
        </pc:sldMkLst>
        <pc:spChg chg="mod">
          <ac:chgData name="Henrique Rocha" userId="6da641f8-871e-414b-b6fd-ead4ca644738" providerId="ADAL" clId="{D9B64A1C-6E63-4554-B390-801087F45AC5}" dt="2022-01-20T22:37:00.438" v="233" actId="20577"/>
          <ac:spMkLst>
            <pc:docMk/>
            <pc:sldMk cId="389508520" sldId="295"/>
            <ac:spMk id="8" creationId="{38D8F14D-26F7-084C-97B7-184EDEB8DC23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09571140" sldId="29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78406656" sldId="29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747763602" sldId="29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09185347" sldId="29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850079331" sldId="29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64838217" sldId="30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1483401" sldId="30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62419366" sldId="302"/>
        </pc:sldMkLst>
      </pc:sldChg>
    </pc:docChg>
  </pc:docChgLst>
  <pc:docChgLst>
    <pc:chgData name="Henrique Rocha" userId="6da641f8-871e-414b-b6fd-ead4ca644738" providerId="ADAL" clId="{FB9E2C5F-A182-4E2D-BB96-7583DF933589}"/>
    <pc:docChg chg="modSld">
      <pc:chgData name="Henrique Rocha" userId="6da641f8-871e-414b-b6fd-ead4ca644738" providerId="ADAL" clId="{FB9E2C5F-A182-4E2D-BB96-7583DF933589}" dt="2022-01-29T15:35:55.313" v="17" actId="1038"/>
      <pc:docMkLst>
        <pc:docMk/>
      </pc:docMkLst>
      <pc:sldChg chg="addSp modSp mod">
        <pc:chgData name="Henrique Rocha" userId="6da641f8-871e-414b-b6fd-ead4ca644738" providerId="ADAL" clId="{FB9E2C5F-A182-4E2D-BB96-7583DF933589}" dt="2022-01-29T15:35:55.313" v="17" actId="1038"/>
        <pc:sldMkLst>
          <pc:docMk/>
          <pc:sldMk cId="2464278776" sldId="329"/>
        </pc:sldMkLst>
        <pc:graphicFrameChg chg="add mod">
          <ac:chgData name="Henrique Rocha" userId="6da641f8-871e-414b-b6fd-ead4ca644738" providerId="ADAL" clId="{FB9E2C5F-A182-4E2D-BB96-7583DF933589}" dt="2022-01-29T15:35:55.313" v="17" actId="1038"/>
          <ac:graphicFrameMkLst>
            <pc:docMk/>
            <pc:sldMk cId="2464278776" sldId="329"/>
            <ac:graphicFrameMk id="11" creationId="{AD8FEF0A-8133-4AD8-805B-EC49CFDEED46}"/>
          </ac:graphicFrameMkLst>
        </pc:graphicFrameChg>
      </pc:sldChg>
    </pc:docChg>
  </pc:docChgLst>
  <pc:docChgLst>
    <pc:chgData name="Henrique Rocha" userId="438505741e1325cf" providerId="LiveId" clId="{36D990BB-3463-4500-9016-0311A70C52F1}"/>
    <pc:docChg chg="undo redo custSel addSld delSld modSld sldOrd">
      <pc:chgData name="Henrique Rocha" userId="438505741e1325cf" providerId="LiveId" clId="{36D990BB-3463-4500-9016-0311A70C52F1}" dt="2021-09-06T06:04:52.955" v="5730" actId="20577"/>
      <pc:docMkLst>
        <pc:docMk/>
      </pc:docMkLst>
      <pc:sldChg chg="modSp mod">
        <pc:chgData name="Henrique Rocha" userId="438505741e1325cf" providerId="LiveId" clId="{36D990BB-3463-4500-9016-0311A70C52F1}" dt="2021-09-05T01:52:23.415" v="44" actId="313"/>
        <pc:sldMkLst>
          <pc:docMk/>
          <pc:sldMk cId="4206793918" sldId="257"/>
        </pc:sldMkLst>
        <pc:spChg chg="mod">
          <ac:chgData name="Henrique Rocha" userId="438505741e1325cf" providerId="LiveId" clId="{36D990BB-3463-4500-9016-0311A70C52F1}" dt="2021-09-05T01:52:23.415" v="44" actId="313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438505741e1325cf" providerId="LiveId" clId="{36D990BB-3463-4500-9016-0311A70C52F1}" dt="2021-09-05T15:23:06.615" v="4934" actId="20577"/>
        <pc:sldMkLst>
          <pc:docMk/>
          <pc:sldMk cId="281314552" sldId="262"/>
        </pc:sldMkLst>
        <pc:spChg chg="mod">
          <ac:chgData name="Henrique Rocha" userId="438505741e1325cf" providerId="LiveId" clId="{36D990BB-3463-4500-9016-0311A70C52F1}" dt="2021-09-05T03:12:40.889" v="812" actId="20577"/>
          <ac:spMkLst>
            <pc:docMk/>
            <pc:sldMk cId="281314552" sldId="262"/>
            <ac:spMk id="7" creationId="{E20AB0D8-91E6-488A-BDC3-51D084DEAB25}"/>
          </ac:spMkLst>
        </pc:spChg>
        <pc:spChg chg="mod">
          <ac:chgData name="Henrique Rocha" userId="438505741e1325cf" providerId="LiveId" clId="{36D990BB-3463-4500-9016-0311A70C52F1}" dt="2021-09-05T15:23:06.615" v="4934" actId="20577"/>
          <ac:spMkLst>
            <pc:docMk/>
            <pc:sldMk cId="281314552" sldId="262"/>
            <ac:spMk id="8" creationId="{26EF8A01-4297-4420-A4AD-762791BC6174}"/>
          </ac:spMkLst>
        </pc:spChg>
      </pc:sldChg>
      <pc:sldChg chg="addSp delSp modSp new mod ord modClrScheme chgLayout">
        <pc:chgData name="Henrique Rocha" userId="438505741e1325cf" providerId="LiveId" clId="{36D990BB-3463-4500-9016-0311A70C52F1}" dt="2021-09-06T03:10:35.745" v="5160" actId="20577"/>
        <pc:sldMkLst>
          <pc:docMk/>
          <pc:sldMk cId="2058052650" sldId="263"/>
        </pc:sldMkLst>
        <pc:spChg chg="mod ord">
          <ac:chgData name="Henrique Rocha" userId="438505741e1325cf" providerId="LiveId" clId="{36D990BB-3463-4500-9016-0311A70C52F1}" dt="2021-09-05T14:37:58.605" v="3836" actId="20577"/>
          <ac:spMkLst>
            <pc:docMk/>
            <pc:sldMk cId="2058052650" sldId="263"/>
            <ac:spMk id="2" creationId="{6EB8FE2D-C777-492A-B0CB-3DF54B8E7A28}"/>
          </ac:spMkLst>
        </pc:spChg>
        <pc:spChg chg="del 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3" creationId="{5A0ECFEE-6450-4696-9EAD-41FB180F624E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4" creationId="{37138A8D-FD70-45FC-B894-1F21CE22DDE2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5" creationId="{716A7417-9E59-4046-B18D-155215E2BE3B}"/>
          </ac:spMkLst>
        </pc:spChg>
        <pc:spChg chg="add del mod ord">
          <ac:chgData name="Henrique Rocha" userId="438505741e1325cf" providerId="LiveId" clId="{36D990BB-3463-4500-9016-0311A70C52F1}" dt="2021-09-05T03:08:02.161" v="633"/>
          <ac:spMkLst>
            <pc:docMk/>
            <pc:sldMk cId="2058052650" sldId="263"/>
            <ac:spMk id="6" creationId="{850BED94-B274-4BB9-AD6B-846F0BE540FE}"/>
          </ac:spMkLst>
        </pc:spChg>
        <pc:spChg chg="add mod ord">
          <ac:chgData name="Henrique Rocha" userId="438505741e1325cf" providerId="LiveId" clId="{36D990BB-3463-4500-9016-0311A70C52F1}" dt="2021-09-06T03:10:35.745" v="5160" actId="20577"/>
          <ac:spMkLst>
            <pc:docMk/>
            <pc:sldMk cId="2058052650" sldId="263"/>
            <ac:spMk id="7" creationId="{6D1E2650-492E-4411-99B2-74F82836C0E1}"/>
          </ac:spMkLst>
        </pc:spChg>
        <pc:spChg chg="add del mod">
          <ac:chgData name="Henrique Rocha" userId="438505741e1325cf" providerId="LiveId" clId="{36D990BB-3463-4500-9016-0311A70C52F1}" dt="2021-09-05T03:24:39.884" v="941" actId="478"/>
          <ac:spMkLst>
            <pc:docMk/>
            <pc:sldMk cId="2058052650" sldId="263"/>
            <ac:spMk id="8" creationId="{9427BE24-9E12-4DE2-9150-50BBFAAFB227}"/>
          </ac:spMkLst>
        </pc:spChg>
        <pc:spChg chg="add mod">
          <ac:chgData name="Henrique Rocha" userId="438505741e1325cf" providerId="LiveId" clId="{36D990BB-3463-4500-9016-0311A70C52F1}" dt="2021-09-05T03:25:49.466" v="951" actId="207"/>
          <ac:spMkLst>
            <pc:docMk/>
            <pc:sldMk cId="2058052650" sldId="263"/>
            <ac:spMk id="9" creationId="{EB3898C4-84C9-470A-BBDF-6DA132C09460}"/>
          </ac:spMkLst>
        </pc:spChg>
        <pc:picChg chg="add mod">
          <ac:chgData name="Henrique Rocha" userId="438505741e1325cf" providerId="LiveId" clId="{36D990BB-3463-4500-9016-0311A70C52F1}" dt="2021-09-05T03:09:17.363" v="635" actId="1076"/>
          <ac:picMkLst>
            <pc:docMk/>
            <pc:sldMk cId="2058052650" sldId="263"/>
            <ac:picMk id="1026" creationId="{890C09F5-EE5C-46D0-A3A2-9B87617BB387}"/>
          </ac:picMkLst>
        </pc:picChg>
      </pc:sldChg>
      <pc:sldChg chg="addSp modSp new mod">
        <pc:chgData name="Henrique Rocha" userId="438505741e1325cf" providerId="LiveId" clId="{36D990BB-3463-4500-9016-0311A70C52F1}" dt="2021-09-05T04:04:58.129" v="1470" actId="1036"/>
        <pc:sldMkLst>
          <pc:docMk/>
          <pc:sldMk cId="1565801764" sldId="264"/>
        </pc:sldMkLst>
        <pc:spChg chg="mod">
          <ac:chgData name="Henrique Rocha" userId="438505741e1325cf" providerId="LiveId" clId="{36D990BB-3463-4500-9016-0311A70C52F1}" dt="2021-09-05T04:04:13.701" v="1442" actId="20577"/>
          <ac:spMkLst>
            <pc:docMk/>
            <pc:sldMk cId="1565801764" sldId="264"/>
            <ac:spMk id="2" creationId="{F680882A-B016-40EB-AD2F-74085EC6D0EE}"/>
          </ac:spMkLst>
        </pc:spChg>
        <pc:spChg chg="mod">
          <ac:chgData name="Henrique Rocha" userId="438505741e1325cf" providerId="LiveId" clId="{36D990BB-3463-4500-9016-0311A70C52F1}" dt="2021-09-05T02:46:10.198" v="494" actId="20577"/>
          <ac:spMkLst>
            <pc:docMk/>
            <pc:sldMk cId="1565801764" sldId="264"/>
            <ac:spMk id="3" creationId="{58F2D3DE-34AA-4145-B631-9F945111BB11}"/>
          </ac:spMkLst>
        </pc:spChg>
        <pc:spChg chg="add mod">
          <ac:chgData name="Henrique Rocha" userId="438505741e1325cf" providerId="LiveId" clId="{36D990BB-3463-4500-9016-0311A70C52F1}" dt="2021-09-05T04:04:58.129" v="1470" actId="1036"/>
          <ac:spMkLst>
            <pc:docMk/>
            <pc:sldMk cId="1565801764" sldId="264"/>
            <ac:spMk id="6" creationId="{9B7A3C2D-D945-4FBE-B574-BA208984A6A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14:53:26.716" v="4536" actId="20577"/>
        <pc:sldMkLst>
          <pc:docMk/>
          <pc:sldMk cId="1973143341" sldId="265"/>
        </pc:sldMkLst>
        <pc:spChg chg="mod ord">
          <ac:chgData name="Henrique Rocha" userId="438505741e1325cf" providerId="LiveId" clId="{36D990BB-3463-4500-9016-0311A70C52F1}" dt="2021-09-05T14:38:38.963" v="3861" actId="20577"/>
          <ac:spMkLst>
            <pc:docMk/>
            <pc:sldMk cId="1973143341" sldId="265"/>
            <ac:spMk id="2" creationId="{BB42A335-148E-4CDA-BD1C-2B606BA36B40}"/>
          </ac:spMkLst>
        </pc:spChg>
        <pc:spChg chg="del 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3" creationId="{D8672934-3E3C-43A9-BF1B-A1EA77DECF64}"/>
          </ac:spMkLst>
        </pc:spChg>
        <pc:spChg chg="del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4" creationId="{C9D87336-8C83-4851-87EF-ABAE133BA46F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5" creationId="{B1147AF5-43FB-439D-A63E-FDAFA3E6B44B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6" creationId="{C6DABD1C-7BE9-4E4A-AB7B-625FB207036C}"/>
          </ac:spMkLst>
        </pc:spChg>
        <pc:spChg chg="add mod ord">
          <ac:chgData name="Henrique Rocha" userId="438505741e1325cf" providerId="LiveId" clId="{36D990BB-3463-4500-9016-0311A70C52F1}" dt="2021-09-05T14:53:26.716" v="4536" actId="20577"/>
          <ac:spMkLst>
            <pc:docMk/>
            <pc:sldMk cId="1973143341" sldId="265"/>
            <ac:spMk id="7" creationId="{BCB4FDD4-5E7C-4D32-A479-CE00FD8A4089}"/>
          </ac:spMkLst>
        </pc:spChg>
        <pc:picChg chg="add mod">
          <ac:chgData name="Henrique Rocha" userId="438505741e1325cf" providerId="LiveId" clId="{36D990BB-3463-4500-9016-0311A70C52F1}" dt="2021-09-05T03:29:40.008" v="1160" actId="1038"/>
          <ac:picMkLst>
            <pc:docMk/>
            <pc:sldMk cId="1973143341" sldId="265"/>
            <ac:picMk id="8" creationId="{543292B5-BE93-438B-BB95-A99B1CAA6784}"/>
          </ac:picMkLst>
        </pc:picChg>
      </pc:sldChg>
      <pc:sldChg chg="addSp delSp modSp new mod ord setBg setClrOvrMap modShow">
        <pc:chgData name="Henrique Rocha" userId="438505741e1325cf" providerId="LiveId" clId="{36D990BB-3463-4500-9016-0311A70C52F1}" dt="2021-09-05T14:31:46.674" v="3777" actId="1076"/>
        <pc:sldMkLst>
          <pc:docMk/>
          <pc:sldMk cId="3995259025" sldId="266"/>
        </pc:sldMkLst>
        <pc:spChg chg="mod">
          <ac:chgData name="Henrique Rocha" userId="438505741e1325cf" providerId="LiveId" clId="{36D990BB-3463-4500-9016-0311A70C52F1}" dt="2021-09-05T14:31:44.508" v="3776" actId="20577"/>
          <ac:spMkLst>
            <pc:docMk/>
            <pc:sldMk cId="3995259025" sldId="266"/>
            <ac:spMk id="2" creationId="{8E1397CA-1506-4716-9988-C7DA4E1A7EC2}"/>
          </ac:spMkLst>
        </pc:spChg>
        <pc:spChg chg="mod">
          <ac:chgData name="Henrique Rocha" userId="438505741e1325cf" providerId="LiveId" clId="{36D990BB-3463-4500-9016-0311A70C52F1}" dt="2021-09-05T14:31:46.674" v="3777" actId="1076"/>
          <ac:spMkLst>
            <pc:docMk/>
            <pc:sldMk cId="3995259025" sldId="266"/>
            <ac:spMk id="3" creationId="{0BE9811C-0422-4BF2-A0F0-00F44C1D6EDE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4" creationId="{0A4AEFED-5245-43CC-A650-7BCC486143CF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5" creationId="{FEBA9FBD-A5B8-4BAF-8682-E7325CCE64C8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1" creationId="{657F69E0-C4B0-4BEC-A689-4F8D877F05D4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3" creationId="{9F6380B4-6A1C-481E-8408-B4E6C75B9B81}"/>
          </ac:spMkLst>
        </pc:spChg>
        <pc:picChg chg="add mod ord">
          <ac:chgData name="Henrique Rocha" userId="438505741e1325cf" providerId="LiveId" clId="{36D990BB-3463-4500-9016-0311A70C52F1}" dt="2021-09-05T05:35:24.517" v="3720" actId="1037"/>
          <ac:picMkLst>
            <pc:docMk/>
            <pc:sldMk cId="3995259025" sldId="266"/>
            <ac:picMk id="2050" creationId="{600C90FE-BFC2-4BF4-A739-36BD12ED94D8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05:03:23.629" v="2825" actId="20577"/>
        <pc:sldMkLst>
          <pc:docMk/>
          <pc:sldMk cId="2505737238" sldId="267"/>
        </pc:sldMkLst>
        <pc:spChg chg="mod ord">
          <ac:chgData name="Henrique Rocha" userId="438505741e1325cf" providerId="LiveId" clId="{36D990BB-3463-4500-9016-0311A70C52F1}" dt="2021-09-05T05:03:23.629" v="2825" actId="20577"/>
          <ac:spMkLst>
            <pc:docMk/>
            <pc:sldMk cId="2505737238" sldId="267"/>
            <ac:spMk id="2" creationId="{7BA4EECB-815B-4E2B-9AB2-D5395C9D9343}"/>
          </ac:spMkLst>
        </pc:spChg>
        <pc:spChg chg="del 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3" creationId="{E263F615-BB6C-4DC6-9D8C-AA08DC2BCB98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4" creationId="{B5D3A09E-3DB9-4464-BA4D-6E3CCD3482F4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5" creationId="{466130A2-B9A5-4EAF-BF1B-704E3CD370D2}"/>
          </ac:spMkLst>
        </pc:spChg>
        <pc:spChg chg="add mod ord">
          <ac:chgData name="Henrique Rocha" userId="438505741e1325cf" providerId="LiveId" clId="{36D990BB-3463-4500-9016-0311A70C52F1}" dt="2021-09-05T04:26:01.782" v="1875" actId="20577"/>
          <ac:spMkLst>
            <pc:docMk/>
            <pc:sldMk cId="2505737238" sldId="267"/>
            <ac:spMk id="6" creationId="{9BFA9E4D-404E-4DE6-9B4C-E3B025A5824B}"/>
          </ac:spMkLst>
        </pc:spChg>
        <pc:spChg chg="add del mod ord">
          <ac:chgData name="Henrique Rocha" userId="438505741e1325cf" providerId="LiveId" clId="{36D990BB-3463-4500-9016-0311A70C52F1}" dt="2021-09-05T04:09:14.585" v="1506"/>
          <ac:spMkLst>
            <pc:docMk/>
            <pc:sldMk cId="2505737238" sldId="267"/>
            <ac:spMk id="7" creationId="{B8601BF7-0C90-425C-9902-A6F07B0568B1}"/>
          </ac:spMkLst>
        </pc:spChg>
        <pc:picChg chg="add mod">
          <ac:chgData name="Henrique Rocha" userId="438505741e1325cf" providerId="LiveId" clId="{36D990BB-3463-4500-9016-0311A70C52F1}" dt="2021-09-05T04:21:10.992" v="1724" actId="1076"/>
          <ac:picMkLst>
            <pc:docMk/>
            <pc:sldMk cId="2505737238" sldId="267"/>
            <ac:picMk id="3074" creationId="{39A35765-A20C-435D-8ED5-F0F60FCC623B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14:57:50.447" v="4642" actId="20577"/>
        <pc:sldMkLst>
          <pc:docMk/>
          <pc:sldMk cId="2733777329" sldId="268"/>
        </pc:sldMkLst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2" creationId="{F59D1694-68B6-45C8-A297-C286371C5EB5}"/>
          </ac:spMkLst>
        </pc:spChg>
        <pc:spChg chg="del 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3" creationId="{4873CDF6-A6D4-43D6-ACE8-7DD91490EDD5}"/>
          </ac:spMkLst>
        </pc:spChg>
        <pc:spChg chg="del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4" creationId="{1665E9DB-2B59-47DC-9D92-AD74D1700149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5" creationId="{28AE900C-610D-4900-92E3-8159249B516F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6" creationId="{6D30DDE1-9FF6-4FB8-8CEF-9648C0E9EA3C}"/>
          </ac:spMkLst>
        </pc:spChg>
        <pc:spChg chg="add mod ord">
          <ac:chgData name="Henrique Rocha" userId="438505741e1325cf" providerId="LiveId" clId="{36D990BB-3463-4500-9016-0311A70C52F1}" dt="2021-09-05T14:57:50.447" v="4642" actId="20577"/>
          <ac:spMkLst>
            <pc:docMk/>
            <pc:sldMk cId="2733777329" sldId="268"/>
            <ac:spMk id="7" creationId="{AA5AE3E5-CD3F-4019-AE3E-61F87DC76A39}"/>
          </ac:spMkLst>
        </pc:spChg>
      </pc:sldChg>
      <pc:sldChg chg="addSp modSp new mod">
        <pc:chgData name="Henrique Rocha" userId="438505741e1325cf" providerId="LiveId" clId="{36D990BB-3463-4500-9016-0311A70C52F1}" dt="2021-09-05T05:16:43.485" v="3164" actId="20577"/>
        <pc:sldMkLst>
          <pc:docMk/>
          <pc:sldMk cId="1152253421" sldId="269"/>
        </pc:sldMkLst>
        <pc:spChg chg="mod">
          <ac:chgData name="Henrique Rocha" userId="438505741e1325cf" providerId="LiveId" clId="{36D990BB-3463-4500-9016-0311A70C52F1}" dt="2021-09-05T04:46:51.551" v="2154" actId="20577"/>
          <ac:spMkLst>
            <pc:docMk/>
            <pc:sldMk cId="1152253421" sldId="269"/>
            <ac:spMk id="2" creationId="{243EE044-23D3-44AE-AD44-CDF0C942CBBE}"/>
          </ac:spMkLst>
        </pc:spChg>
        <pc:spChg chg="mod">
          <ac:chgData name="Henrique Rocha" userId="438505741e1325cf" providerId="LiveId" clId="{36D990BB-3463-4500-9016-0311A70C52F1}" dt="2021-09-05T05:16:43.485" v="3164" actId="20577"/>
          <ac:spMkLst>
            <pc:docMk/>
            <pc:sldMk cId="1152253421" sldId="269"/>
            <ac:spMk id="3" creationId="{8194575E-23EB-42C0-8631-D3D9827F42B1}"/>
          </ac:spMkLst>
        </pc:spChg>
        <pc:picChg chg="add mod">
          <ac:chgData name="Henrique Rocha" userId="438505741e1325cf" providerId="LiveId" clId="{36D990BB-3463-4500-9016-0311A70C52F1}" dt="2021-09-05T04:53:57.911" v="2402" actId="1038"/>
          <ac:picMkLst>
            <pc:docMk/>
            <pc:sldMk cId="1152253421" sldId="269"/>
            <ac:picMk id="4098" creationId="{E25762E5-616F-4B76-B507-5D5B1A29E198}"/>
          </ac:picMkLst>
        </pc:picChg>
        <pc:picChg chg="add mod">
          <ac:chgData name="Henrique Rocha" userId="438505741e1325cf" providerId="LiveId" clId="{36D990BB-3463-4500-9016-0311A70C52F1}" dt="2021-09-05T04:52:58.702" v="2312" actId="167"/>
          <ac:picMkLst>
            <pc:docMk/>
            <pc:sldMk cId="1152253421" sldId="269"/>
            <ac:picMk id="4100" creationId="{42DB50EA-D86E-48AC-93F5-065D388ED40B}"/>
          </ac:picMkLst>
        </pc:picChg>
      </pc:sldChg>
      <pc:sldChg chg="modSp new mod">
        <pc:chgData name="Henrique Rocha" userId="438505741e1325cf" providerId="LiveId" clId="{36D990BB-3463-4500-9016-0311A70C52F1}" dt="2021-09-05T05:24:24.715" v="3264" actId="20577"/>
        <pc:sldMkLst>
          <pc:docMk/>
          <pc:sldMk cId="165443645" sldId="270"/>
        </pc:sldMkLst>
        <pc:spChg chg="mod">
          <ac:chgData name="Henrique Rocha" userId="438505741e1325cf" providerId="LiveId" clId="{36D990BB-3463-4500-9016-0311A70C52F1}" dt="2021-09-05T04:56:24.057" v="2508" actId="20577"/>
          <ac:spMkLst>
            <pc:docMk/>
            <pc:sldMk cId="165443645" sldId="270"/>
            <ac:spMk id="2" creationId="{16F0FBF1-5035-47EF-A173-F61F67E0EB3D}"/>
          </ac:spMkLst>
        </pc:spChg>
        <pc:spChg chg="mod">
          <ac:chgData name="Henrique Rocha" userId="438505741e1325cf" providerId="LiveId" clId="{36D990BB-3463-4500-9016-0311A70C52F1}" dt="2021-09-05T05:24:24.715" v="3264" actId="20577"/>
          <ac:spMkLst>
            <pc:docMk/>
            <pc:sldMk cId="165443645" sldId="270"/>
            <ac:spMk id="3" creationId="{BD7985E4-0B22-41CD-9D00-CB408C6AFC8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05:16:37.547" v="3163" actId="20577"/>
        <pc:sldMkLst>
          <pc:docMk/>
          <pc:sldMk cId="1027904024" sldId="271"/>
        </pc:sldMkLst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2" creationId="{FAF74FAD-673B-4A6F-976E-F4A047323C45}"/>
          </ac:spMkLst>
        </pc:spChg>
        <pc:spChg chg="del 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3" creationId="{FE9D720A-643D-40FA-93B2-23D96860CEFE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4" creationId="{FC4ABE13-F198-4491-A056-C9B7417F3694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5" creationId="{F95DCDFF-7452-4FE6-B6C1-A107D17F3223}"/>
          </ac:spMkLst>
        </pc:spChg>
        <pc:spChg chg="add mod ord">
          <ac:chgData name="Henrique Rocha" userId="438505741e1325cf" providerId="LiveId" clId="{36D990BB-3463-4500-9016-0311A70C52F1}" dt="2021-09-05T05:16:37.547" v="3163" actId="20577"/>
          <ac:spMkLst>
            <pc:docMk/>
            <pc:sldMk cId="1027904024" sldId="271"/>
            <ac:spMk id="6" creationId="{8EADA44F-BC06-4821-8B2E-0E042A3E3E95}"/>
          </ac:spMkLst>
        </pc:spChg>
        <pc:spChg chg="add del mod ord">
          <ac:chgData name="Henrique Rocha" userId="438505741e1325cf" providerId="LiveId" clId="{36D990BB-3463-4500-9016-0311A70C52F1}" dt="2021-09-05T05:04:24.795" v="2827"/>
          <ac:spMkLst>
            <pc:docMk/>
            <pc:sldMk cId="1027904024" sldId="271"/>
            <ac:spMk id="7" creationId="{AEDE0307-5E18-44FD-92CC-A5959D6B618A}"/>
          </ac:spMkLst>
        </pc:spChg>
        <pc:picChg chg="add mod">
          <ac:chgData name="Henrique Rocha" userId="438505741e1325cf" providerId="LiveId" clId="{36D990BB-3463-4500-9016-0311A70C52F1}" dt="2021-09-05T05:04:41.221" v="2830" actId="1076"/>
          <ac:picMkLst>
            <pc:docMk/>
            <pc:sldMk cId="1027904024" sldId="271"/>
            <ac:picMk id="5122" creationId="{8564AA67-CE3C-470D-8137-5B92BD488432}"/>
          </ac:picMkLst>
        </pc:picChg>
      </pc:sldChg>
      <pc:sldChg chg="modSp new del mod">
        <pc:chgData name="Henrique Rocha" userId="438505741e1325cf" providerId="LiveId" clId="{36D990BB-3463-4500-9016-0311A70C52F1}" dt="2021-09-05T05:02:53.001" v="2789" actId="47"/>
        <pc:sldMkLst>
          <pc:docMk/>
          <pc:sldMk cId="3230686088" sldId="271"/>
        </pc:sldMkLst>
        <pc:spChg chg="mod">
          <ac:chgData name="Henrique Rocha" userId="438505741e1325cf" providerId="LiveId" clId="{36D990BB-3463-4500-9016-0311A70C52F1}" dt="2021-09-05T05:02:18.591" v="2786" actId="20577"/>
          <ac:spMkLst>
            <pc:docMk/>
            <pc:sldMk cId="3230686088" sldId="271"/>
            <ac:spMk id="2" creationId="{5E8D879E-9C7E-48C9-A4AC-EDE12C1697DF}"/>
          </ac:spMkLst>
        </pc:spChg>
        <pc:spChg chg="mod">
          <ac:chgData name="Henrique Rocha" userId="438505741e1325cf" providerId="LiveId" clId="{36D990BB-3463-4500-9016-0311A70C52F1}" dt="2021-09-05T05:02:49.011" v="2788" actId="20577"/>
          <ac:spMkLst>
            <pc:docMk/>
            <pc:sldMk cId="3230686088" sldId="271"/>
            <ac:spMk id="3" creationId="{58C6DBA1-2AAC-469B-B5DA-8DCB51C738C0}"/>
          </ac:spMkLst>
        </pc:spChg>
      </pc:sldChg>
      <pc:sldChg chg="modSp new del mod">
        <pc:chgData name="Henrique Rocha" userId="438505741e1325cf" providerId="LiveId" clId="{36D990BB-3463-4500-9016-0311A70C52F1}" dt="2021-09-05T15:19:46.449" v="4643" actId="47"/>
        <pc:sldMkLst>
          <pc:docMk/>
          <pc:sldMk cId="2199013143" sldId="272"/>
        </pc:sldMkLst>
        <pc:spChg chg="mod">
          <ac:chgData name="Henrique Rocha" userId="438505741e1325cf" providerId="LiveId" clId="{36D990BB-3463-4500-9016-0311A70C52F1}" dt="2021-09-05T05:26:12.254" v="3302" actId="20577"/>
          <ac:spMkLst>
            <pc:docMk/>
            <pc:sldMk cId="2199013143" sldId="272"/>
            <ac:spMk id="2" creationId="{A48CCB44-E1E6-4F28-98FB-9F8781AB6D54}"/>
          </ac:spMkLst>
        </pc:spChg>
        <pc:spChg chg="mod">
          <ac:chgData name="Henrique Rocha" userId="438505741e1325cf" providerId="LiveId" clId="{36D990BB-3463-4500-9016-0311A70C52F1}" dt="2021-09-05T05:32:48.321" v="3667" actId="20577"/>
          <ac:spMkLst>
            <pc:docMk/>
            <pc:sldMk cId="2199013143" sldId="272"/>
            <ac:spMk id="3" creationId="{DE07FEBA-2DC3-4C7E-AAC3-B92738315E9B}"/>
          </ac:spMkLst>
        </pc:spChg>
      </pc:sldChg>
      <pc:sldChg chg="modSp new mod">
        <pc:chgData name="Henrique Rocha" userId="438505741e1325cf" providerId="LiveId" clId="{36D990BB-3463-4500-9016-0311A70C52F1}" dt="2021-09-05T15:51:59.426" v="5157" actId="20577"/>
        <pc:sldMkLst>
          <pc:docMk/>
          <pc:sldMk cId="1381714440" sldId="273"/>
        </pc:sldMkLst>
        <pc:spChg chg="mod">
          <ac:chgData name="Henrique Rocha" userId="438505741e1325cf" providerId="LiveId" clId="{36D990BB-3463-4500-9016-0311A70C52F1}" dt="2021-09-05T15:20:06.683" v="4672" actId="20577"/>
          <ac:spMkLst>
            <pc:docMk/>
            <pc:sldMk cId="1381714440" sldId="273"/>
            <ac:spMk id="2" creationId="{90119583-0420-488A-BEA8-1C0021E98822}"/>
          </ac:spMkLst>
        </pc:spChg>
        <pc:spChg chg="mod">
          <ac:chgData name="Henrique Rocha" userId="438505741e1325cf" providerId="LiveId" clId="{36D990BB-3463-4500-9016-0311A70C52F1}" dt="2021-09-05T15:51:59.426" v="5157" actId="20577"/>
          <ac:spMkLst>
            <pc:docMk/>
            <pc:sldMk cId="1381714440" sldId="273"/>
            <ac:spMk id="3" creationId="{CAA30C67-ECB9-4CC4-AE8B-1AB14133F165}"/>
          </ac:spMkLst>
        </pc:spChg>
      </pc:sldChg>
      <pc:sldChg chg="modSp new mod">
        <pc:chgData name="Henrique Rocha" userId="438505741e1325cf" providerId="LiveId" clId="{36D990BB-3463-4500-9016-0311A70C52F1}" dt="2021-09-05T14:48:57.407" v="4457" actId="20577"/>
        <pc:sldMkLst>
          <pc:docMk/>
          <pc:sldMk cId="266180827" sldId="274"/>
        </pc:sldMkLst>
        <pc:spChg chg="mod">
          <ac:chgData name="Henrique Rocha" userId="438505741e1325cf" providerId="LiveId" clId="{36D990BB-3463-4500-9016-0311A70C52F1}" dt="2021-09-05T14:40:58.355" v="3905" actId="20577"/>
          <ac:spMkLst>
            <pc:docMk/>
            <pc:sldMk cId="266180827" sldId="274"/>
            <ac:spMk id="2" creationId="{B51578D0-D2AE-40CF-A38E-790423B8B080}"/>
          </ac:spMkLst>
        </pc:spChg>
        <pc:spChg chg="mod">
          <ac:chgData name="Henrique Rocha" userId="438505741e1325cf" providerId="LiveId" clId="{36D990BB-3463-4500-9016-0311A70C52F1}" dt="2021-09-05T14:48:57.407" v="4457" actId="20577"/>
          <ac:spMkLst>
            <pc:docMk/>
            <pc:sldMk cId="266180827" sldId="274"/>
            <ac:spMk id="3" creationId="{4FC87D01-859F-41BC-87CE-7D72B65F5CA7}"/>
          </ac:spMkLst>
        </pc:spChg>
      </pc:sldChg>
      <pc:sldChg chg="addSp modSp new mod">
        <pc:chgData name="Henrique Rocha" userId="438505741e1325cf" providerId="LiveId" clId="{36D990BB-3463-4500-9016-0311A70C52F1}" dt="2021-09-05T15:51:22.567" v="5139" actId="20577"/>
        <pc:sldMkLst>
          <pc:docMk/>
          <pc:sldMk cId="1378739986" sldId="275"/>
        </pc:sldMkLst>
        <pc:spChg chg="mod">
          <ac:chgData name="Henrique Rocha" userId="438505741e1325cf" providerId="LiveId" clId="{36D990BB-3463-4500-9016-0311A70C52F1}" dt="2021-09-05T15:36:49.520" v="5073" actId="20577"/>
          <ac:spMkLst>
            <pc:docMk/>
            <pc:sldMk cId="1378739986" sldId="275"/>
            <ac:spMk id="2" creationId="{0C3D89CF-4EC7-45A4-8F0A-B963DFFA84E9}"/>
          </ac:spMkLst>
        </pc:spChg>
        <pc:spChg chg="mod">
          <ac:chgData name="Henrique Rocha" userId="438505741e1325cf" providerId="LiveId" clId="{36D990BB-3463-4500-9016-0311A70C52F1}" dt="2021-09-05T15:46:58.975" v="5104" actId="20577"/>
          <ac:spMkLst>
            <pc:docMk/>
            <pc:sldMk cId="1378739986" sldId="275"/>
            <ac:spMk id="3" creationId="{204A6CD3-F5C1-4802-9AAB-C416DF6C189C}"/>
          </ac:spMkLst>
        </pc:spChg>
        <pc:spChg chg="add mod">
          <ac:chgData name="Henrique Rocha" userId="438505741e1325cf" providerId="LiveId" clId="{36D990BB-3463-4500-9016-0311A70C52F1}" dt="2021-09-05T15:47:55.035" v="5113" actId="207"/>
          <ac:spMkLst>
            <pc:docMk/>
            <pc:sldMk cId="1378739986" sldId="275"/>
            <ac:spMk id="6" creationId="{421FD96C-974F-46FC-8078-FEB53D251F09}"/>
          </ac:spMkLst>
        </pc:spChg>
        <pc:spChg chg="add mod">
          <ac:chgData name="Henrique Rocha" userId="438505741e1325cf" providerId="LiveId" clId="{36D990BB-3463-4500-9016-0311A70C52F1}" dt="2021-09-05T15:51:22.567" v="5139" actId="20577"/>
          <ac:spMkLst>
            <pc:docMk/>
            <pc:sldMk cId="1378739986" sldId="275"/>
            <ac:spMk id="7" creationId="{1ECA2304-DC5F-4249-947D-BDF5EB83EA2A}"/>
          </ac:spMkLst>
        </pc:spChg>
      </pc:sldChg>
      <pc:sldChg chg="new">
        <pc:chgData name="Henrique Rocha" userId="438505741e1325cf" providerId="LiveId" clId="{36D990BB-3463-4500-9016-0311A70C52F1}" dt="2021-09-05T15:52:15.159" v="5158" actId="680"/>
        <pc:sldMkLst>
          <pc:docMk/>
          <pc:sldMk cId="525897278" sldId="276"/>
        </pc:sldMkLst>
      </pc:sldChg>
      <pc:sldChg chg="modSp new mod">
        <pc:chgData name="Henrique Rocha" userId="438505741e1325cf" providerId="LiveId" clId="{36D990BB-3463-4500-9016-0311A70C52F1}" dt="2021-09-06T05:35:52.543" v="5664" actId="20577"/>
        <pc:sldMkLst>
          <pc:docMk/>
          <pc:sldMk cId="1645268925" sldId="277"/>
        </pc:sldMkLst>
        <pc:spChg chg="mod">
          <ac:chgData name="Henrique Rocha" userId="438505741e1325cf" providerId="LiveId" clId="{36D990BB-3463-4500-9016-0311A70C52F1}" dt="2021-09-06T04:54:42.145" v="5543" actId="20577"/>
          <ac:spMkLst>
            <pc:docMk/>
            <pc:sldMk cId="1645268925" sldId="277"/>
            <ac:spMk id="2" creationId="{BB57F33C-3B97-448B-AFBE-F564CBA667FA}"/>
          </ac:spMkLst>
        </pc:spChg>
        <pc:spChg chg="mod">
          <ac:chgData name="Henrique Rocha" userId="438505741e1325cf" providerId="LiveId" clId="{36D990BB-3463-4500-9016-0311A70C52F1}" dt="2021-09-06T05:35:52.543" v="5664" actId="20577"/>
          <ac:spMkLst>
            <pc:docMk/>
            <pc:sldMk cId="1645268925" sldId="277"/>
            <ac:spMk id="3" creationId="{025A7BA1-7020-4E96-B218-82F8F0161EE3}"/>
          </ac:spMkLst>
        </pc:spChg>
      </pc:sldChg>
      <pc:sldChg chg="modSp new del mod">
        <pc:chgData name="Henrique Rocha" userId="438505741e1325cf" providerId="LiveId" clId="{36D990BB-3463-4500-9016-0311A70C52F1}" dt="2021-09-06T04:54:47.205" v="5544" actId="47"/>
        <pc:sldMkLst>
          <pc:docMk/>
          <pc:sldMk cId="1050255342" sldId="278"/>
        </pc:sldMkLst>
        <pc:spChg chg="mod">
          <ac:chgData name="Henrique Rocha" userId="438505741e1325cf" providerId="LiveId" clId="{36D990BB-3463-4500-9016-0311A70C52F1}" dt="2021-09-06T04:53:53.115" v="5510" actId="5793"/>
          <ac:spMkLst>
            <pc:docMk/>
            <pc:sldMk cId="1050255342" sldId="278"/>
            <ac:spMk id="2" creationId="{E5DC48C6-A5CC-447F-9A65-B5A5997DF92F}"/>
          </ac:spMkLst>
        </pc:spChg>
        <pc:spChg chg="mod">
          <ac:chgData name="Henrique Rocha" userId="438505741e1325cf" providerId="LiveId" clId="{36D990BB-3463-4500-9016-0311A70C52F1}" dt="2021-09-06T04:54:15.819" v="5535" actId="20577"/>
          <ac:spMkLst>
            <pc:docMk/>
            <pc:sldMk cId="1050255342" sldId="278"/>
            <ac:spMk id="3" creationId="{CAA933E6-9E28-474E-903D-E77820A3537D}"/>
          </ac:spMkLst>
        </pc:spChg>
      </pc:sldChg>
      <pc:sldChg chg="modSp new mod">
        <pc:chgData name="Henrique Rocha" userId="438505741e1325cf" providerId="LiveId" clId="{36D990BB-3463-4500-9016-0311A70C52F1}" dt="2021-09-06T06:04:52.955" v="5730" actId="20577"/>
        <pc:sldMkLst>
          <pc:docMk/>
          <pc:sldMk cId="3251535649" sldId="278"/>
        </pc:sldMkLst>
        <pc:spChg chg="mod">
          <ac:chgData name="Henrique Rocha" userId="438505741e1325cf" providerId="LiveId" clId="{36D990BB-3463-4500-9016-0311A70C52F1}" dt="2021-09-06T06:03:22.797" v="5675" actId="20577"/>
          <ac:spMkLst>
            <pc:docMk/>
            <pc:sldMk cId="3251535649" sldId="278"/>
            <ac:spMk id="2" creationId="{4C8ACAA4-5118-4602-8825-1A15B28A3435}"/>
          </ac:spMkLst>
        </pc:spChg>
        <pc:spChg chg="mod">
          <ac:chgData name="Henrique Rocha" userId="438505741e1325cf" providerId="LiveId" clId="{36D990BB-3463-4500-9016-0311A70C52F1}" dt="2021-09-06T06:04:52.955" v="5730" actId="20577"/>
          <ac:spMkLst>
            <pc:docMk/>
            <pc:sldMk cId="3251535649" sldId="278"/>
            <ac:spMk id="3" creationId="{36943C24-D0F5-44C2-B317-152A7D2AC8F5}"/>
          </ac:spMkLst>
        </pc:spChg>
      </pc:sldChg>
    </pc:docChg>
  </pc:docChgLst>
  <pc:docChgLst>
    <pc:chgData name="Henrique Rocha" userId="6da641f8-871e-414b-b6fd-ead4ca644738" providerId="ADAL" clId="{A088D565-61A9-6F4A-B120-D303374E363E}"/>
    <pc:docChg chg="undo custSel addSld delSld modSld sldOrd">
      <pc:chgData name="Henrique Rocha" userId="6da641f8-871e-414b-b6fd-ead4ca644738" providerId="ADAL" clId="{A088D565-61A9-6F4A-B120-D303374E363E}" dt="2022-02-01T19:47:11.175" v="17777" actId="20577"/>
      <pc:docMkLst>
        <pc:docMk/>
      </pc:docMkLst>
      <pc:sldChg chg="del">
        <pc:chgData name="Henrique Rocha" userId="6da641f8-871e-414b-b6fd-ead4ca644738" providerId="ADAL" clId="{A088D565-61A9-6F4A-B120-D303374E363E}" dt="2022-01-28T15:06:25.181" v="0" actId="2696"/>
        <pc:sldMkLst>
          <pc:docMk/>
          <pc:sldMk cId="4206793918" sldId="257"/>
        </pc:sldMkLst>
      </pc:sldChg>
      <pc:sldChg chg="del">
        <pc:chgData name="Henrique Rocha" userId="6da641f8-871e-414b-b6fd-ead4ca644738" providerId="ADAL" clId="{A088D565-61A9-6F4A-B120-D303374E363E}" dt="2022-01-28T15:06:25.181" v="0" actId="2696"/>
        <pc:sldMkLst>
          <pc:docMk/>
          <pc:sldMk cId="3586800873" sldId="258"/>
        </pc:sldMkLst>
      </pc:sldChg>
      <pc:sldChg chg="modSp mod">
        <pc:chgData name="Henrique Rocha" userId="6da641f8-871e-414b-b6fd-ead4ca644738" providerId="ADAL" clId="{A088D565-61A9-6F4A-B120-D303374E363E}" dt="2022-02-01T19:47:11.175" v="17777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A088D565-61A9-6F4A-B120-D303374E363E}" dt="2022-02-01T19:47:11.175" v="17777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modSp mod">
        <pc:chgData name="Henrique Rocha" userId="6da641f8-871e-414b-b6fd-ead4ca644738" providerId="ADAL" clId="{A088D565-61A9-6F4A-B120-D303374E363E}" dt="2022-02-01T19:40:28.331" v="17771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A088D565-61A9-6F4A-B120-D303374E363E}" dt="2022-02-01T19:40:28.331" v="17771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679849396" sldId="281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212277830" sldId="28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629499123" sldId="28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732636192" sldId="28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174554884" sldId="28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752164159" sldId="28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908077309" sldId="287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600037929" sldId="288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830699085" sldId="289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12554095" sldId="290"/>
        </pc:sldMkLst>
      </pc:sldChg>
      <pc:sldChg chg="delSp">
        <pc:chgData name="Henrique Rocha" userId="6da641f8-871e-414b-b6fd-ead4ca644738" providerId="ADAL" clId="{A088D565-61A9-6F4A-B120-D303374E363E}" dt="2022-01-28T18:01:51.446" v="38"/>
        <pc:sldMkLst>
          <pc:docMk/>
          <pc:sldMk cId="770693532" sldId="291"/>
        </pc:sldMkLst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770693532" sldId="291"/>
            <ac:spMk id="5" creationId="{FC918ACA-6BE6-ED42-ACF1-E4CBCCC47CE5}"/>
          </ac:spMkLst>
        </pc:spChg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770693532" sldId="291"/>
            <ac:spMk id="6" creationId="{D80072BC-5E28-D241-A34D-91D0F3C8D879}"/>
          </ac:spMkLst>
        </pc:spChg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522010191" sldId="29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831940360" sldId="29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4655554" sldId="29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89508520" sldId="29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993714197" sldId="29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633427682" sldId="297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938380330" sldId="298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641631272" sldId="299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41254901" sldId="300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408809153" sldId="301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565010925" sldId="30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069410040" sldId="30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81615743" sldId="30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619869845" sldId="30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565518286" sldId="30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588878303" sldId="307"/>
        </pc:sldMkLst>
      </pc:sldChg>
      <pc:sldChg chg="modSp add mod">
        <pc:chgData name="Henrique Rocha" userId="6da641f8-871e-414b-b6fd-ead4ca644738" providerId="ADAL" clId="{A088D565-61A9-6F4A-B120-D303374E363E}" dt="2022-02-01T19:27:59.334" v="17051" actId="20577"/>
        <pc:sldMkLst>
          <pc:docMk/>
          <pc:sldMk cId="1454969384" sldId="309"/>
        </pc:sldMkLst>
        <pc:spChg chg="mod">
          <ac:chgData name="Henrique Rocha" userId="6da641f8-871e-414b-b6fd-ead4ca644738" providerId="ADAL" clId="{A088D565-61A9-6F4A-B120-D303374E363E}" dt="2022-02-01T19:27:59.334" v="17051" actId="20577"/>
          <ac:spMkLst>
            <pc:docMk/>
            <pc:sldMk cId="1454969384" sldId="309"/>
            <ac:spMk id="3" creationId="{4899822E-0CF1-3044-A865-614D4E7E7701}"/>
          </ac:spMkLst>
        </pc:spChg>
      </pc:sldChg>
      <pc:sldChg chg="delSp modSp add mod">
        <pc:chgData name="Henrique Rocha" userId="6da641f8-871e-414b-b6fd-ead4ca644738" providerId="ADAL" clId="{A088D565-61A9-6F4A-B120-D303374E363E}" dt="2022-01-28T18:01:51.446" v="38"/>
        <pc:sldMkLst>
          <pc:docMk/>
          <pc:sldMk cId="1126298082" sldId="310"/>
        </pc:sldMkLst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1126298082" sldId="310"/>
            <ac:spMk id="5" creationId="{FC918ACA-6BE6-ED42-ACF1-E4CBCCC47CE5}"/>
          </ac:spMkLst>
        </pc:spChg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1126298082" sldId="310"/>
            <ac:spMk id="6" creationId="{D80072BC-5E28-D241-A34D-91D0F3C8D879}"/>
          </ac:spMkLst>
        </pc:spChg>
        <pc:spChg chg="mod">
          <ac:chgData name="Henrique Rocha" userId="6da641f8-871e-414b-b6fd-ead4ca644738" providerId="ADAL" clId="{A088D565-61A9-6F4A-B120-D303374E363E}" dt="2022-01-28T15:07:18.463" v="36" actId="20577"/>
          <ac:spMkLst>
            <pc:docMk/>
            <pc:sldMk cId="1126298082" sldId="310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1-28T18:08:12.768" v="393" actId="5793"/>
        <pc:sldMkLst>
          <pc:docMk/>
          <pc:sldMk cId="664421745" sldId="311"/>
        </pc:sldMkLst>
        <pc:spChg chg="mod">
          <ac:chgData name="Henrique Rocha" userId="6da641f8-871e-414b-b6fd-ead4ca644738" providerId="ADAL" clId="{A088D565-61A9-6F4A-B120-D303374E363E}" dt="2022-01-28T18:04:33.125" v="56" actId="20577"/>
          <ac:spMkLst>
            <pc:docMk/>
            <pc:sldMk cId="664421745" sldId="311"/>
            <ac:spMk id="2" creationId="{CBECE954-5B9D-254F-99F7-49CDC195ACD0}"/>
          </ac:spMkLst>
        </pc:spChg>
        <pc:spChg chg="mod">
          <ac:chgData name="Henrique Rocha" userId="6da641f8-871e-414b-b6fd-ead4ca644738" providerId="ADAL" clId="{A088D565-61A9-6F4A-B120-D303374E363E}" dt="2022-01-28T18:08:12.768" v="393" actId="5793"/>
          <ac:spMkLst>
            <pc:docMk/>
            <pc:sldMk cId="664421745" sldId="311"/>
            <ac:spMk id="3" creationId="{7B2911BF-1BF2-A94A-A00F-1F28FB3DED77}"/>
          </ac:spMkLst>
        </pc:spChg>
      </pc:sldChg>
      <pc:sldChg chg="modSp new del mod">
        <pc:chgData name="Henrique Rocha" userId="6da641f8-871e-414b-b6fd-ead4ca644738" providerId="ADAL" clId="{A088D565-61A9-6F4A-B120-D303374E363E}" dt="2022-01-28T21:24:05.810" v="2123" actId="2696"/>
        <pc:sldMkLst>
          <pc:docMk/>
          <pc:sldMk cId="1473173212" sldId="312"/>
        </pc:sldMkLst>
        <pc:spChg chg="mod">
          <ac:chgData name="Henrique Rocha" userId="6da641f8-871e-414b-b6fd-ead4ca644738" providerId="ADAL" clId="{A088D565-61A9-6F4A-B120-D303374E363E}" dt="2022-01-28T18:09:40.614" v="417" actId="20577"/>
          <ac:spMkLst>
            <pc:docMk/>
            <pc:sldMk cId="1473173212" sldId="312"/>
            <ac:spMk id="2" creationId="{4900EC9A-59A9-264A-9FE2-6C8D3F795DC2}"/>
          </ac:spMkLst>
        </pc:spChg>
        <pc:spChg chg="mod">
          <ac:chgData name="Henrique Rocha" userId="6da641f8-871e-414b-b6fd-ead4ca644738" providerId="ADAL" clId="{A088D565-61A9-6F4A-B120-D303374E363E}" dt="2022-01-28T18:17:24.152" v="885" actId="20577"/>
          <ac:spMkLst>
            <pc:docMk/>
            <pc:sldMk cId="1473173212" sldId="312"/>
            <ac:spMk id="3" creationId="{C00ECD40-756B-7B46-8114-70E4404908B3}"/>
          </ac:spMkLst>
        </pc:spChg>
      </pc:sldChg>
      <pc:sldChg chg="modSp new mod">
        <pc:chgData name="Henrique Rocha" userId="6da641f8-871e-414b-b6fd-ead4ca644738" providerId="ADAL" clId="{A088D565-61A9-6F4A-B120-D303374E363E}" dt="2022-01-28T18:15:50.306" v="821" actId="20577"/>
        <pc:sldMkLst>
          <pc:docMk/>
          <pc:sldMk cId="3116349418" sldId="313"/>
        </pc:sldMkLst>
        <pc:spChg chg="mod">
          <ac:chgData name="Henrique Rocha" userId="6da641f8-871e-414b-b6fd-ead4ca644738" providerId="ADAL" clId="{A088D565-61A9-6F4A-B120-D303374E363E}" dt="2022-01-28T18:10:15.132" v="442" actId="20577"/>
          <ac:spMkLst>
            <pc:docMk/>
            <pc:sldMk cId="3116349418" sldId="313"/>
            <ac:spMk id="2" creationId="{59CD1580-2617-8E4D-BDF1-C28208D4091C}"/>
          </ac:spMkLst>
        </pc:spChg>
        <pc:spChg chg="mod">
          <ac:chgData name="Henrique Rocha" userId="6da641f8-871e-414b-b6fd-ead4ca644738" providerId="ADAL" clId="{A088D565-61A9-6F4A-B120-D303374E363E}" dt="2022-01-28T18:15:50.306" v="821" actId="20577"/>
          <ac:spMkLst>
            <pc:docMk/>
            <pc:sldMk cId="3116349418" sldId="313"/>
            <ac:spMk id="3" creationId="{D8B323BF-913A-AA4A-8327-F15713BDFDEE}"/>
          </ac:spMkLst>
        </pc:spChg>
      </pc:sldChg>
      <pc:sldChg chg="modSp add mod">
        <pc:chgData name="Henrique Rocha" userId="6da641f8-871e-414b-b6fd-ead4ca644738" providerId="ADAL" clId="{A088D565-61A9-6F4A-B120-D303374E363E}" dt="2022-01-28T18:17:59.517" v="903" actId="20577"/>
        <pc:sldMkLst>
          <pc:docMk/>
          <pc:sldMk cId="2189946668" sldId="314"/>
        </pc:sldMkLst>
        <pc:spChg chg="mod">
          <ac:chgData name="Henrique Rocha" userId="6da641f8-871e-414b-b6fd-ead4ca644738" providerId="ADAL" clId="{A088D565-61A9-6F4A-B120-D303374E363E}" dt="2022-01-28T18:17:59.517" v="903" actId="20577"/>
          <ac:spMkLst>
            <pc:docMk/>
            <pc:sldMk cId="2189946668" sldId="314"/>
            <ac:spMk id="7" creationId="{E350AE20-124B-2C40-8E9B-984B0510120D}"/>
          </ac:spMkLst>
        </pc:spChg>
      </pc:sldChg>
      <pc:sldChg chg="addSp modSp new mod">
        <pc:chgData name="Henrique Rocha" userId="6da641f8-871e-414b-b6fd-ead4ca644738" providerId="ADAL" clId="{A088D565-61A9-6F4A-B120-D303374E363E}" dt="2022-01-28T18:26:42.791" v="1219" actId="1035"/>
        <pc:sldMkLst>
          <pc:docMk/>
          <pc:sldMk cId="4237171217" sldId="315"/>
        </pc:sldMkLst>
        <pc:spChg chg="mod">
          <ac:chgData name="Henrique Rocha" userId="6da641f8-871e-414b-b6fd-ead4ca644738" providerId="ADAL" clId="{A088D565-61A9-6F4A-B120-D303374E363E}" dt="2022-01-28T18:22:47.560" v="923" actId="20577"/>
          <ac:spMkLst>
            <pc:docMk/>
            <pc:sldMk cId="4237171217" sldId="315"/>
            <ac:spMk id="2" creationId="{63C4EBAD-EA31-BA4F-BB64-C3945525C95D}"/>
          </ac:spMkLst>
        </pc:spChg>
        <pc:spChg chg="mod">
          <ac:chgData name="Henrique Rocha" userId="6da641f8-871e-414b-b6fd-ead4ca644738" providerId="ADAL" clId="{A088D565-61A9-6F4A-B120-D303374E363E}" dt="2022-01-28T18:25:52.608" v="1207" actId="20577"/>
          <ac:spMkLst>
            <pc:docMk/>
            <pc:sldMk cId="4237171217" sldId="315"/>
            <ac:spMk id="3" creationId="{30D4DFC5-C6A9-5B40-AF88-8E8ADB52A89B}"/>
          </ac:spMkLst>
        </pc:spChg>
        <pc:picChg chg="add mod">
          <ac:chgData name="Henrique Rocha" userId="6da641f8-871e-414b-b6fd-ead4ca644738" providerId="ADAL" clId="{A088D565-61A9-6F4A-B120-D303374E363E}" dt="2022-01-28T18:26:42.791" v="1219" actId="1035"/>
          <ac:picMkLst>
            <pc:docMk/>
            <pc:sldMk cId="4237171217" sldId="315"/>
            <ac:picMk id="6" creationId="{73F8A0ED-161A-DE43-90BE-1C1BE7528FEF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8T18:28:44.360" v="1253" actId="1076"/>
        <pc:sldMkLst>
          <pc:docMk/>
          <pc:sldMk cId="2401717469" sldId="316"/>
        </pc:sldMkLst>
        <pc:spChg chg="mod">
          <ac:chgData name="Henrique Rocha" userId="6da641f8-871e-414b-b6fd-ead4ca644738" providerId="ADAL" clId="{A088D565-61A9-6F4A-B120-D303374E363E}" dt="2022-01-28T18:27:39.293" v="1242" actId="20577"/>
          <ac:spMkLst>
            <pc:docMk/>
            <pc:sldMk cId="2401717469" sldId="316"/>
            <ac:spMk id="2" creationId="{0B2154DD-3A99-C54C-B449-9CB3A0AC0D1A}"/>
          </ac:spMkLst>
        </pc:spChg>
        <pc:spChg chg="del">
          <ac:chgData name="Henrique Rocha" userId="6da641f8-871e-414b-b6fd-ead4ca644738" providerId="ADAL" clId="{A088D565-61A9-6F4A-B120-D303374E363E}" dt="2022-01-28T18:28:03.787" v="1243"/>
          <ac:spMkLst>
            <pc:docMk/>
            <pc:sldMk cId="2401717469" sldId="316"/>
            <ac:spMk id="3" creationId="{8A6257AE-6E56-7445-ACB9-BECA8CF67429}"/>
          </ac:spMkLst>
        </pc:spChg>
        <pc:picChg chg="add mod modCrop">
          <ac:chgData name="Henrique Rocha" userId="6da641f8-871e-414b-b6fd-ead4ca644738" providerId="ADAL" clId="{A088D565-61A9-6F4A-B120-D303374E363E}" dt="2022-01-28T18:28:44.360" v="1253" actId="1076"/>
          <ac:picMkLst>
            <pc:docMk/>
            <pc:sldMk cId="2401717469" sldId="316"/>
            <ac:picMk id="6" creationId="{DC393E9C-87F7-5743-B866-6BB169B08534}"/>
          </ac:picMkLst>
        </pc:picChg>
      </pc:sldChg>
      <pc:sldChg chg="addSp modSp new mod">
        <pc:chgData name="Henrique Rocha" userId="6da641f8-871e-414b-b6fd-ead4ca644738" providerId="ADAL" clId="{A088D565-61A9-6F4A-B120-D303374E363E}" dt="2022-01-28T18:36:43.208" v="1462" actId="1076"/>
        <pc:sldMkLst>
          <pc:docMk/>
          <pc:sldMk cId="1768476312" sldId="317"/>
        </pc:sldMkLst>
        <pc:spChg chg="mod">
          <ac:chgData name="Henrique Rocha" userId="6da641f8-871e-414b-b6fd-ead4ca644738" providerId="ADAL" clId="{A088D565-61A9-6F4A-B120-D303374E363E}" dt="2022-01-28T18:35:31.653" v="1290" actId="20577"/>
          <ac:spMkLst>
            <pc:docMk/>
            <pc:sldMk cId="1768476312" sldId="317"/>
            <ac:spMk id="2" creationId="{6DDC29D6-7AA1-7849-9368-E9F9B1273D7C}"/>
          </ac:spMkLst>
        </pc:spChg>
        <pc:spChg chg="mod">
          <ac:chgData name="Henrique Rocha" userId="6da641f8-871e-414b-b6fd-ead4ca644738" providerId="ADAL" clId="{A088D565-61A9-6F4A-B120-D303374E363E}" dt="2022-01-28T18:36:34.734" v="1450" actId="20577"/>
          <ac:spMkLst>
            <pc:docMk/>
            <pc:sldMk cId="1768476312" sldId="317"/>
            <ac:spMk id="3" creationId="{1BB218E5-A9F9-6C47-906D-4D3286FAD6BD}"/>
          </ac:spMkLst>
        </pc:spChg>
        <pc:picChg chg="add mod">
          <ac:chgData name="Henrique Rocha" userId="6da641f8-871e-414b-b6fd-ead4ca644738" providerId="ADAL" clId="{A088D565-61A9-6F4A-B120-D303374E363E}" dt="2022-01-28T18:36:43.208" v="1462" actId="1076"/>
          <ac:picMkLst>
            <pc:docMk/>
            <pc:sldMk cId="1768476312" sldId="317"/>
            <ac:picMk id="6" creationId="{DE78E525-EA76-AF4D-94FC-A4E817682EF4}"/>
          </ac:picMkLst>
        </pc:picChg>
      </pc:sldChg>
      <pc:sldChg chg="modSp add mod">
        <pc:chgData name="Henrique Rocha" userId="6da641f8-871e-414b-b6fd-ead4ca644738" providerId="ADAL" clId="{A088D565-61A9-6F4A-B120-D303374E363E}" dt="2022-01-29T17:48:45.022" v="6740" actId="20577"/>
        <pc:sldMkLst>
          <pc:docMk/>
          <pc:sldMk cId="2038455443" sldId="318"/>
        </pc:sldMkLst>
        <pc:spChg chg="mod">
          <ac:chgData name="Henrique Rocha" userId="6da641f8-871e-414b-b6fd-ead4ca644738" providerId="ADAL" clId="{A088D565-61A9-6F4A-B120-D303374E363E}" dt="2022-01-29T17:48:45.022" v="6740" actId="20577"/>
          <ac:spMkLst>
            <pc:docMk/>
            <pc:sldMk cId="2038455443" sldId="318"/>
            <ac:spMk id="7" creationId="{E350AE20-124B-2C40-8E9B-984B0510120D}"/>
          </ac:spMkLst>
        </pc:spChg>
      </pc:sldChg>
      <pc:sldChg chg="modSp new del mod">
        <pc:chgData name="Henrique Rocha" userId="6da641f8-871e-414b-b6fd-ead4ca644738" providerId="ADAL" clId="{A088D565-61A9-6F4A-B120-D303374E363E}" dt="2022-01-28T18:37:40.316" v="1562" actId="2696"/>
        <pc:sldMkLst>
          <pc:docMk/>
          <pc:sldMk cId="4045637194" sldId="318"/>
        </pc:sldMkLst>
        <pc:spChg chg="mod">
          <ac:chgData name="Henrique Rocha" userId="6da641f8-871e-414b-b6fd-ead4ca644738" providerId="ADAL" clId="{A088D565-61A9-6F4A-B120-D303374E363E}" dt="2022-01-28T18:37:11.602" v="1508" actId="20577"/>
          <ac:spMkLst>
            <pc:docMk/>
            <pc:sldMk cId="4045637194" sldId="318"/>
            <ac:spMk id="2" creationId="{8A3A0FB9-A373-944E-821A-374881B9D548}"/>
          </ac:spMkLst>
        </pc:spChg>
        <pc:spChg chg="mod">
          <ac:chgData name="Henrique Rocha" userId="6da641f8-871e-414b-b6fd-ead4ca644738" providerId="ADAL" clId="{A088D565-61A9-6F4A-B120-D303374E363E}" dt="2022-01-28T18:37:31.989" v="1561" actId="20577"/>
          <ac:spMkLst>
            <pc:docMk/>
            <pc:sldMk cId="4045637194" sldId="318"/>
            <ac:spMk id="3" creationId="{CD720F80-BC31-B946-B50D-CDDFBC16C20A}"/>
          </ac:spMkLst>
        </pc:spChg>
      </pc:sldChg>
      <pc:sldChg chg="modSp new mod">
        <pc:chgData name="Henrique Rocha" userId="6da641f8-871e-414b-b6fd-ead4ca644738" providerId="ADAL" clId="{A088D565-61A9-6F4A-B120-D303374E363E}" dt="2022-01-28T18:45:46.640" v="1975" actId="20577"/>
        <pc:sldMkLst>
          <pc:docMk/>
          <pc:sldMk cId="1216885034" sldId="319"/>
        </pc:sldMkLst>
        <pc:spChg chg="mod">
          <ac:chgData name="Henrique Rocha" userId="6da641f8-871e-414b-b6fd-ead4ca644738" providerId="ADAL" clId="{A088D565-61A9-6F4A-B120-D303374E363E}" dt="2022-01-28T18:43:05.088" v="1676" actId="20577"/>
          <ac:spMkLst>
            <pc:docMk/>
            <pc:sldMk cId="1216885034" sldId="319"/>
            <ac:spMk id="2" creationId="{6BF39CF5-C14A-8840-B202-58C1581B74E2}"/>
          </ac:spMkLst>
        </pc:spChg>
        <pc:spChg chg="mod">
          <ac:chgData name="Henrique Rocha" userId="6da641f8-871e-414b-b6fd-ead4ca644738" providerId="ADAL" clId="{A088D565-61A9-6F4A-B120-D303374E363E}" dt="2022-01-28T18:45:46.640" v="1975" actId="20577"/>
          <ac:spMkLst>
            <pc:docMk/>
            <pc:sldMk cId="1216885034" sldId="319"/>
            <ac:spMk id="3" creationId="{D210B836-82F3-1C41-8C25-2F875DDA0345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28T18:52:17.529" v="2120" actId="1036"/>
        <pc:sldMkLst>
          <pc:docMk/>
          <pc:sldMk cId="1884617442" sldId="320"/>
        </pc:sldMkLst>
        <pc:spChg chg="mod">
          <ac:chgData name="Henrique Rocha" userId="6da641f8-871e-414b-b6fd-ead4ca644738" providerId="ADAL" clId="{A088D565-61A9-6F4A-B120-D303374E363E}" dt="2022-01-28T18:50:09.840" v="2054" actId="20577"/>
          <ac:spMkLst>
            <pc:docMk/>
            <pc:sldMk cId="1884617442" sldId="320"/>
            <ac:spMk id="2" creationId="{8C3653C0-0698-1840-80FE-687ED56DFA6A}"/>
          </ac:spMkLst>
        </pc:spChg>
        <pc:spChg chg="del">
          <ac:chgData name="Henrique Rocha" userId="6da641f8-871e-414b-b6fd-ead4ca644738" providerId="ADAL" clId="{A088D565-61A9-6F4A-B120-D303374E363E}" dt="2022-01-28T18:46:25.530" v="1980" actId="478"/>
          <ac:spMkLst>
            <pc:docMk/>
            <pc:sldMk cId="1884617442" sldId="320"/>
            <ac:spMk id="3" creationId="{0CE424EE-00AC-A84E-859B-C00E8718C48E}"/>
          </ac:spMkLst>
        </pc:spChg>
        <pc:spChg chg="add mod">
          <ac:chgData name="Henrique Rocha" userId="6da641f8-871e-414b-b6fd-ead4ca644738" providerId="ADAL" clId="{A088D565-61A9-6F4A-B120-D303374E363E}" dt="2022-01-28T18:52:17.529" v="2120" actId="1036"/>
          <ac:spMkLst>
            <pc:docMk/>
            <pc:sldMk cId="1884617442" sldId="320"/>
            <ac:spMk id="6" creationId="{B86EB343-B967-5A4B-BE69-D238510D0900}"/>
          </ac:spMkLst>
        </pc:spChg>
        <pc:spChg chg="add mod">
          <ac:chgData name="Henrique Rocha" userId="6da641f8-871e-414b-b6fd-ead4ca644738" providerId="ADAL" clId="{A088D565-61A9-6F4A-B120-D303374E363E}" dt="2022-01-28T18:52:17.529" v="2120" actId="1036"/>
          <ac:spMkLst>
            <pc:docMk/>
            <pc:sldMk cId="1884617442" sldId="320"/>
            <ac:spMk id="7" creationId="{A77178D3-3FC4-324C-A727-C5B87543FC3F}"/>
          </ac:spMkLst>
        </pc:spChg>
      </pc:sldChg>
      <pc:sldChg chg="addSp modSp new mod">
        <pc:chgData name="Henrique Rocha" userId="6da641f8-871e-414b-b6fd-ead4ca644738" providerId="ADAL" clId="{A088D565-61A9-6F4A-B120-D303374E363E}" dt="2022-01-29T01:28:38.030" v="2352" actId="732"/>
        <pc:sldMkLst>
          <pc:docMk/>
          <pc:sldMk cId="1385297143" sldId="321"/>
        </pc:sldMkLst>
        <pc:spChg chg="mod">
          <ac:chgData name="Henrique Rocha" userId="6da641f8-871e-414b-b6fd-ead4ca644738" providerId="ADAL" clId="{A088D565-61A9-6F4A-B120-D303374E363E}" dt="2022-01-28T18:50:24.757" v="2065" actId="20577"/>
          <ac:spMkLst>
            <pc:docMk/>
            <pc:sldMk cId="1385297143" sldId="321"/>
            <ac:spMk id="2" creationId="{8B415AB7-3E27-2249-BEBC-26863040664D}"/>
          </ac:spMkLst>
        </pc:spChg>
        <pc:spChg chg="mod">
          <ac:chgData name="Henrique Rocha" userId="6da641f8-871e-414b-b6fd-ead4ca644738" providerId="ADAL" clId="{A088D565-61A9-6F4A-B120-D303374E363E}" dt="2022-01-29T01:26:54.987" v="2331" actId="20577"/>
          <ac:spMkLst>
            <pc:docMk/>
            <pc:sldMk cId="1385297143" sldId="321"/>
            <ac:spMk id="3" creationId="{E810FFB5-E71A-C743-8BD5-90012ECF6BD5}"/>
          </ac:spMkLst>
        </pc:spChg>
        <pc:picChg chg="add mod modCrop">
          <ac:chgData name="Henrique Rocha" userId="6da641f8-871e-414b-b6fd-ead4ca644738" providerId="ADAL" clId="{A088D565-61A9-6F4A-B120-D303374E363E}" dt="2022-01-29T01:28:38.030" v="2352" actId="732"/>
          <ac:picMkLst>
            <pc:docMk/>
            <pc:sldMk cId="1385297143" sldId="321"/>
            <ac:picMk id="7" creationId="{DA444FD7-06E7-D54C-873D-4064A7140045}"/>
          </ac:picMkLst>
        </pc:picChg>
      </pc:sldChg>
      <pc:sldChg chg="new del">
        <pc:chgData name="Henrique Rocha" userId="6da641f8-871e-414b-b6fd-ead4ca644738" providerId="ADAL" clId="{A088D565-61A9-6F4A-B120-D303374E363E}" dt="2022-01-28T18:52:24.128" v="2122" actId="2696"/>
        <pc:sldMkLst>
          <pc:docMk/>
          <pc:sldMk cId="3892911570" sldId="322"/>
        </pc:sldMkLst>
      </pc:sldChg>
      <pc:sldChg chg="addSp modSp new mod">
        <pc:chgData name="Henrique Rocha" userId="6da641f8-871e-414b-b6fd-ead4ca644738" providerId="ADAL" clId="{A088D565-61A9-6F4A-B120-D303374E363E}" dt="2022-01-29T01:44:53.137" v="2690" actId="20577"/>
        <pc:sldMkLst>
          <pc:docMk/>
          <pc:sldMk cId="4089700079" sldId="322"/>
        </pc:sldMkLst>
        <pc:spChg chg="mod">
          <ac:chgData name="Henrique Rocha" userId="6da641f8-871e-414b-b6fd-ead4ca644738" providerId="ADAL" clId="{A088D565-61A9-6F4A-B120-D303374E363E}" dt="2022-01-29T01:40:20.268" v="2370" actId="20577"/>
          <ac:spMkLst>
            <pc:docMk/>
            <pc:sldMk cId="4089700079" sldId="322"/>
            <ac:spMk id="2" creationId="{2C473276-4758-454E-8EAE-419C8E8A3D86}"/>
          </ac:spMkLst>
        </pc:spChg>
        <pc:spChg chg="mod">
          <ac:chgData name="Henrique Rocha" userId="6da641f8-871e-414b-b6fd-ead4ca644738" providerId="ADAL" clId="{A088D565-61A9-6F4A-B120-D303374E363E}" dt="2022-01-29T01:44:53.137" v="2690" actId="20577"/>
          <ac:spMkLst>
            <pc:docMk/>
            <pc:sldMk cId="4089700079" sldId="322"/>
            <ac:spMk id="3" creationId="{2BD853A6-090C-6043-BC2A-8C39501AF430}"/>
          </ac:spMkLst>
        </pc:spChg>
        <pc:spChg chg="add mod">
          <ac:chgData name="Henrique Rocha" userId="6da641f8-871e-414b-b6fd-ead4ca644738" providerId="ADAL" clId="{A088D565-61A9-6F4A-B120-D303374E363E}" dt="2022-01-29T01:44:33.505" v="2683" actId="1036"/>
          <ac:spMkLst>
            <pc:docMk/>
            <pc:sldMk cId="4089700079" sldId="322"/>
            <ac:spMk id="6" creationId="{D646A27C-CE74-7D4C-B220-48ACA05F5429}"/>
          </ac:spMkLst>
        </pc:spChg>
        <pc:spChg chg="add mod">
          <ac:chgData name="Henrique Rocha" userId="6da641f8-871e-414b-b6fd-ead4ca644738" providerId="ADAL" clId="{A088D565-61A9-6F4A-B120-D303374E363E}" dt="2022-01-29T01:44:33.505" v="2683" actId="1036"/>
          <ac:spMkLst>
            <pc:docMk/>
            <pc:sldMk cId="4089700079" sldId="322"/>
            <ac:spMk id="7" creationId="{DC6D42B9-479D-7840-91E6-C563860FB73E}"/>
          </ac:spMkLst>
        </pc:spChg>
      </pc:sldChg>
      <pc:sldChg chg="modSp new mod">
        <pc:chgData name="Henrique Rocha" userId="6da641f8-871e-414b-b6fd-ead4ca644738" providerId="ADAL" clId="{A088D565-61A9-6F4A-B120-D303374E363E}" dt="2022-01-29T01:58:07.442" v="3101" actId="15"/>
        <pc:sldMkLst>
          <pc:docMk/>
          <pc:sldMk cId="3175998981" sldId="323"/>
        </pc:sldMkLst>
        <pc:spChg chg="mod">
          <ac:chgData name="Henrique Rocha" userId="6da641f8-871e-414b-b6fd-ead4ca644738" providerId="ADAL" clId="{A088D565-61A9-6F4A-B120-D303374E363E}" dt="2022-01-29T01:57:52.418" v="3078" actId="20577"/>
          <ac:spMkLst>
            <pc:docMk/>
            <pc:sldMk cId="3175998981" sldId="323"/>
            <ac:spMk id="2" creationId="{03B3BF63-72CE-C142-82AC-F817F9299196}"/>
          </ac:spMkLst>
        </pc:spChg>
        <pc:spChg chg="mod">
          <ac:chgData name="Henrique Rocha" userId="6da641f8-871e-414b-b6fd-ead4ca644738" providerId="ADAL" clId="{A088D565-61A9-6F4A-B120-D303374E363E}" dt="2022-01-29T01:58:07.442" v="3101" actId="15"/>
          <ac:spMkLst>
            <pc:docMk/>
            <pc:sldMk cId="3175998981" sldId="323"/>
            <ac:spMk id="3" creationId="{3E9E872B-ADE5-3C43-A8AC-6B27564016B2}"/>
          </ac:spMkLst>
        </pc:spChg>
      </pc:sldChg>
      <pc:sldChg chg="modSp new mod">
        <pc:chgData name="Henrique Rocha" userId="6da641f8-871e-414b-b6fd-ead4ca644738" providerId="ADAL" clId="{A088D565-61A9-6F4A-B120-D303374E363E}" dt="2022-01-29T02:05:38.205" v="3548" actId="20577"/>
        <pc:sldMkLst>
          <pc:docMk/>
          <pc:sldMk cId="3553492798" sldId="324"/>
        </pc:sldMkLst>
        <pc:spChg chg="mod">
          <ac:chgData name="Henrique Rocha" userId="6da641f8-871e-414b-b6fd-ead4ca644738" providerId="ADAL" clId="{A088D565-61A9-6F4A-B120-D303374E363E}" dt="2022-01-29T01:57:59.768" v="3088" actId="20577"/>
          <ac:spMkLst>
            <pc:docMk/>
            <pc:sldMk cId="3553492798" sldId="324"/>
            <ac:spMk id="2" creationId="{E433DC5A-BEB6-7646-B7EF-39D43735D88B}"/>
          </ac:spMkLst>
        </pc:spChg>
        <pc:spChg chg="mod">
          <ac:chgData name="Henrique Rocha" userId="6da641f8-871e-414b-b6fd-ead4ca644738" providerId="ADAL" clId="{A088D565-61A9-6F4A-B120-D303374E363E}" dt="2022-01-29T02:05:38.205" v="3548" actId="20577"/>
          <ac:spMkLst>
            <pc:docMk/>
            <pc:sldMk cId="3553492798" sldId="324"/>
            <ac:spMk id="3" creationId="{71C119C2-336C-CA4B-8358-E3F6E2A99AC6}"/>
          </ac:spMkLst>
        </pc:spChg>
      </pc:sldChg>
      <pc:sldChg chg="addSp delSp modSp add mod">
        <pc:chgData name="Henrique Rocha" userId="6da641f8-871e-414b-b6fd-ead4ca644738" providerId="ADAL" clId="{A088D565-61A9-6F4A-B120-D303374E363E}" dt="2022-01-29T02:09:13.378" v="3572" actId="20577"/>
        <pc:sldMkLst>
          <pc:docMk/>
          <pc:sldMk cId="923465698" sldId="325"/>
        </pc:sldMkLst>
        <pc:spChg chg="mod">
          <ac:chgData name="Henrique Rocha" userId="6da641f8-871e-414b-b6fd-ead4ca644738" providerId="ADAL" clId="{A088D565-61A9-6F4A-B120-D303374E363E}" dt="2022-01-29T01:59:51.791" v="3358" actId="20577"/>
          <ac:spMkLst>
            <pc:docMk/>
            <pc:sldMk cId="923465698" sldId="325"/>
            <ac:spMk id="2" creationId="{E433DC5A-BEB6-7646-B7EF-39D43735D88B}"/>
          </ac:spMkLst>
        </pc:spChg>
        <pc:spChg chg="del">
          <ac:chgData name="Henrique Rocha" userId="6da641f8-871e-414b-b6fd-ead4ca644738" providerId="ADAL" clId="{A088D565-61A9-6F4A-B120-D303374E363E}" dt="2022-01-29T02:00:25.736" v="3370" actId="478"/>
          <ac:spMkLst>
            <pc:docMk/>
            <pc:sldMk cId="923465698" sldId="325"/>
            <ac:spMk id="3" creationId="{71C119C2-336C-CA4B-8358-E3F6E2A99AC6}"/>
          </ac:spMkLst>
        </pc:spChg>
        <pc:spChg chg="add mod">
          <ac:chgData name="Henrique Rocha" userId="6da641f8-871e-414b-b6fd-ead4ca644738" providerId="ADAL" clId="{A088D565-61A9-6F4A-B120-D303374E363E}" dt="2022-01-29T02:09:13.378" v="3572" actId="20577"/>
          <ac:spMkLst>
            <pc:docMk/>
            <pc:sldMk cId="923465698" sldId="325"/>
            <ac:spMk id="6" creationId="{F54088F7-0D0E-294A-8BEB-5BD618C6C7DE}"/>
          </ac:spMkLst>
        </pc:spChg>
        <pc:spChg chg="add mod">
          <ac:chgData name="Henrique Rocha" userId="6da641f8-871e-414b-b6fd-ead4ca644738" providerId="ADAL" clId="{A088D565-61A9-6F4A-B120-D303374E363E}" dt="2022-01-29T02:08:59.181" v="3569" actId="14100"/>
          <ac:spMkLst>
            <pc:docMk/>
            <pc:sldMk cId="923465698" sldId="325"/>
            <ac:spMk id="7" creationId="{868F129E-4393-A14E-BCC6-0E5FB5C9F1B6}"/>
          </ac:spMkLst>
        </pc:spChg>
        <pc:spChg chg="add del mod">
          <ac:chgData name="Henrique Rocha" userId="6da641f8-871e-414b-b6fd-ead4ca644738" providerId="ADAL" clId="{A088D565-61A9-6F4A-B120-D303374E363E}" dt="2022-01-29T02:00:27.613" v="3371" actId="478"/>
          <ac:spMkLst>
            <pc:docMk/>
            <pc:sldMk cId="923465698" sldId="325"/>
            <ac:spMk id="9" creationId="{B583F323-1653-8943-B9C9-6A5C9BC26A9A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5:41:13.069" v="4517" actId="20577"/>
        <pc:sldMkLst>
          <pc:docMk/>
          <pc:sldMk cId="3676726907" sldId="326"/>
        </pc:sldMkLst>
        <pc:spChg chg="mod">
          <ac:chgData name="Henrique Rocha" userId="6da641f8-871e-414b-b6fd-ead4ca644738" providerId="ADAL" clId="{A088D565-61A9-6F4A-B120-D303374E363E}" dt="2022-01-29T02:15:59.808" v="3592" actId="20577"/>
          <ac:spMkLst>
            <pc:docMk/>
            <pc:sldMk cId="3676726907" sldId="326"/>
            <ac:spMk id="2" creationId="{267A3069-EA67-9044-ACCA-6A38A32A5903}"/>
          </ac:spMkLst>
        </pc:spChg>
        <pc:spChg chg="mod">
          <ac:chgData name="Henrique Rocha" userId="6da641f8-871e-414b-b6fd-ead4ca644738" providerId="ADAL" clId="{A088D565-61A9-6F4A-B120-D303374E363E}" dt="2022-01-29T15:41:13.069" v="4517" actId="20577"/>
          <ac:spMkLst>
            <pc:docMk/>
            <pc:sldMk cId="3676726907" sldId="326"/>
            <ac:spMk id="3" creationId="{F37EC290-A192-F34B-92D5-EA7A21B13467}"/>
          </ac:spMkLst>
        </pc:spChg>
        <pc:graphicFrameChg chg="add mod modGraphic">
          <ac:chgData name="Henrique Rocha" userId="6da641f8-871e-414b-b6fd-ead4ca644738" providerId="ADAL" clId="{A088D565-61A9-6F4A-B120-D303374E363E}" dt="2022-01-29T02:30:16.889" v="4134" actId="255"/>
          <ac:graphicFrameMkLst>
            <pc:docMk/>
            <pc:sldMk cId="3676726907" sldId="326"/>
            <ac:graphicFrameMk id="6" creationId="{9DF28441-B65E-AA43-B8E7-0FEE368B5D10}"/>
          </ac:graphicFrameMkLst>
        </pc:graphicFrameChg>
      </pc:sldChg>
      <pc:sldChg chg="addSp modSp new del mod">
        <pc:chgData name="Henrique Rocha" userId="6da641f8-871e-414b-b6fd-ead4ca644738" providerId="ADAL" clId="{A088D565-61A9-6F4A-B120-D303374E363E}" dt="2022-01-29T02:33:11.723" v="4142" actId="2696"/>
        <pc:sldMkLst>
          <pc:docMk/>
          <pc:sldMk cId="2170293520" sldId="327"/>
        </pc:sldMkLst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8" creationId="{A9790068-BB9F-5945-86F8-A557A872A340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9" creationId="{ADBB5897-831D-9449-8654-C94B682526FB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10" creationId="{A0E2349D-A263-E847-B7EE-13E414DB3E31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11" creationId="{0BCD491E-C5F7-3D43-AC21-DC0EBB41FC1E}"/>
          </ac:spMkLst>
        </pc:spChg>
        <pc:picChg chg="add mod">
          <ac:chgData name="Henrique Rocha" userId="6da641f8-871e-414b-b6fd-ead4ca644738" providerId="ADAL" clId="{A088D565-61A9-6F4A-B120-D303374E363E}" dt="2022-01-29T02:32:03.467" v="4141" actId="14100"/>
          <ac:picMkLst>
            <pc:docMk/>
            <pc:sldMk cId="2170293520" sldId="327"/>
            <ac:picMk id="6" creationId="{A04E5286-E243-D341-BE0B-FAE6559BF6F0}"/>
          </ac:picMkLst>
        </pc:picChg>
        <pc:picChg chg="add mod">
          <ac:chgData name="Henrique Rocha" userId="6da641f8-871e-414b-b6fd-ead4ca644738" providerId="ADAL" clId="{A088D565-61A9-6F4A-B120-D303374E363E}" dt="2022-01-29T02:32:03.467" v="4141" actId="14100"/>
          <ac:picMkLst>
            <pc:docMk/>
            <pc:sldMk cId="2170293520" sldId="327"/>
            <ac:picMk id="7" creationId="{FAD1F1D0-EA7B-7E4F-BDB3-0B93464AA322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16:10:56.511" v="5241" actId="113"/>
        <pc:sldMkLst>
          <pc:docMk/>
          <pc:sldMk cId="4017856153" sldId="327"/>
        </pc:sldMkLst>
        <pc:spChg chg="mod">
          <ac:chgData name="Henrique Rocha" userId="6da641f8-871e-414b-b6fd-ead4ca644738" providerId="ADAL" clId="{A088D565-61A9-6F4A-B120-D303374E363E}" dt="2022-01-29T02:34:30.710" v="4166" actId="20577"/>
          <ac:spMkLst>
            <pc:docMk/>
            <pc:sldMk cId="4017856153" sldId="327"/>
            <ac:spMk id="2" creationId="{00FEA183-CD3E-DD42-95D6-F575D26D777D}"/>
          </ac:spMkLst>
        </pc:spChg>
        <pc:spChg chg="del">
          <ac:chgData name="Henrique Rocha" userId="6da641f8-871e-414b-b6fd-ead4ca644738" providerId="ADAL" clId="{A088D565-61A9-6F4A-B120-D303374E363E}" dt="2022-01-29T02:34:20.401" v="4146" actId="478"/>
          <ac:spMkLst>
            <pc:docMk/>
            <pc:sldMk cId="4017856153" sldId="327"/>
            <ac:spMk id="3" creationId="{4ABF5C7E-7AFF-7B49-9DBD-C08B2DD6B6C0}"/>
          </ac:spMkLst>
        </pc:spChg>
        <pc:spChg chg="add del mod">
          <ac:chgData name="Henrique Rocha" userId="6da641f8-871e-414b-b6fd-ead4ca644738" providerId="ADAL" clId="{A088D565-61A9-6F4A-B120-D303374E363E}" dt="2022-01-29T02:34:18.301" v="4145"/>
          <ac:spMkLst>
            <pc:docMk/>
            <pc:sldMk cId="4017856153" sldId="327"/>
            <ac:spMk id="6" creationId="{ED0815DA-4B7C-A54B-B609-A64784E96821}"/>
          </ac:spMkLst>
        </pc:spChg>
        <pc:spChg chg="add del mod">
          <ac:chgData name="Henrique Rocha" userId="6da641f8-871e-414b-b6fd-ead4ca644738" providerId="ADAL" clId="{A088D565-61A9-6F4A-B120-D303374E363E}" dt="2022-01-29T02:34:18.301" v="4145"/>
          <ac:spMkLst>
            <pc:docMk/>
            <pc:sldMk cId="4017856153" sldId="327"/>
            <ac:spMk id="7" creationId="{A3BEED2B-5D88-2348-BCB1-E65A49345D38}"/>
          </ac:spMkLst>
        </pc:spChg>
        <pc:spChg chg="add mod">
          <ac:chgData name="Henrique Rocha" userId="6da641f8-871e-414b-b6fd-ead4ca644738" providerId="ADAL" clId="{A088D565-61A9-6F4A-B120-D303374E363E}" dt="2022-01-29T16:10:56.511" v="5241" actId="113"/>
          <ac:spMkLst>
            <pc:docMk/>
            <pc:sldMk cId="4017856153" sldId="327"/>
            <ac:spMk id="8" creationId="{A1CF4212-B9F2-6444-9658-68F97726081E}"/>
          </ac:spMkLst>
        </pc:spChg>
        <pc:spChg chg="add mod">
          <ac:chgData name="Henrique Rocha" userId="6da641f8-871e-414b-b6fd-ead4ca644738" providerId="ADAL" clId="{A088D565-61A9-6F4A-B120-D303374E363E}" dt="2022-01-29T15:59:51.029" v="4688" actId="14100"/>
          <ac:spMkLst>
            <pc:docMk/>
            <pc:sldMk cId="4017856153" sldId="327"/>
            <ac:spMk id="9" creationId="{12AEBA6C-9E2F-E643-9A27-B938EA143A7A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6:09:10.141" v="5097" actId="1035"/>
        <pc:sldMkLst>
          <pc:docMk/>
          <pc:sldMk cId="3143110038" sldId="328"/>
        </pc:sldMkLst>
        <pc:spChg chg="mod">
          <ac:chgData name="Henrique Rocha" userId="6da641f8-871e-414b-b6fd-ead4ca644738" providerId="ADAL" clId="{A088D565-61A9-6F4A-B120-D303374E363E}" dt="2022-01-29T16:02:53.956" v="4772" actId="20577"/>
          <ac:spMkLst>
            <pc:docMk/>
            <pc:sldMk cId="3143110038" sldId="328"/>
            <ac:spMk id="2" creationId="{DE126CDE-F9DC-454D-A241-19B2832F1692}"/>
          </ac:spMkLst>
        </pc:spChg>
        <pc:spChg chg="mod">
          <ac:chgData name="Henrique Rocha" userId="6da641f8-871e-414b-b6fd-ead4ca644738" providerId="ADAL" clId="{A088D565-61A9-6F4A-B120-D303374E363E}" dt="2022-01-29T16:08:32.053" v="5060" actId="14100"/>
          <ac:spMkLst>
            <pc:docMk/>
            <pc:sldMk cId="3143110038" sldId="328"/>
            <ac:spMk id="3" creationId="{15AFB1D2-4503-5C46-94F3-0273A890506A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7" creationId="{1D5AB71D-80DD-FF4F-A3EE-A1745E048A30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8" creationId="{C0C20E1C-17CB-2C40-BCC7-B7576135E69F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9" creationId="{504F3681-7E39-E842-A81F-D45B4E6C20BE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0" creationId="{79C34F56-05E1-7E44-A78D-6CD7067EAFA7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1" creationId="{34F9E923-EDD8-1049-9F4B-BD6145BA5C27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2" creationId="{6D88437E-35C9-D848-8E15-C025C7CD2502}"/>
          </ac:spMkLst>
        </pc:spChg>
        <pc:graphicFrameChg chg="add mod">
          <ac:chgData name="Henrique Rocha" userId="6da641f8-871e-414b-b6fd-ead4ca644738" providerId="ADAL" clId="{A088D565-61A9-6F4A-B120-D303374E363E}" dt="2022-01-29T16:09:10.141" v="5097" actId="1035"/>
          <ac:graphicFrameMkLst>
            <pc:docMk/>
            <pc:sldMk cId="3143110038" sldId="328"/>
            <ac:graphicFrameMk id="6" creationId="{D9ABC5F5-55D4-9541-ADFB-460A307F412B}"/>
          </ac:graphicFrameMkLst>
        </pc:graphicFrameChg>
      </pc:sldChg>
      <pc:sldChg chg="addSp delSp modSp new mod">
        <pc:chgData name="Henrique Rocha" userId="6da641f8-871e-414b-b6fd-ead4ca644738" providerId="ADAL" clId="{A088D565-61A9-6F4A-B120-D303374E363E}" dt="2022-01-29T16:17:55.157" v="5608" actId="20577"/>
        <pc:sldMkLst>
          <pc:docMk/>
          <pc:sldMk cId="2464278776" sldId="329"/>
        </pc:sldMkLst>
        <pc:spChg chg="mod">
          <ac:chgData name="Henrique Rocha" userId="6da641f8-871e-414b-b6fd-ead4ca644738" providerId="ADAL" clId="{A088D565-61A9-6F4A-B120-D303374E363E}" dt="2022-01-29T15:39:54.820" v="4439" actId="20577"/>
          <ac:spMkLst>
            <pc:docMk/>
            <pc:sldMk cId="2464278776" sldId="329"/>
            <ac:spMk id="2" creationId="{A8E144B0-048B-E747-8255-B1361DAE2261}"/>
          </ac:spMkLst>
        </pc:spChg>
        <pc:spChg chg="add del mod">
          <ac:chgData name="Henrique Rocha" userId="6da641f8-871e-414b-b6fd-ead4ca644738" providerId="ADAL" clId="{A088D565-61A9-6F4A-B120-D303374E363E}" dt="2022-01-29T15:38:27.753" v="4399" actId="478"/>
          <ac:spMkLst>
            <pc:docMk/>
            <pc:sldMk cId="2464278776" sldId="329"/>
            <ac:spMk id="7" creationId="{EE996F44-74D1-6C4D-8112-D1A4FB9F7BA1}"/>
          </ac:spMkLst>
        </pc:spChg>
        <pc:spChg chg="add mod">
          <ac:chgData name="Henrique Rocha" userId="6da641f8-871e-414b-b6fd-ead4ca644738" providerId="ADAL" clId="{A088D565-61A9-6F4A-B120-D303374E363E}" dt="2022-01-29T16:17:55.157" v="5608" actId="20577"/>
          <ac:spMkLst>
            <pc:docMk/>
            <pc:sldMk cId="2464278776" sldId="329"/>
            <ac:spMk id="8" creationId="{F76252C0-E49A-FC40-8136-D609E8E4395C}"/>
          </ac:spMkLst>
        </pc:spChg>
        <pc:spChg chg="add del mod">
          <ac:chgData name="Henrique Rocha" userId="6da641f8-871e-414b-b6fd-ead4ca644738" providerId="ADAL" clId="{A088D565-61A9-6F4A-B120-D303374E363E}" dt="2022-01-29T15:38:29.827" v="4400" actId="478"/>
          <ac:spMkLst>
            <pc:docMk/>
            <pc:sldMk cId="2464278776" sldId="329"/>
            <ac:spMk id="9" creationId="{FFB0CB4D-5BA7-B841-ACB6-740245396C5E}"/>
          </ac:spMkLst>
        </pc:spChg>
        <pc:spChg chg="add del mod">
          <ac:chgData name="Henrique Rocha" userId="6da641f8-871e-414b-b6fd-ead4ca644738" providerId="ADAL" clId="{A088D565-61A9-6F4A-B120-D303374E363E}" dt="2022-01-29T15:38:34.403" v="4402" actId="478"/>
          <ac:spMkLst>
            <pc:docMk/>
            <pc:sldMk cId="2464278776" sldId="329"/>
            <ac:spMk id="10" creationId="{FDA622B0-CCC4-A644-BD1C-3701FB108628}"/>
          </ac:spMkLst>
        </pc:spChg>
        <pc:spChg chg="add mod">
          <ac:chgData name="Henrique Rocha" userId="6da641f8-871e-414b-b6fd-ead4ca644738" providerId="ADAL" clId="{A088D565-61A9-6F4A-B120-D303374E363E}" dt="2022-01-29T15:36:34.528" v="4352" actId="14100"/>
          <ac:spMkLst>
            <pc:docMk/>
            <pc:sldMk cId="2464278776" sldId="329"/>
            <ac:spMk id="12" creationId="{E0ED5773-CE7A-9B44-B409-E6EC04F4C37B}"/>
          </ac:spMkLst>
        </pc:spChg>
        <pc:spChg chg="add mod">
          <ac:chgData name="Henrique Rocha" userId="6da641f8-871e-414b-b6fd-ead4ca644738" providerId="ADAL" clId="{A088D565-61A9-6F4A-B120-D303374E363E}" dt="2022-01-29T15:37:18.960" v="4362" actId="14100"/>
          <ac:spMkLst>
            <pc:docMk/>
            <pc:sldMk cId="2464278776" sldId="329"/>
            <ac:spMk id="13" creationId="{E87C2B2F-0CF1-F947-BA8C-A225FAEC4CB4}"/>
          </ac:spMkLst>
        </pc:spChg>
        <pc:spChg chg="add mod">
          <ac:chgData name="Henrique Rocha" userId="6da641f8-871e-414b-b6fd-ead4ca644738" providerId="ADAL" clId="{A088D565-61A9-6F4A-B120-D303374E363E}" dt="2022-01-29T15:57:37.036" v="4528" actId="790"/>
          <ac:spMkLst>
            <pc:docMk/>
            <pc:sldMk cId="2464278776" sldId="329"/>
            <ac:spMk id="14" creationId="{AEB67937-2FED-2F44-8A68-FC195D0894C9}"/>
          </ac:spMkLst>
        </pc:spChg>
        <pc:spChg chg="add mod">
          <ac:chgData name="Henrique Rocha" userId="6da641f8-871e-414b-b6fd-ead4ca644738" providerId="ADAL" clId="{A088D565-61A9-6F4A-B120-D303374E363E}" dt="2022-01-29T15:57:11.604" v="4526" actId="790"/>
          <ac:spMkLst>
            <pc:docMk/>
            <pc:sldMk cId="2464278776" sldId="329"/>
            <ac:spMk id="15" creationId="{2C2C4476-4B4C-C64F-8DB0-92A8D78E18AF}"/>
          </ac:spMkLst>
        </pc:spChg>
        <pc:spChg chg="add mod">
          <ac:chgData name="Henrique Rocha" userId="6da641f8-871e-414b-b6fd-ead4ca644738" providerId="ADAL" clId="{A088D565-61A9-6F4A-B120-D303374E363E}" dt="2022-01-29T15:56:59.396" v="4525" actId="1035"/>
          <ac:spMkLst>
            <pc:docMk/>
            <pc:sldMk cId="2464278776" sldId="329"/>
            <ac:spMk id="16" creationId="{9DC3E1D1-6F1A-4F45-9D76-D5DB6BE81B64}"/>
          </ac:spMkLst>
        </pc:spChg>
        <pc:spChg chg="add mod">
          <ac:chgData name="Henrique Rocha" userId="6da641f8-871e-414b-b6fd-ead4ca644738" providerId="ADAL" clId="{A088D565-61A9-6F4A-B120-D303374E363E}" dt="2022-01-29T15:56:42.856" v="4519" actId="790"/>
          <ac:spMkLst>
            <pc:docMk/>
            <pc:sldMk cId="2464278776" sldId="329"/>
            <ac:spMk id="18" creationId="{4F2F8C56-058A-6049-8D4A-49F6FCFDDF59}"/>
          </ac:spMkLst>
        </pc:spChg>
        <pc:spChg chg="add mod">
          <ac:chgData name="Henrique Rocha" userId="6da641f8-871e-414b-b6fd-ead4ca644738" providerId="ADAL" clId="{A088D565-61A9-6F4A-B120-D303374E363E}" dt="2022-01-29T15:56:32.274" v="4518" actId="790"/>
          <ac:spMkLst>
            <pc:docMk/>
            <pc:sldMk cId="2464278776" sldId="329"/>
            <ac:spMk id="19" creationId="{FD313A76-FEE7-514C-AFD7-3A9BD696258D}"/>
          </ac:spMkLst>
        </pc:spChg>
        <pc:graphicFrameChg chg="add mod">
          <ac:chgData name="Henrique Rocha" userId="6da641f8-871e-414b-b6fd-ead4ca644738" providerId="ADAL" clId="{A088D565-61A9-6F4A-B120-D303374E363E}" dt="2022-01-29T15:38:44.893" v="4411" actId="1035"/>
          <ac:graphicFrameMkLst>
            <pc:docMk/>
            <pc:sldMk cId="2464278776" sldId="329"/>
            <ac:graphicFrameMk id="17" creationId="{748F0D58-73AC-D340-BF1D-21CE6933DECC}"/>
          </ac:graphicFrameMkLst>
        </pc:graphicFrameChg>
        <pc:picChg chg="add del mod">
          <ac:chgData name="Henrique Rocha" userId="6da641f8-871e-414b-b6fd-ead4ca644738" providerId="ADAL" clId="{A088D565-61A9-6F4A-B120-D303374E363E}" dt="2022-01-29T15:38:32.158" v="4401" actId="478"/>
          <ac:picMkLst>
            <pc:docMk/>
            <pc:sldMk cId="2464278776" sldId="329"/>
            <ac:picMk id="6" creationId="{026014E6-E4D0-9E4B-9685-E1B8339B6475}"/>
          </ac:picMkLst>
        </pc:picChg>
      </pc:sldChg>
      <pc:sldChg chg="addSp modSp new mod">
        <pc:chgData name="Henrique Rocha" userId="6da641f8-871e-414b-b6fd-ead4ca644738" providerId="ADAL" clId="{A088D565-61A9-6F4A-B120-D303374E363E}" dt="2022-01-29T16:14:57.469" v="5383" actId="20577"/>
        <pc:sldMkLst>
          <pc:docMk/>
          <pc:sldMk cId="793335428" sldId="330"/>
        </pc:sldMkLst>
        <pc:spChg chg="mod">
          <ac:chgData name="Henrique Rocha" userId="6da641f8-871e-414b-b6fd-ead4ca644738" providerId="ADAL" clId="{A088D565-61A9-6F4A-B120-D303374E363E}" dt="2022-01-29T16:09:29.325" v="5125" actId="20577"/>
          <ac:spMkLst>
            <pc:docMk/>
            <pc:sldMk cId="793335428" sldId="330"/>
            <ac:spMk id="2" creationId="{7E5653E3-0227-AA40-99CA-A796624D2272}"/>
          </ac:spMkLst>
        </pc:spChg>
        <pc:spChg chg="mod">
          <ac:chgData name="Henrique Rocha" userId="6da641f8-871e-414b-b6fd-ead4ca644738" providerId="ADAL" clId="{A088D565-61A9-6F4A-B120-D303374E363E}" dt="2022-01-29T16:10:11.144" v="5237" actId="33524"/>
          <ac:spMkLst>
            <pc:docMk/>
            <pc:sldMk cId="793335428" sldId="330"/>
            <ac:spMk id="3" creationId="{6B00A325-A77A-D348-B3AC-CD6FB42E6289}"/>
          </ac:spMkLst>
        </pc:spChg>
        <pc:spChg chg="add mod">
          <ac:chgData name="Henrique Rocha" userId="6da641f8-871e-414b-b6fd-ead4ca644738" providerId="ADAL" clId="{A088D565-61A9-6F4A-B120-D303374E363E}" dt="2022-01-29T16:14:57.469" v="5383" actId="20577"/>
          <ac:spMkLst>
            <pc:docMk/>
            <pc:sldMk cId="793335428" sldId="330"/>
            <ac:spMk id="6" creationId="{3C369EA6-084D-E74F-8835-BC7F2876F723}"/>
          </ac:spMkLst>
        </pc:spChg>
        <pc:spChg chg="add mod">
          <ac:chgData name="Henrique Rocha" userId="6da641f8-871e-414b-b6fd-ead4ca644738" providerId="ADAL" clId="{A088D565-61A9-6F4A-B120-D303374E363E}" dt="2022-01-29T16:13:12.435" v="5255" actId="14100"/>
          <ac:spMkLst>
            <pc:docMk/>
            <pc:sldMk cId="793335428" sldId="330"/>
            <ac:spMk id="7" creationId="{FF4FE862-AF9E-6544-A69C-A05D1D9DCA3A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29T16:22:57.089" v="5703" actId="207"/>
        <pc:sldMkLst>
          <pc:docMk/>
          <pc:sldMk cId="2558335682" sldId="331"/>
        </pc:sldMkLst>
        <pc:spChg chg="mod">
          <ac:chgData name="Henrique Rocha" userId="6da641f8-871e-414b-b6fd-ead4ca644738" providerId="ADAL" clId="{A088D565-61A9-6F4A-B120-D303374E363E}" dt="2022-01-29T16:15:28.351" v="5398" actId="20577"/>
          <ac:spMkLst>
            <pc:docMk/>
            <pc:sldMk cId="2558335682" sldId="331"/>
            <ac:spMk id="2" creationId="{BBCDB569-891B-C34B-B6CD-511F953E5690}"/>
          </ac:spMkLst>
        </pc:spChg>
        <pc:spChg chg="mod">
          <ac:chgData name="Henrique Rocha" userId="6da641f8-871e-414b-b6fd-ead4ca644738" providerId="ADAL" clId="{A088D565-61A9-6F4A-B120-D303374E363E}" dt="2022-01-29T16:16:28.762" v="5567" actId="20577"/>
          <ac:spMkLst>
            <pc:docMk/>
            <pc:sldMk cId="2558335682" sldId="331"/>
            <ac:spMk id="3" creationId="{15C19051-EC5E-6C42-8644-EC519B3C1344}"/>
          </ac:spMkLst>
        </pc:spChg>
        <pc:spChg chg="add mod">
          <ac:chgData name="Henrique Rocha" userId="6da641f8-871e-414b-b6fd-ead4ca644738" providerId="ADAL" clId="{A088D565-61A9-6F4A-B120-D303374E363E}" dt="2022-01-29T16:19:51.482" v="5659" actId="14100"/>
          <ac:spMkLst>
            <pc:docMk/>
            <pc:sldMk cId="2558335682" sldId="331"/>
            <ac:spMk id="7" creationId="{45D4E22D-5543-8949-9B81-93482CDE27A2}"/>
          </ac:spMkLst>
        </pc:spChg>
        <pc:spChg chg="add mod">
          <ac:chgData name="Henrique Rocha" userId="6da641f8-871e-414b-b6fd-ead4ca644738" providerId="ADAL" clId="{A088D565-61A9-6F4A-B120-D303374E363E}" dt="2022-01-29T16:20:09.448" v="5673" actId="1076"/>
          <ac:spMkLst>
            <pc:docMk/>
            <pc:sldMk cId="2558335682" sldId="331"/>
            <ac:spMk id="8" creationId="{64D43573-AD2D-3440-A4DF-3A0E79328C6E}"/>
          </ac:spMkLst>
        </pc:spChg>
        <pc:spChg chg="add mod">
          <ac:chgData name="Henrique Rocha" userId="6da641f8-871e-414b-b6fd-ead4ca644738" providerId="ADAL" clId="{A088D565-61A9-6F4A-B120-D303374E363E}" dt="2022-01-29T16:19:45.545" v="5653" actId="1035"/>
          <ac:spMkLst>
            <pc:docMk/>
            <pc:sldMk cId="2558335682" sldId="331"/>
            <ac:spMk id="9" creationId="{4E8B310C-F1B8-3143-BB4D-248268CD9A02}"/>
          </ac:spMkLst>
        </pc:spChg>
        <pc:spChg chg="add mod">
          <ac:chgData name="Henrique Rocha" userId="6da641f8-871e-414b-b6fd-ead4ca644738" providerId="ADAL" clId="{A088D565-61A9-6F4A-B120-D303374E363E}" dt="2022-01-29T16:20:03.368" v="5672" actId="1038"/>
          <ac:spMkLst>
            <pc:docMk/>
            <pc:sldMk cId="2558335682" sldId="331"/>
            <ac:spMk id="10" creationId="{54D9EEB9-3CBA-5948-BF92-3189CCAEB266}"/>
          </ac:spMkLst>
        </pc:spChg>
        <pc:spChg chg="add mod">
          <ac:chgData name="Henrique Rocha" userId="6da641f8-871e-414b-b6fd-ead4ca644738" providerId="ADAL" clId="{A088D565-61A9-6F4A-B120-D303374E363E}" dt="2022-01-29T16:18:24.690" v="5626" actId="1035"/>
          <ac:spMkLst>
            <pc:docMk/>
            <pc:sldMk cId="2558335682" sldId="331"/>
            <ac:spMk id="11" creationId="{6994C3AE-BAE5-7343-A604-E109B17522E2}"/>
          </ac:spMkLst>
        </pc:spChg>
        <pc:spChg chg="add mod">
          <ac:chgData name="Henrique Rocha" userId="6da641f8-871e-414b-b6fd-ead4ca644738" providerId="ADAL" clId="{A088D565-61A9-6F4A-B120-D303374E363E}" dt="2022-01-29T16:18:22.237" v="5625" actId="1035"/>
          <ac:spMkLst>
            <pc:docMk/>
            <pc:sldMk cId="2558335682" sldId="331"/>
            <ac:spMk id="12" creationId="{BA95553A-B797-4E4E-B487-8951F0A0129C}"/>
          </ac:spMkLst>
        </pc:spChg>
        <pc:spChg chg="add del mod">
          <ac:chgData name="Henrique Rocha" userId="6da641f8-871e-414b-b6fd-ead4ca644738" providerId="ADAL" clId="{A088D565-61A9-6F4A-B120-D303374E363E}" dt="2022-01-29T16:17:08.163" v="5571" actId="767"/>
          <ac:spMkLst>
            <pc:docMk/>
            <pc:sldMk cId="2558335682" sldId="331"/>
            <ac:spMk id="13" creationId="{48E5F720-4710-9540-88EA-C5A7341F69F8}"/>
          </ac:spMkLst>
        </pc:spChg>
        <pc:spChg chg="add mod">
          <ac:chgData name="Henrique Rocha" userId="6da641f8-871e-414b-b6fd-ead4ca644738" providerId="ADAL" clId="{A088D565-61A9-6F4A-B120-D303374E363E}" dt="2022-01-29T16:21:20.430" v="5677" actId="14100"/>
          <ac:spMkLst>
            <pc:docMk/>
            <pc:sldMk cId="2558335682" sldId="331"/>
            <ac:spMk id="14" creationId="{DFEBDFB0-E4BE-3540-8813-0927E852831B}"/>
          </ac:spMkLst>
        </pc:spChg>
        <pc:spChg chg="add mod">
          <ac:chgData name="Henrique Rocha" userId="6da641f8-871e-414b-b6fd-ead4ca644738" providerId="ADAL" clId="{A088D565-61A9-6F4A-B120-D303374E363E}" dt="2022-01-29T16:21:47.590" v="5687" actId="313"/>
          <ac:spMkLst>
            <pc:docMk/>
            <pc:sldMk cId="2558335682" sldId="331"/>
            <ac:spMk id="15" creationId="{ECAA5465-3F20-3041-AF86-5FBA6188CF61}"/>
          </ac:spMkLst>
        </pc:spChg>
        <pc:spChg chg="add mod">
          <ac:chgData name="Henrique Rocha" userId="6da641f8-871e-414b-b6fd-ead4ca644738" providerId="ADAL" clId="{A088D565-61A9-6F4A-B120-D303374E363E}" dt="2022-01-29T16:22:57.089" v="5703" actId="207"/>
          <ac:spMkLst>
            <pc:docMk/>
            <pc:sldMk cId="2558335682" sldId="331"/>
            <ac:spMk id="16" creationId="{67A928C8-4322-6B41-AD2C-EC38937B16C4}"/>
          </ac:spMkLst>
        </pc:spChg>
        <pc:spChg chg="add mod">
          <ac:chgData name="Henrique Rocha" userId="6da641f8-871e-414b-b6fd-ead4ca644738" providerId="ADAL" clId="{A088D565-61A9-6F4A-B120-D303374E363E}" dt="2022-01-29T16:22:33.510" v="5701" actId="20577"/>
          <ac:spMkLst>
            <pc:docMk/>
            <pc:sldMk cId="2558335682" sldId="331"/>
            <ac:spMk id="17" creationId="{C7150AC0-4781-9E44-BBBF-31B2744FB27B}"/>
          </ac:spMkLst>
        </pc:spChg>
        <pc:graphicFrameChg chg="add mod">
          <ac:chgData name="Henrique Rocha" userId="6da641f8-871e-414b-b6fd-ead4ca644738" providerId="ADAL" clId="{A088D565-61A9-6F4A-B120-D303374E363E}" dt="2022-01-29T16:17:01.519" v="5569" actId="14100"/>
          <ac:graphicFrameMkLst>
            <pc:docMk/>
            <pc:sldMk cId="2558335682" sldId="331"/>
            <ac:graphicFrameMk id="6" creationId="{0E974154-8870-CE46-9483-EFD38C75FF35}"/>
          </ac:graphicFrameMkLst>
        </pc:graphicFrameChg>
      </pc:sldChg>
      <pc:sldChg chg="addSp modSp new mod">
        <pc:chgData name="Henrique Rocha" userId="6da641f8-871e-414b-b6fd-ead4ca644738" providerId="ADAL" clId="{A088D565-61A9-6F4A-B120-D303374E363E}" dt="2022-01-29T16:41:20.948" v="5908" actId="14100"/>
        <pc:sldMkLst>
          <pc:docMk/>
          <pc:sldMk cId="1999200993" sldId="332"/>
        </pc:sldMkLst>
        <pc:spChg chg="mod">
          <ac:chgData name="Henrique Rocha" userId="6da641f8-871e-414b-b6fd-ead4ca644738" providerId="ADAL" clId="{A088D565-61A9-6F4A-B120-D303374E363E}" dt="2022-01-29T16:38:08.539" v="5716" actId="20577"/>
          <ac:spMkLst>
            <pc:docMk/>
            <pc:sldMk cId="1999200993" sldId="332"/>
            <ac:spMk id="2" creationId="{A41B4ADD-03FC-3F47-9AB8-F72CF3AFDCD6}"/>
          </ac:spMkLst>
        </pc:spChg>
        <pc:spChg chg="mod">
          <ac:chgData name="Henrique Rocha" userId="6da641f8-871e-414b-b6fd-ead4ca644738" providerId="ADAL" clId="{A088D565-61A9-6F4A-B120-D303374E363E}" dt="2022-01-29T16:40:28.994" v="5892" actId="14100"/>
          <ac:spMkLst>
            <pc:docMk/>
            <pc:sldMk cId="1999200993" sldId="332"/>
            <ac:spMk id="3" creationId="{95646E5B-14E0-364E-9D46-5BF05C63E59A}"/>
          </ac:spMkLst>
        </pc:spChg>
        <pc:spChg chg="add mod">
          <ac:chgData name="Henrique Rocha" userId="6da641f8-871e-414b-b6fd-ead4ca644738" providerId="ADAL" clId="{A088D565-61A9-6F4A-B120-D303374E363E}" dt="2022-01-29T16:40:19.314" v="5891" actId="1076"/>
          <ac:spMkLst>
            <pc:docMk/>
            <pc:sldMk cId="1999200993" sldId="332"/>
            <ac:spMk id="9" creationId="{FE49A4F9-0800-5F48-9005-FC838CAE7700}"/>
          </ac:spMkLst>
        </pc:spChg>
        <pc:spChg chg="add mod">
          <ac:chgData name="Henrique Rocha" userId="6da641f8-871e-414b-b6fd-ead4ca644738" providerId="ADAL" clId="{A088D565-61A9-6F4A-B120-D303374E363E}" dt="2022-01-29T16:41:20.948" v="5908" actId="14100"/>
          <ac:spMkLst>
            <pc:docMk/>
            <pc:sldMk cId="1999200993" sldId="332"/>
            <ac:spMk id="10" creationId="{2BE8A854-EE81-B446-B784-9661475AEA1C}"/>
          </ac:spMkLst>
        </pc:spChg>
        <pc:spChg chg="add mod">
          <ac:chgData name="Henrique Rocha" userId="6da641f8-871e-414b-b6fd-ead4ca644738" providerId="ADAL" clId="{A088D565-61A9-6F4A-B120-D303374E363E}" dt="2022-01-29T16:41:02.350" v="5896" actId="1076"/>
          <ac:spMkLst>
            <pc:docMk/>
            <pc:sldMk cId="1999200993" sldId="332"/>
            <ac:spMk id="11" creationId="{662F92E7-FD63-894D-8FE5-139C276391E9}"/>
          </ac:spMkLst>
        </pc:spChg>
        <pc:picChg chg="add mod">
          <ac:chgData name="Henrique Rocha" userId="6da641f8-871e-414b-b6fd-ead4ca644738" providerId="ADAL" clId="{A088D565-61A9-6F4A-B120-D303374E363E}" dt="2022-01-29T16:40:19.314" v="5891" actId="1076"/>
          <ac:picMkLst>
            <pc:docMk/>
            <pc:sldMk cId="1999200993" sldId="332"/>
            <ac:picMk id="6" creationId="{D69C3EA1-4069-D344-9AEA-5132418C5FF7}"/>
          </ac:picMkLst>
        </pc:picChg>
        <pc:picChg chg="add mod">
          <ac:chgData name="Henrique Rocha" userId="6da641f8-871e-414b-b6fd-ead4ca644738" providerId="ADAL" clId="{A088D565-61A9-6F4A-B120-D303374E363E}" dt="2022-01-29T16:41:10.229" v="5897" actId="14100"/>
          <ac:picMkLst>
            <pc:docMk/>
            <pc:sldMk cId="1999200993" sldId="332"/>
            <ac:picMk id="7" creationId="{C71F7916-7347-704E-AC40-BC77F82EB5F5}"/>
          </ac:picMkLst>
        </pc:picChg>
        <pc:picChg chg="add mod">
          <ac:chgData name="Henrique Rocha" userId="6da641f8-871e-414b-b6fd-ead4ca644738" providerId="ADAL" clId="{A088D565-61A9-6F4A-B120-D303374E363E}" dt="2022-01-29T16:41:02.350" v="5896" actId="1076"/>
          <ac:picMkLst>
            <pc:docMk/>
            <pc:sldMk cId="1999200993" sldId="332"/>
            <ac:picMk id="8" creationId="{F2D624F4-F145-D04F-9477-0C8EFBBD91FA}"/>
          </ac:picMkLst>
        </pc:picChg>
      </pc:sldChg>
      <pc:sldChg chg="modSp add mod">
        <pc:chgData name="Henrique Rocha" userId="6da641f8-871e-414b-b6fd-ead4ca644738" providerId="ADAL" clId="{A088D565-61A9-6F4A-B120-D303374E363E}" dt="2022-01-29T16:42:57.635" v="5960" actId="20577"/>
        <pc:sldMkLst>
          <pc:docMk/>
          <pc:sldMk cId="994940613" sldId="333"/>
        </pc:sldMkLst>
        <pc:spChg chg="mod">
          <ac:chgData name="Henrique Rocha" userId="6da641f8-871e-414b-b6fd-ead4ca644738" providerId="ADAL" clId="{A088D565-61A9-6F4A-B120-D303374E363E}" dt="2022-01-29T16:42:57.635" v="5960" actId="20577"/>
          <ac:spMkLst>
            <pc:docMk/>
            <pc:sldMk cId="994940613" sldId="333"/>
            <ac:spMk id="7" creationId="{E350AE20-124B-2C40-8E9B-984B0510120D}"/>
          </ac:spMkLst>
        </pc:spChg>
      </pc:sldChg>
      <pc:sldChg chg="addSp modSp new mod ord">
        <pc:chgData name="Henrique Rocha" userId="6da641f8-871e-414b-b6fd-ead4ca644738" providerId="ADAL" clId="{A088D565-61A9-6F4A-B120-D303374E363E}" dt="2022-01-29T16:55:58.506" v="6348" actId="14100"/>
        <pc:sldMkLst>
          <pc:docMk/>
          <pc:sldMk cId="3555838303" sldId="334"/>
        </pc:sldMkLst>
        <pc:spChg chg="mod">
          <ac:chgData name="Henrique Rocha" userId="6da641f8-871e-414b-b6fd-ead4ca644738" providerId="ADAL" clId="{A088D565-61A9-6F4A-B120-D303374E363E}" dt="2022-01-29T16:44:31.033" v="5974" actId="20577"/>
          <ac:spMkLst>
            <pc:docMk/>
            <pc:sldMk cId="3555838303" sldId="334"/>
            <ac:spMk id="2" creationId="{92A1ED44-3FE6-4941-A057-1C7A9A3F6241}"/>
          </ac:spMkLst>
        </pc:spChg>
        <pc:spChg chg="mod">
          <ac:chgData name="Henrique Rocha" userId="6da641f8-871e-414b-b6fd-ead4ca644738" providerId="ADAL" clId="{A088D565-61A9-6F4A-B120-D303374E363E}" dt="2022-01-29T16:50:06.205" v="6308" actId="14100"/>
          <ac:spMkLst>
            <pc:docMk/>
            <pc:sldMk cId="3555838303" sldId="334"/>
            <ac:spMk id="3" creationId="{68478667-C496-634F-AB7C-6F41AE5902A6}"/>
          </ac:spMkLst>
        </pc:spChg>
        <pc:spChg chg="add mod">
          <ac:chgData name="Henrique Rocha" userId="6da641f8-871e-414b-b6fd-ead4ca644738" providerId="ADAL" clId="{A088D565-61A9-6F4A-B120-D303374E363E}" dt="2022-01-29T16:55:51.989" v="6347" actId="20577"/>
          <ac:spMkLst>
            <pc:docMk/>
            <pc:sldMk cId="3555838303" sldId="334"/>
            <ac:spMk id="6" creationId="{34C77062-86A9-114E-B447-6297025FDCBE}"/>
          </ac:spMkLst>
        </pc:spChg>
        <pc:spChg chg="add mod">
          <ac:chgData name="Henrique Rocha" userId="6da641f8-871e-414b-b6fd-ead4ca644738" providerId="ADAL" clId="{A088D565-61A9-6F4A-B120-D303374E363E}" dt="2022-01-29T16:55:58.506" v="6348" actId="14100"/>
          <ac:spMkLst>
            <pc:docMk/>
            <pc:sldMk cId="3555838303" sldId="334"/>
            <ac:spMk id="7" creationId="{ACC8D625-10B1-9140-B8ED-A91386E1851F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7:55:30.755" v="6955" actId="20577"/>
        <pc:sldMkLst>
          <pc:docMk/>
          <pc:sldMk cId="492933574" sldId="335"/>
        </pc:sldMkLst>
        <pc:spChg chg="mod">
          <ac:chgData name="Henrique Rocha" userId="6da641f8-871e-414b-b6fd-ead4ca644738" providerId="ADAL" clId="{A088D565-61A9-6F4A-B120-D303374E363E}" dt="2022-01-29T17:53:48.887" v="6938" actId="20577"/>
          <ac:spMkLst>
            <pc:docMk/>
            <pc:sldMk cId="492933574" sldId="335"/>
            <ac:spMk id="2" creationId="{E5626983-AB49-5341-951F-4E4198947F2A}"/>
          </ac:spMkLst>
        </pc:spChg>
        <pc:spChg chg="mod">
          <ac:chgData name="Henrique Rocha" userId="6da641f8-871e-414b-b6fd-ead4ca644738" providerId="ADAL" clId="{A088D565-61A9-6F4A-B120-D303374E363E}" dt="2022-01-29T17:55:30.755" v="6955" actId="20577"/>
          <ac:spMkLst>
            <pc:docMk/>
            <pc:sldMk cId="492933574" sldId="335"/>
            <ac:spMk id="3" creationId="{2E969F8E-55FE-7948-9A3E-04A22A072C9D}"/>
          </ac:spMkLst>
        </pc:spChg>
        <pc:spChg chg="add mod">
          <ac:chgData name="Henrique Rocha" userId="6da641f8-871e-414b-b6fd-ead4ca644738" providerId="ADAL" clId="{A088D565-61A9-6F4A-B120-D303374E363E}" dt="2022-01-29T17:51:38.117" v="6766" actId="1076"/>
          <ac:spMkLst>
            <pc:docMk/>
            <pc:sldMk cId="492933574" sldId="335"/>
            <ac:spMk id="6" creationId="{6CAA30FA-1945-5146-85AB-06739F0D8239}"/>
          </ac:spMkLst>
        </pc:spChg>
        <pc:spChg chg="add mod">
          <ac:chgData name="Henrique Rocha" userId="6da641f8-871e-414b-b6fd-ead4ca644738" providerId="ADAL" clId="{A088D565-61A9-6F4A-B120-D303374E363E}" dt="2022-01-29T17:51:44.169" v="6767" actId="14100"/>
          <ac:spMkLst>
            <pc:docMk/>
            <pc:sldMk cId="492933574" sldId="335"/>
            <ac:spMk id="7" creationId="{1993DBAA-79B3-994D-93AE-AA7273AC2C09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8:06:16.435" v="7282" actId="20577"/>
        <pc:sldMkLst>
          <pc:docMk/>
          <pc:sldMk cId="344570729" sldId="336"/>
        </pc:sldMkLst>
        <pc:spChg chg="mod">
          <ac:chgData name="Henrique Rocha" userId="6da641f8-871e-414b-b6fd-ead4ca644738" providerId="ADAL" clId="{A088D565-61A9-6F4A-B120-D303374E363E}" dt="2022-01-29T17:52:37.853" v="6794" actId="5793"/>
          <ac:spMkLst>
            <pc:docMk/>
            <pc:sldMk cId="344570729" sldId="336"/>
            <ac:spMk id="2" creationId="{28B96206-C66E-EB46-9AC8-1A49636E4DCE}"/>
          </ac:spMkLst>
        </pc:spChg>
        <pc:spChg chg="mod">
          <ac:chgData name="Henrique Rocha" userId="6da641f8-871e-414b-b6fd-ead4ca644738" providerId="ADAL" clId="{A088D565-61A9-6F4A-B120-D303374E363E}" dt="2022-01-29T17:58:07.953" v="7096" actId="20577"/>
          <ac:spMkLst>
            <pc:docMk/>
            <pc:sldMk cId="344570729" sldId="336"/>
            <ac:spMk id="3" creationId="{CCBBDEC6-2E57-D34F-9858-AF665D8173F7}"/>
          </ac:spMkLst>
        </pc:spChg>
        <pc:spChg chg="add mod">
          <ac:chgData name="Henrique Rocha" userId="6da641f8-871e-414b-b6fd-ead4ca644738" providerId="ADAL" clId="{A088D565-61A9-6F4A-B120-D303374E363E}" dt="2022-01-29T18:01:02.328" v="7241" actId="1035"/>
          <ac:spMkLst>
            <pc:docMk/>
            <pc:sldMk cId="344570729" sldId="336"/>
            <ac:spMk id="6" creationId="{FA6D0AE3-0A69-1A49-8DB1-24E2A5277743}"/>
          </ac:spMkLst>
        </pc:spChg>
        <pc:spChg chg="add mod">
          <ac:chgData name="Henrique Rocha" userId="6da641f8-871e-414b-b6fd-ead4ca644738" providerId="ADAL" clId="{A088D565-61A9-6F4A-B120-D303374E363E}" dt="2022-01-29T18:01:02.328" v="7241" actId="1035"/>
          <ac:spMkLst>
            <pc:docMk/>
            <pc:sldMk cId="344570729" sldId="336"/>
            <ac:spMk id="7" creationId="{FC71312F-3040-AA49-8E0C-1A5A4821DB8E}"/>
          </ac:spMkLst>
        </pc:spChg>
        <pc:spChg chg="add mod">
          <ac:chgData name="Henrique Rocha" userId="6da641f8-871e-414b-b6fd-ead4ca644738" providerId="ADAL" clId="{A088D565-61A9-6F4A-B120-D303374E363E}" dt="2022-01-29T18:06:16.435" v="7282" actId="20577"/>
          <ac:spMkLst>
            <pc:docMk/>
            <pc:sldMk cId="344570729" sldId="336"/>
            <ac:spMk id="8" creationId="{335EB99D-D27F-984F-A610-CF8103D6ACB6}"/>
          </ac:spMkLst>
        </pc:spChg>
        <pc:spChg chg="add mod">
          <ac:chgData name="Henrique Rocha" userId="6da641f8-871e-414b-b6fd-ead4ca644738" providerId="ADAL" clId="{A088D565-61A9-6F4A-B120-D303374E363E}" dt="2022-01-29T18:01:12.300" v="7243" actId="1076"/>
          <ac:spMkLst>
            <pc:docMk/>
            <pc:sldMk cId="344570729" sldId="336"/>
            <ac:spMk id="9" creationId="{2DBA93B5-F909-7346-B286-008C4EF70CD8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9:38:19.103" v="8422" actId="1035"/>
        <pc:sldMkLst>
          <pc:docMk/>
          <pc:sldMk cId="877480174" sldId="337"/>
        </pc:sldMkLst>
        <pc:spChg chg="mod">
          <ac:chgData name="Henrique Rocha" userId="6da641f8-871e-414b-b6fd-ead4ca644738" providerId="ADAL" clId="{A088D565-61A9-6F4A-B120-D303374E363E}" dt="2022-01-29T18:14:39.835" v="7313" actId="20577"/>
          <ac:spMkLst>
            <pc:docMk/>
            <pc:sldMk cId="877480174" sldId="337"/>
            <ac:spMk id="2" creationId="{75CD0287-9D1A-0D4E-B37C-5A6A930CC120}"/>
          </ac:spMkLst>
        </pc:spChg>
        <pc:spChg chg="mod">
          <ac:chgData name="Henrique Rocha" userId="6da641f8-871e-414b-b6fd-ead4ca644738" providerId="ADAL" clId="{A088D565-61A9-6F4A-B120-D303374E363E}" dt="2022-01-29T18:23:47.966" v="7614" actId="20577"/>
          <ac:spMkLst>
            <pc:docMk/>
            <pc:sldMk cId="877480174" sldId="337"/>
            <ac:spMk id="3" creationId="{92FC13A3-F94A-4546-A399-7EC3A3536368}"/>
          </ac:spMkLst>
        </pc:spChg>
        <pc:spChg chg="add mod">
          <ac:chgData name="Henrique Rocha" userId="6da641f8-871e-414b-b6fd-ead4ca644738" providerId="ADAL" clId="{A088D565-61A9-6F4A-B120-D303374E363E}" dt="2022-01-29T19:38:19.103" v="8422" actId="1035"/>
          <ac:spMkLst>
            <pc:docMk/>
            <pc:sldMk cId="877480174" sldId="337"/>
            <ac:spMk id="8" creationId="{611EA667-0150-6841-BB4C-FCF94CBE586E}"/>
          </ac:spMkLst>
        </pc:spChg>
        <pc:spChg chg="add mod">
          <ac:chgData name="Henrique Rocha" userId="6da641f8-871e-414b-b6fd-ead4ca644738" providerId="ADAL" clId="{A088D565-61A9-6F4A-B120-D303374E363E}" dt="2022-01-29T19:38:19.103" v="8422" actId="1035"/>
          <ac:spMkLst>
            <pc:docMk/>
            <pc:sldMk cId="877480174" sldId="337"/>
            <ac:spMk id="9" creationId="{B471BD55-87DA-EF4F-8E3B-656947F361FE}"/>
          </ac:spMkLst>
        </pc:spChg>
        <pc:picChg chg="add mod">
          <ac:chgData name="Henrique Rocha" userId="6da641f8-871e-414b-b6fd-ead4ca644738" providerId="ADAL" clId="{A088D565-61A9-6F4A-B120-D303374E363E}" dt="2022-01-29T18:22:23.383" v="7491" actId="1038"/>
          <ac:picMkLst>
            <pc:docMk/>
            <pc:sldMk cId="877480174" sldId="337"/>
            <ac:picMk id="7" creationId="{DA2791A5-D730-424F-9292-FDF40D9C90F4}"/>
          </ac:picMkLst>
        </pc:picChg>
      </pc:sldChg>
      <pc:sldChg chg="new del">
        <pc:chgData name="Henrique Rocha" userId="6da641f8-871e-414b-b6fd-ead4ca644738" providerId="ADAL" clId="{A088D565-61A9-6F4A-B120-D303374E363E}" dt="2022-01-29T18:06:36.451" v="7285" actId="2696"/>
        <pc:sldMkLst>
          <pc:docMk/>
          <pc:sldMk cId="1414512835" sldId="338"/>
        </pc:sldMkLst>
      </pc:sldChg>
      <pc:sldChg chg="addSp modSp new mod">
        <pc:chgData name="Henrique Rocha" userId="6da641f8-871e-414b-b6fd-ead4ca644738" providerId="ADAL" clId="{A088D565-61A9-6F4A-B120-D303374E363E}" dt="2022-01-29T19:49:59.734" v="8904" actId="14100"/>
        <pc:sldMkLst>
          <pc:docMk/>
          <pc:sldMk cId="4085894568" sldId="338"/>
        </pc:sldMkLst>
        <pc:spChg chg="mod">
          <ac:chgData name="Henrique Rocha" userId="6da641f8-871e-414b-b6fd-ead4ca644738" providerId="ADAL" clId="{A088D565-61A9-6F4A-B120-D303374E363E}" dt="2022-01-29T18:24:24.824" v="7652" actId="20577"/>
          <ac:spMkLst>
            <pc:docMk/>
            <pc:sldMk cId="4085894568" sldId="338"/>
            <ac:spMk id="2" creationId="{0368AEC9-429F-FA45-AD7F-D41B5DCC19F6}"/>
          </ac:spMkLst>
        </pc:spChg>
        <pc:spChg chg="mod">
          <ac:chgData name="Henrique Rocha" userId="6da641f8-871e-414b-b6fd-ead4ca644738" providerId="ADAL" clId="{A088D565-61A9-6F4A-B120-D303374E363E}" dt="2022-01-29T18:46:02.748" v="7827" actId="20577"/>
          <ac:spMkLst>
            <pc:docMk/>
            <pc:sldMk cId="4085894568" sldId="338"/>
            <ac:spMk id="3" creationId="{2F7455CC-199D-4947-AA1D-371C59FE9362}"/>
          </ac:spMkLst>
        </pc:spChg>
        <pc:spChg chg="add mod">
          <ac:chgData name="Henrique Rocha" userId="6da641f8-871e-414b-b6fd-ead4ca644738" providerId="ADAL" clId="{A088D565-61A9-6F4A-B120-D303374E363E}" dt="2022-01-29T19:49:50.593" v="8902" actId="20577"/>
          <ac:spMkLst>
            <pc:docMk/>
            <pc:sldMk cId="4085894568" sldId="338"/>
            <ac:spMk id="8" creationId="{8840D94F-3A1F-AA48-90BD-504320BD188D}"/>
          </ac:spMkLst>
        </pc:spChg>
        <pc:spChg chg="add mod">
          <ac:chgData name="Henrique Rocha" userId="6da641f8-871e-414b-b6fd-ead4ca644738" providerId="ADAL" clId="{A088D565-61A9-6F4A-B120-D303374E363E}" dt="2022-01-29T19:49:59.734" v="8904" actId="14100"/>
          <ac:spMkLst>
            <pc:docMk/>
            <pc:sldMk cId="4085894568" sldId="338"/>
            <ac:spMk id="9" creationId="{F32A7DEE-AE08-F846-BB73-C41C31656CA9}"/>
          </ac:spMkLst>
        </pc:spChg>
        <pc:picChg chg="add mod">
          <ac:chgData name="Henrique Rocha" userId="6da641f8-871e-414b-b6fd-ead4ca644738" providerId="ADAL" clId="{A088D565-61A9-6F4A-B120-D303374E363E}" dt="2022-01-29T18:44:59.222" v="7724" actId="1036"/>
          <ac:picMkLst>
            <pc:docMk/>
            <pc:sldMk cId="4085894568" sldId="338"/>
            <ac:picMk id="7" creationId="{63BC7DAB-E27A-3649-BA32-BE6C66BEE18D}"/>
          </ac:picMkLst>
        </pc:picChg>
      </pc:sldChg>
      <pc:sldChg chg="addSp modSp new mod ord">
        <pc:chgData name="Henrique Rocha" userId="6da641f8-871e-414b-b6fd-ead4ca644738" providerId="ADAL" clId="{A088D565-61A9-6F4A-B120-D303374E363E}" dt="2022-01-29T21:58:23.168" v="9512" actId="313"/>
        <pc:sldMkLst>
          <pc:docMk/>
          <pc:sldMk cId="1058360129" sldId="339"/>
        </pc:sldMkLst>
        <pc:spChg chg="mod">
          <ac:chgData name="Henrique Rocha" userId="6da641f8-871e-414b-b6fd-ead4ca644738" providerId="ADAL" clId="{A088D565-61A9-6F4A-B120-D303374E363E}" dt="2022-01-29T18:53:35.335" v="7845" actId="20577"/>
          <ac:spMkLst>
            <pc:docMk/>
            <pc:sldMk cId="1058360129" sldId="339"/>
            <ac:spMk id="2" creationId="{BAB254D5-5431-2C4E-A8A6-16148448D120}"/>
          </ac:spMkLst>
        </pc:spChg>
        <pc:spChg chg="mod">
          <ac:chgData name="Henrique Rocha" userId="6da641f8-871e-414b-b6fd-ead4ca644738" providerId="ADAL" clId="{A088D565-61A9-6F4A-B120-D303374E363E}" dt="2022-01-29T18:54:33.494" v="7961" actId="20577"/>
          <ac:spMkLst>
            <pc:docMk/>
            <pc:sldMk cId="1058360129" sldId="339"/>
            <ac:spMk id="3" creationId="{3CD05C20-8A23-8949-AD22-D8E0066A1C8E}"/>
          </ac:spMkLst>
        </pc:spChg>
        <pc:spChg chg="add mod">
          <ac:chgData name="Henrique Rocha" userId="6da641f8-871e-414b-b6fd-ead4ca644738" providerId="ADAL" clId="{A088D565-61A9-6F4A-B120-D303374E363E}" dt="2022-01-29T21:58:23.168" v="9512" actId="313"/>
          <ac:spMkLst>
            <pc:docMk/>
            <pc:sldMk cId="1058360129" sldId="339"/>
            <ac:spMk id="6" creationId="{75F34089-527A-554D-BD63-4E19E83B2404}"/>
          </ac:spMkLst>
        </pc:spChg>
        <pc:spChg chg="add mod">
          <ac:chgData name="Henrique Rocha" userId="6da641f8-871e-414b-b6fd-ead4ca644738" providerId="ADAL" clId="{A088D565-61A9-6F4A-B120-D303374E363E}" dt="2022-01-29T21:58:06.143" v="9486" actId="14100"/>
          <ac:spMkLst>
            <pc:docMk/>
            <pc:sldMk cId="1058360129" sldId="339"/>
            <ac:spMk id="7" creationId="{EBC180C8-76E2-7B4C-9DB0-6808A14E1D54}"/>
          </ac:spMkLst>
        </pc:spChg>
      </pc:sldChg>
      <pc:sldChg chg="addSp modSp new mod">
        <pc:chgData name="Henrique Rocha" userId="6da641f8-871e-414b-b6fd-ead4ca644738" providerId="ADAL" clId="{A088D565-61A9-6F4A-B120-D303374E363E}" dt="2022-01-29T21:56:31.276" v="9472" actId="14100"/>
        <pc:sldMkLst>
          <pc:docMk/>
          <pc:sldMk cId="525146496" sldId="340"/>
        </pc:sldMkLst>
        <pc:spChg chg="mod">
          <ac:chgData name="Henrique Rocha" userId="6da641f8-871e-414b-b6fd-ead4ca644738" providerId="ADAL" clId="{A088D565-61A9-6F4A-B120-D303374E363E}" dt="2022-01-29T19:59:56.185" v="8996" actId="20577"/>
          <ac:spMkLst>
            <pc:docMk/>
            <pc:sldMk cId="525146496" sldId="340"/>
            <ac:spMk id="2" creationId="{83398447-D35C-C041-8D65-EE094AAACB3A}"/>
          </ac:spMkLst>
        </pc:spChg>
        <pc:spChg chg="mod">
          <ac:chgData name="Henrique Rocha" userId="6da641f8-871e-414b-b6fd-ead4ca644738" providerId="ADAL" clId="{A088D565-61A9-6F4A-B120-D303374E363E}" dt="2022-01-29T21:52:48.955" v="9262" actId="20577"/>
          <ac:spMkLst>
            <pc:docMk/>
            <pc:sldMk cId="525146496" sldId="340"/>
            <ac:spMk id="3" creationId="{251010C1-BB28-B642-B9CB-2C60693E8065}"/>
          </ac:spMkLst>
        </pc:spChg>
        <pc:spChg chg="add mod">
          <ac:chgData name="Henrique Rocha" userId="6da641f8-871e-414b-b6fd-ead4ca644738" providerId="ADAL" clId="{A088D565-61A9-6F4A-B120-D303374E363E}" dt="2022-01-29T21:56:25.314" v="9471" actId="404"/>
          <ac:spMkLst>
            <pc:docMk/>
            <pc:sldMk cId="525146496" sldId="340"/>
            <ac:spMk id="6" creationId="{BF2FEF5D-FCE2-EF4A-AF5E-024B2A45C3FA}"/>
          </ac:spMkLst>
        </pc:spChg>
        <pc:spChg chg="add mod">
          <ac:chgData name="Henrique Rocha" userId="6da641f8-871e-414b-b6fd-ead4ca644738" providerId="ADAL" clId="{A088D565-61A9-6F4A-B120-D303374E363E}" dt="2022-01-29T21:56:31.276" v="9472" actId="14100"/>
          <ac:spMkLst>
            <pc:docMk/>
            <pc:sldMk cId="525146496" sldId="340"/>
            <ac:spMk id="7" creationId="{F6C59A29-BD06-DC47-91F4-2F0DB3497A7E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9:56:12.266" v="8989" actId="14100"/>
        <pc:sldMkLst>
          <pc:docMk/>
          <pc:sldMk cId="3162832079" sldId="341"/>
        </pc:sldMkLst>
        <pc:spChg chg="mod">
          <ac:chgData name="Henrique Rocha" userId="6da641f8-871e-414b-b6fd-ead4ca644738" providerId="ADAL" clId="{A088D565-61A9-6F4A-B120-D303374E363E}" dt="2022-01-29T19:15:43.249" v="8087" actId="20577"/>
          <ac:spMkLst>
            <pc:docMk/>
            <pc:sldMk cId="3162832079" sldId="341"/>
            <ac:spMk id="2" creationId="{C90C9DE6-822D-514F-A4A8-0321BF571610}"/>
          </ac:spMkLst>
        </pc:spChg>
        <pc:spChg chg="mod">
          <ac:chgData name="Henrique Rocha" userId="6da641f8-871e-414b-b6fd-ead4ca644738" providerId="ADAL" clId="{A088D565-61A9-6F4A-B120-D303374E363E}" dt="2022-01-29T19:56:08.197" v="8988" actId="14100"/>
          <ac:spMkLst>
            <pc:docMk/>
            <pc:sldMk cId="3162832079" sldId="341"/>
            <ac:spMk id="3" creationId="{660E8660-8428-644C-B8A1-E573182A33DB}"/>
          </ac:spMkLst>
        </pc:spChg>
        <pc:spChg chg="add mod">
          <ac:chgData name="Henrique Rocha" userId="6da641f8-871e-414b-b6fd-ead4ca644738" providerId="ADAL" clId="{A088D565-61A9-6F4A-B120-D303374E363E}" dt="2022-01-29T19:56:00.661" v="8987"/>
          <ac:spMkLst>
            <pc:docMk/>
            <pc:sldMk cId="3162832079" sldId="341"/>
            <ac:spMk id="8" creationId="{38544E04-9558-F145-BF8A-20645ABF5675}"/>
          </ac:spMkLst>
        </pc:spChg>
        <pc:spChg chg="add mod">
          <ac:chgData name="Henrique Rocha" userId="6da641f8-871e-414b-b6fd-ead4ca644738" providerId="ADAL" clId="{A088D565-61A9-6F4A-B120-D303374E363E}" dt="2022-01-29T19:56:12.266" v="8989" actId="14100"/>
          <ac:spMkLst>
            <pc:docMk/>
            <pc:sldMk cId="3162832079" sldId="341"/>
            <ac:spMk id="9" creationId="{C5A44FF9-1BFC-6E4C-B557-7F8F3935F611}"/>
          </ac:spMkLst>
        </pc:spChg>
        <pc:picChg chg="add mod">
          <ac:chgData name="Henrique Rocha" userId="6da641f8-871e-414b-b6fd-ead4ca644738" providerId="ADAL" clId="{A088D565-61A9-6F4A-B120-D303374E363E}" dt="2022-01-29T19:25:05.626" v="8250" actId="1038"/>
          <ac:picMkLst>
            <pc:docMk/>
            <pc:sldMk cId="3162832079" sldId="341"/>
            <ac:picMk id="7" creationId="{CA1266EB-E917-684C-853F-BE2D3A31683F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19:48:33.444" v="8852" actId="207"/>
        <pc:sldMkLst>
          <pc:docMk/>
          <pc:sldMk cId="4173441003" sldId="342"/>
        </pc:sldMkLst>
        <pc:spChg chg="mod">
          <ac:chgData name="Henrique Rocha" userId="6da641f8-871e-414b-b6fd-ead4ca644738" providerId="ADAL" clId="{A088D565-61A9-6F4A-B120-D303374E363E}" dt="2022-01-29T19:39:29.183" v="8446" actId="20577"/>
          <ac:spMkLst>
            <pc:docMk/>
            <pc:sldMk cId="4173441003" sldId="342"/>
            <ac:spMk id="2" creationId="{328BC245-C615-B547-870C-437AF1DE1E70}"/>
          </ac:spMkLst>
        </pc:spChg>
        <pc:spChg chg="mod">
          <ac:chgData name="Henrique Rocha" userId="6da641f8-871e-414b-b6fd-ead4ca644738" providerId="ADAL" clId="{A088D565-61A9-6F4A-B120-D303374E363E}" dt="2022-01-29T19:46:26.948" v="8783" actId="20577"/>
          <ac:spMkLst>
            <pc:docMk/>
            <pc:sldMk cId="4173441003" sldId="342"/>
            <ac:spMk id="3" creationId="{8C9F6B60-20CA-6646-A5CB-692DCA8A0DB2}"/>
          </ac:spMkLst>
        </pc:spChg>
        <pc:spChg chg="add mod">
          <ac:chgData name="Henrique Rocha" userId="6da641f8-871e-414b-b6fd-ead4ca644738" providerId="ADAL" clId="{A088D565-61A9-6F4A-B120-D303374E363E}" dt="2022-01-29T19:48:33.444" v="8852" actId="207"/>
          <ac:spMkLst>
            <pc:docMk/>
            <pc:sldMk cId="4173441003" sldId="342"/>
            <ac:spMk id="11" creationId="{45017EF1-0D1A-244E-AB5F-FCEDAAB0AD13}"/>
          </ac:spMkLst>
        </pc:spChg>
        <pc:spChg chg="add mod">
          <ac:chgData name="Henrique Rocha" userId="6da641f8-871e-414b-b6fd-ead4ca644738" providerId="ADAL" clId="{A088D565-61A9-6F4A-B120-D303374E363E}" dt="2022-01-29T19:48:16.835" v="8841" actId="14100"/>
          <ac:spMkLst>
            <pc:docMk/>
            <pc:sldMk cId="4173441003" sldId="342"/>
            <ac:spMk id="12" creationId="{105A174D-588D-3449-B40C-A93AB91FA612}"/>
          </ac:spMkLst>
        </pc:spChg>
        <pc:picChg chg="add del mod">
          <ac:chgData name="Henrique Rocha" userId="6da641f8-871e-414b-b6fd-ead4ca644738" providerId="ADAL" clId="{A088D565-61A9-6F4A-B120-D303374E363E}" dt="2022-01-29T19:44:28.669" v="8687" actId="478"/>
          <ac:picMkLst>
            <pc:docMk/>
            <pc:sldMk cId="4173441003" sldId="342"/>
            <ac:picMk id="7" creationId="{F19BFEED-5096-C04A-AC73-9A09E54BF843}"/>
          </ac:picMkLst>
        </pc:picChg>
        <pc:picChg chg="add del mod">
          <ac:chgData name="Henrique Rocha" userId="6da641f8-871e-414b-b6fd-ead4ca644738" providerId="ADAL" clId="{A088D565-61A9-6F4A-B120-D303374E363E}" dt="2022-01-29T19:43:33.286" v="8583" actId="478"/>
          <ac:picMkLst>
            <pc:docMk/>
            <pc:sldMk cId="4173441003" sldId="342"/>
            <ac:picMk id="8" creationId="{6ADB48F0-4BF8-234E-B0E5-B6F20BFDCBC4}"/>
          </ac:picMkLst>
        </pc:picChg>
        <pc:picChg chg="add mod">
          <ac:chgData name="Henrique Rocha" userId="6da641f8-871e-414b-b6fd-ead4ca644738" providerId="ADAL" clId="{A088D565-61A9-6F4A-B120-D303374E363E}" dt="2022-01-29T19:45:57.791" v="8705" actId="1038"/>
          <ac:picMkLst>
            <pc:docMk/>
            <pc:sldMk cId="4173441003" sldId="342"/>
            <ac:picMk id="10" creationId="{610C2C8A-B5C3-D648-BD42-D10759EA3EBB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22:07:19.079" v="10039" actId="255"/>
        <pc:sldMkLst>
          <pc:docMk/>
          <pc:sldMk cId="2621068373" sldId="343"/>
        </pc:sldMkLst>
        <pc:spChg chg="mod">
          <ac:chgData name="Henrique Rocha" userId="6da641f8-871e-414b-b6fd-ead4ca644738" providerId="ADAL" clId="{A088D565-61A9-6F4A-B120-D303374E363E}" dt="2022-01-29T21:58:47.365" v="9527" actId="20577"/>
          <ac:spMkLst>
            <pc:docMk/>
            <pc:sldMk cId="2621068373" sldId="343"/>
            <ac:spMk id="2" creationId="{C39871F8-D1F9-DD4B-83F7-5FB5469EBBDD}"/>
          </ac:spMkLst>
        </pc:spChg>
        <pc:spChg chg="mod">
          <ac:chgData name="Henrique Rocha" userId="6da641f8-871e-414b-b6fd-ead4ca644738" providerId="ADAL" clId="{A088D565-61A9-6F4A-B120-D303374E363E}" dt="2022-01-29T22:05:04.243" v="9982" actId="14100"/>
          <ac:spMkLst>
            <pc:docMk/>
            <pc:sldMk cId="2621068373" sldId="343"/>
            <ac:spMk id="3" creationId="{A8FE7047-CCD0-EA42-B9D4-EB0DF4FEC07C}"/>
          </ac:spMkLst>
        </pc:spChg>
        <pc:spChg chg="add mod">
          <ac:chgData name="Henrique Rocha" userId="6da641f8-871e-414b-b6fd-ead4ca644738" providerId="ADAL" clId="{A088D565-61A9-6F4A-B120-D303374E363E}" dt="2022-01-29T22:07:19.079" v="10039" actId="255"/>
          <ac:spMkLst>
            <pc:docMk/>
            <pc:sldMk cId="2621068373" sldId="343"/>
            <ac:spMk id="6" creationId="{9860BA2F-FE32-734F-A8DB-017AA6812A51}"/>
          </ac:spMkLst>
        </pc:spChg>
        <pc:spChg chg="add mod">
          <ac:chgData name="Henrique Rocha" userId="6da641f8-871e-414b-b6fd-ead4ca644738" providerId="ADAL" clId="{A088D565-61A9-6F4A-B120-D303374E363E}" dt="2022-01-29T22:06:48.627" v="10033" actId="1038"/>
          <ac:spMkLst>
            <pc:docMk/>
            <pc:sldMk cId="2621068373" sldId="343"/>
            <ac:spMk id="7" creationId="{B6962955-0FE4-554D-827C-47727F36C37A}"/>
          </ac:spMkLst>
        </pc:spChg>
        <pc:spChg chg="add del mod">
          <ac:chgData name="Henrique Rocha" userId="6da641f8-871e-414b-b6fd-ead4ca644738" providerId="ADAL" clId="{A088D565-61A9-6F4A-B120-D303374E363E}" dt="2022-01-29T22:04:59.943" v="9981" actId="767"/>
          <ac:spMkLst>
            <pc:docMk/>
            <pc:sldMk cId="2621068373" sldId="343"/>
            <ac:spMk id="8" creationId="{48AB8D9B-8F11-164C-8693-ECC1DB01D444}"/>
          </ac:spMkLst>
        </pc:spChg>
      </pc:sldChg>
      <pc:sldChg chg="modSp add mod">
        <pc:chgData name="Henrique Rocha" userId="6da641f8-871e-414b-b6fd-ead4ca644738" providerId="ADAL" clId="{A088D565-61A9-6F4A-B120-D303374E363E}" dt="2022-01-29T22:15:42.122" v="10054" actId="20577"/>
        <pc:sldMkLst>
          <pc:docMk/>
          <pc:sldMk cId="485307586" sldId="344"/>
        </pc:sldMkLst>
        <pc:spChg chg="mod">
          <ac:chgData name="Henrique Rocha" userId="6da641f8-871e-414b-b6fd-ead4ca644738" providerId="ADAL" clId="{A088D565-61A9-6F4A-B120-D303374E363E}" dt="2022-01-29T22:15:42.122" v="10054" actId="20577"/>
          <ac:spMkLst>
            <pc:docMk/>
            <pc:sldMk cId="485307586" sldId="344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1-29T22:54:29.789" v="11041" actId="20577"/>
        <pc:sldMkLst>
          <pc:docMk/>
          <pc:sldMk cId="1426792410" sldId="345"/>
        </pc:sldMkLst>
        <pc:spChg chg="mod">
          <ac:chgData name="Henrique Rocha" userId="6da641f8-871e-414b-b6fd-ead4ca644738" providerId="ADAL" clId="{A088D565-61A9-6F4A-B120-D303374E363E}" dt="2022-01-29T22:16:00.127" v="10071" actId="20577"/>
          <ac:spMkLst>
            <pc:docMk/>
            <pc:sldMk cId="1426792410" sldId="345"/>
            <ac:spMk id="2" creationId="{6D1BB7C9-0032-7F47-B336-F2E323B404EA}"/>
          </ac:spMkLst>
        </pc:spChg>
        <pc:spChg chg="mod">
          <ac:chgData name="Henrique Rocha" userId="6da641f8-871e-414b-b6fd-ead4ca644738" providerId="ADAL" clId="{A088D565-61A9-6F4A-B120-D303374E363E}" dt="2022-01-29T22:54:29.789" v="11041" actId="20577"/>
          <ac:spMkLst>
            <pc:docMk/>
            <pc:sldMk cId="1426792410" sldId="345"/>
            <ac:spMk id="3" creationId="{A2C9C0F2-ADEF-D940-8E06-F0D4D631BE69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30T16:04:00.736" v="11071" actId="20577"/>
        <pc:sldMkLst>
          <pc:docMk/>
          <pc:sldMk cId="3815250045" sldId="346"/>
        </pc:sldMkLst>
        <pc:spChg chg="mod">
          <ac:chgData name="Henrique Rocha" userId="6da641f8-871e-414b-b6fd-ead4ca644738" providerId="ADAL" clId="{A088D565-61A9-6F4A-B120-D303374E363E}" dt="2022-01-29T22:39:47.316" v="10734" actId="20577"/>
          <ac:spMkLst>
            <pc:docMk/>
            <pc:sldMk cId="3815250045" sldId="346"/>
            <ac:spMk id="2" creationId="{93949FF2-2975-4040-834A-CFFA35043FF6}"/>
          </ac:spMkLst>
        </pc:spChg>
        <pc:spChg chg="del">
          <ac:chgData name="Henrique Rocha" userId="6da641f8-871e-414b-b6fd-ead4ca644738" providerId="ADAL" clId="{A088D565-61A9-6F4A-B120-D303374E363E}" dt="2022-01-29T22:40:14.334" v="10737" actId="478"/>
          <ac:spMkLst>
            <pc:docMk/>
            <pc:sldMk cId="3815250045" sldId="346"/>
            <ac:spMk id="3" creationId="{7012085E-4F78-9140-A10D-EC6353498362}"/>
          </ac:spMkLst>
        </pc:spChg>
        <pc:spChg chg="add del mod">
          <ac:chgData name="Henrique Rocha" userId="6da641f8-871e-414b-b6fd-ead4ca644738" providerId="ADAL" clId="{A088D565-61A9-6F4A-B120-D303374E363E}" dt="2022-01-29T22:40:09.382" v="10736"/>
          <ac:spMkLst>
            <pc:docMk/>
            <pc:sldMk cId="3815250045" sldId="346"/>
            <ac:spMk id="6" creationId="{CC39534A-8862-6B45-B950-45D3A6913ADC}"/>
          </ac:spMkLst>
        </pc:spChg>
        <pc:spChg chg="add del mod">
          <ac:chgData name="Henrique Rocha" userId="6da641f8-871e-414b-b6fd-ead4ca644738" providerId="ADAL" clId="{A088D565-61A9-6F4A-B120-D303374E363E}" dt="2022-01-29T22:40:09.382" v="10736"/>
          <ac:spMkLst>
            <pc:docMk/>
            <pc:sldMk cId="3815250045" sldId="346"/>
            <ac:spMk id="7" creationId="{77CFD2A6-9DCB-814A-B927-BFBFBCD4AE1F}"/>
          </ac:spMkLst>
        </pc:spChg>
        <pc:spChg chg="add mod">
          <ac:chgData name="Henrique Rocha" userId="6da641f8-871e-414b-b6fd-ead4ca644738" providerId="ADAL" clId="{A088D565-61A9-6F4A-B120-D303374E363E}" dt="2022-01-30T16:04:00.736" v="11071" actId="20577"/>
          <ac:spMkLst>
            <pc:docMk/>
            <pc:sldMk cId="3815250045" sldId="346"/>
            <ac:spMk id="8" creationId="{C74E9993-F613-7F41-8987-B0FF6D347D90}"/>
          </ac:spMkLst>
        </pc:spChg>
        <pc:spChg chg="add mod">
          <ac:chgData name="Henrique Rocha" userId="6da641f8-871e-414b-b6fd-ead4ca644738" providerId="ADAL" clId="{A088D565-61A9-6F4A-B120-D303374E363E}" dt="2022-01-29T22:47:48.060" v="10998" actId="14100"/>
          <ac:spMkLst>
            <pc:docMk/>
            <pc:sldMk cId="3815250045" sldId="346"/>
            <ac:spMk id="9" creationId="{3B703061-24AA-6D4A-B7DE-8E2DD1FFA4A6}"/>
          </ac:spMkLst>
        </pc:spChg>
      </pc:sldChg>
      <pc:sldChg chg="addSp modSp new mod">
        <pc:chgData name="Henrique Rocha" userId="6da641f8-871e-414b-b6fd-ead4ca644738" providerId="ADAL" clId="{A088D565-61A9-6F4A-B120-D303374E363E}" dt="2022-01-30T16:13:49.733" v="11573" actId="14100"/>
        <pc:sldMkLst>
          <pc:docMk/>
          <pc:sldMk cId="3775100478" sldId="347"/>
        </pc:sldMkLst>
        <pc:spChg chg="mod">
          <ac:chgData name="Henrique Rocha" userId="6da641f8-871e-414b-b6fd-ead4ca644738" providerId="ADAL" clId="{A088D565-61A9-6F4A-B120-D303374E363E}" dt="2022-01-30T16:06:58.555" v="11088" actId="20577"/>
          <ac:spMkLst>
            <pc:docMk/>
            <pc:sldMk cId="3775100478" sldId="347"/>
            <ac:spMk id="2" creationId="{7D1AFF8D-CA3F-E14D-A726-1F9B4F76AB64}"/>
          </ac:spMkLst>
        </pc:spChg>
        <pc:spChg chg="mod">
          <ac:chgData name="Henrique Rocha" userId="6da641f8-871e-414b-b6fd-ead4ca644738" providerId="ADAL" clId="{A088D565-61A9-6F4A-B120-D303374E363E}" dt="2022-01-30T16:11:21.751" v="11490" actId="5793"/>
          <ac:spMkLst>
            <pc:docMk/>
            <pc:sldMk cId="3775100478" sldId="347"/>
            <ac:spMk id="3" creationId="{D01BB5BA-E279-B94C-B8AE-186297784559}"/>
          </ac:spMkLst>
        </pc:spChg>
        <pc:spChg chg="add mod">
          <ac:chgData name="Henrique Rocha" userId="6da641f8-871e-414b-b6fd-ead4ca644738" providerId="ADAL" clId="{A088D565-61A9-6F4A-B120-D303374E363E}" dt="2022-01-30T16:13:41.761" v="11572" actId="20577"/>
          <ac:spMkLst>
            <pc:docMk/>
            <pc:sldMk cId="3775100478" sldId="347"/>
            <ac:spMk id="6" creationId="{CE5BB07A-18BE-7E4A-A2BF-86560C2208A7}"/>
          </ac:spMkLst>
        </pc:spChg>
        <pc:spChg chg="add mod">
          <ac:chgData name="Henrique Rocha" userId="6da641f8-871e-414b-b6fd-ead4ca644738" providerId="ADAL" clId="{A088D565-61A9-6F4A-B120-D303374E363E}" dt="2022-01-30T16:13:49.733" v="11573" actId="14100"/>
          <ac:spMkLst>
            <pc:docMk/>
            <pc:sldMk cId="3775100478" sldId="347"/>
            <ac:spMk id="7" creationId="{87E97706-2F8C-954F-8AB5-C6102352A8B5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30T16:29:06.099" v="11846" actId="1036"/>
        <pc:sldMkLst>
          <pc:docMk/>
          <pc:sldMk cId="3682594071" sldId="348"/>
        </pc:sldMkLst>
        <pc:spChg chg="mod">
          <ac:chgData name="Henrique Rocha" userId="6da641f8-871e-414b-b6fd-ead4ca644738" providerId="ADAL" clId="{A088D565-61A9-6F4A-B120-D303374E363E}" dt="2022-01-30T16:15:05.278" v="11611" actId="20577"/>
          <ac:spMkLst>
            <pc:docMk/>
            <pc:sldMk cId="3682594071" sldId="348"/>
            <ac:spMk id="2" creationId="{E85CE52F-1464-B846-B1FD-B6A70D0EBEDD}"/>
          </ac:spMkLst>
        </pc:spChg>
        <pc:spChg chg="mod">
          <ac:chgData name="Henrique Rocha" userId="6da641f8-871e-414b-b6fd-ead4ca644738" providerId="ADAL" clId="{A088D565-61A9-6F4A-B120-D303374E363E}" dt="2022-01-30T16:20:55.007" v="11742" actId="20577"/>
          <ac:spMkLst>
            <pc:docMk/>
            <pc:sldMk cId="3682594071" sldId="348"/>
            <ac:spMk id="3" creationId="{CBAD27F8-DDD3-304A-B6BB-EE5E1464CF9A}"/>
          </ac:spMkLst>
        </pc:spChg>
        <pc:spChg chg="add mod">
          <ac:chgData name="Henrique Rocha" userId="6da641f8-871e-414b-b6fd-ead4ca644738" providerId="ADAL" clId="{A088D565-61A9-6F4A-B120-D303374E363E}" dt="2022-01-30T16:29:06.099" v="11846" actId="1036"/>
          <ac:spMkLst>
            <pc:docMk/>
            <pc:sldMk cId="3682594071" sldId="348"/>
            <ac:spMk id="6" creationId="{78022667-A08F-0843-9DAC-B9640CB56A60}"/>
          </ac:spMkLst>
        </pc:spChg>
        <pc:spChg chg="add mod">
          <ac:chgData name="Henrique Rocha" userId="6da641f8-871e-414b-b6fd-ead4ca644738" providerId="ADAL" clId="{A088D565-61A9-6F4A-B120-D303374E363E}" dt="2022-01-30T16:29:06.099" v="11846" actId="1036"/>
          <ac:spMkLst>
            <pc:docMk/>
            <pc:sldMk cId="3682594071" sldId="348"/>
            <ac:spMk id="7" creationId="{D1A41424-DC19-5749-BB2A-A22D038607C3}"/>
          </ac:spMkLst>
        </pc:spChg>
        <pc:spChg chg="add del mod">
          <ac:chgData name="Henrique Rocha" userId="6da641f8-871e-414b-b6fd-ead4ca644738" providerId="ADAL" clId="{A088D565-61A9-6F4A-B120-D303374E363E}" dt="2022-01-30T16:29:01.841" v="11838" actId="767"/>
          <ac:spMkLst>
            <pc:docMk/>
            <pc:sldMk cId="3682594071" sldId="348"/>
            <ac:spMk id="8" creationId="{3C53E5CC-920E-0D46-A4F9-B7B42187BE32}"/>
          </ac:spMkLst>
        </pc:spChg>
      </pc:sldChg>
      <pc:sldChg chg="modSp new mod">
        <pc:chgData name="Henrique Rocha" userId="6da641f8-871e-414b-b6fd-ead4ca644738" providerId="ADAL" clId="{A088D565-61A9-6F4A-B120-D303374E363E}" dt="2022-01-30T16:41:16.834" v="12046" actId="15"/>
        <pc:sldMkLst>
          <pc:docMk/>
          <pc:sldMk cId="1933337985" sldId="349"/>
        </pc:sldMkLst>
        <pc:spChg chg="mod">
          <ac:chgData name="Henrique Rocha" userId="6da641f8-871e-414b-b6fd-ead4ca644738" providerId="ADAL" clId="{A088D565-61A9-6F4A-B120-D303374E363E}" dt="2022-01-30T16:36:16.350" v="11865" actId="20577"/>
          <ac:spMkLst>
            <pc:docMk/>
            <pc:sldMk cId="1933337985" sldId="349"/>
            <ac:spMk id="2" creationId="{80548C9D-2893-DA46-930F-5AE527C6F815}"/>
          </ac:spMkLst>
        </pc:spChg>
        <pc:spChg chg="mod">
          <ac:chgData name="Henrique Rocha" userId="6da641f8-871e-414b-b6fd-ead4ca644738" providerId="ADAL" clId="{A088D565-61A9-6F4A-B120-D303374E363E}" dt="2022-01-30T16:41:16.834" v="12046" actId="15"/>
          <ac:spMkLst>
            <pc:docMk/>
            <pc:sldMk cId="1933337985" sldId="349"/>
            <ac:spMk id="3" creationId="{E6A419FE-70C2-0548-BF0C-675E88584969}"/>
          </ac:spMkLst>
        </pc:spChg>
      </pc:sldChg>
      <pc:sldChg chg="addSp modSp new mod">
        <pc:chgData name="Henrique Rocha" userId="6da641f8-871e-414b-b6fd-ead4ca644738" providerId="ADAL" clId="{A088D565-61A9-6F4A-B120-D303374E363E}" dt="2022-01-30T16:49:21.159" v="12179" actId="20577"/>
        <pc:sldMkLst>
          <pc:docMk/>
          <pc:sldMk cId="2694431009" sldId="350"/>
        </pc:sldMkLst>
        <pc:spChg chg="mod">
          <ac:chgData name="Henrique Rocha" userId="6da641f8-871e-414b-b6fd-ead4ca644738" providerId="ADAL" clId="{A088D565-61A9-6F4A-B120-D303374E363E}" dt="2022-01-30T16:41:48.121" v="12067" actId="20577"/>
          <ac:spMkLst>
            <pc:docMk/>
            <pc:sldMk cId="2694431009" sldId="350"/>
            <ac:spMk id="2" creationId="{789BDD64-F024-A442-96A7-9FFE8DBB598B}"/>
          </ac:spMkLst>
        </pc:spChg>
        <pc:spChg chg="mod">
          <ac:chgData name="Henrique Rocha" userId="6da641f8-871e-414b-b6fd-ead4ca644738" providerId="ADAL" clId="{A088D565-61A9-6F4A-B120-D303374E363E}" dt="2022-01-30T16:44:06.274" v="12146" actId="20577"/>
          <ac:spMkLst>
            <pc:docMk/>
            <pc:sldMk cId="2694431009" sldId="350"/>
            <ac:spMk id="3" creationId="{D3BDF49A-B3AA-0B45-B27E-895570496FC6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7" creationId="{D2154DC6-325F-9947-9CA3-DD2DA7E4E7AF}"/>
          </ac:spMkLst>
        </pc:spChg>
        <pc:spChg chg="add mod">
          <ac:chgData name="Henrique Rocha" userId="6da641f8-871e-414b-b6fd-ead4ca644738" providerId="ADAL" clId="{A088D565-61A9-6F4A-B120-D303374E363E}" dt="2022-01-30T16:49:21.159" v="12179" actId="20577"/>
          <ac:spMkLst>
            <pc:docMk/>
            <pc:sldMk cId="2694431009" sldId="350"/>
            <ac:spMk id="8" creationId="{72C81125-4779-2D48-AAD7-DF888E5F0DE2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9" creationId="{3D8AE605-B031-CD48-9106-A2F005A0D513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10" creationId="{A8499E0F-1716-1848-B4DC-182CB70E211E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11" creationId="{9B02FCBE-A7EC-F047-BFDA-2CC79C9A2CDA}"/>
          </ac:spMkLst>
        </pc:spChg>
        <pc:spChg chg="add mod">
          <ac:chgData name="Henrique Rocha" userId="6da641f8-871e-414b-b6fd-ead4ca644738" providerId="ADAL" clId="{A088D565-61A9-6F4A-B120-D303374E363E}" dt="2022-01-30T16:45:01.520" v="12159" actId="20577"/>
          <ac:spMkLst>
            <pc:docMk/>
            <pc:sldMk cId="2694431009" sldId="350"/>
            <ac:spMk id="12" creationId="{D529F9F9-96D2-F842-B39B-1AD321EB0B52}"/>
          </ac:spMkLst>
        </pc:spChg>
        <pc:picChg chg="add mod">
          <ac:chgData name="Henrique Rocha" userId="6da641f8-871e-414b-b6fd-ead4ca644738" providerId="ADAL" clId="{A088D565-61A9-6F4A-B120-D303374E363E}" dt="2022-01-30T16:43:38.848" v="12069" actId="1076"/>
          <ac:picMkLst>
            <pc:docMk/>
            <pc:sldMk cId="2694431009" sldId="350"/>
            <ac:picMk id="6" creationId="{4464FA6E-4EBC-3E40-8793-C7174C427CA3}"/>
          </ac:picMkLst>
        </pc:picChg>
      </pc:sldChg>
      <pc:sldChg chg="modSp add mod">
        <pc:chgData name="Henrique Rocha" userId="6da641f8-871e-414b-b6fd-ead4ca644738" providerId="ADAL" clId="{A088D565-61A9-6F4A-B120-D303374E363E}" dt="2022-01-30T16:45:37.434" v="12164" actId="20577"/>
        <pc:sldMkLst>
          <pc:docMk/>
          <pc:sldMk cId="3062411847" sldId="351"/>
        </pc:sldMkLst>
        <pc:spChg chg="mod">
          <ac:chgData name="Henrique Rocha" userId="6da641f8-871e-414b-b6fd-ead4ca644738" providerId="ADAL" clId="{A088D565-61A9-6F4A-B120-D303374E363E}" dt="2022-01-30T16:45:37.434" v="12164" actId="20577"/>
          <ac:spMkLst>
            <pc:docMk/>
            <pc:sldMk cId="3062411847" sldId="351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2-01T16:52:34.795" v="14408" actId="5793"/>
        <pc:sldMkLst>
          <pc:docMk/>
          <pc:sldMk cId="182966526" sldId="352"/>
        </pc:sldMkLst>
        <pc:spChg chg="mod">
          <ac:chgData name="Henrique Rocha" userId="6da641f8-871e-414b-b6fd-ead4ca644738" providerId="ADAL" clId="{A088D565-61A9-6F4A-B120-D303374E363E}" dt="2022-02-01T16:01:51.931" v="12184" actId="20577"/>
          <ac:spMkLst>
            <pc:docMk/>
            <pc:sldMk cId="182966526" sldId="352"/>
            <ac:spMk id="2" creationId="{38C259E9-F7E4-DA4E-9E10-8BD1B7615F27}"/>
          </ac:spMkLst>
        </pc:spChg>
        <pc:spChg chg="mod">
          <ac:chgData name="Henrique Rocha" userId="6da641f8-871e-414b-b6fd-ead4ca644738" providerId="ADAL" clId="{A088D565-61A9-6F4A-B120-D303374E363E}" dt="2022-02-01T16:52:34.795" v="14408" actId="5793"/>
          <ac:spMkLst>
            <pc:docMk/>
            <pc:sldMk cId="182966526" sldId="352"/>
            <ac:spMk id="3" creationId="{7F13476E-387C-024B-BF11-EF005AFAB3D2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6:54:39.525" v="14435" actId="14100"/>
        <pc:sldMkLst>
          <pc:docMk/>
          <pc:sldMk cId="2403535220" sldId="353"/>
        </pc:sldMkLst>
        <pc:spChg chg="mod">
          <ac:chgData name="Henrique Rocha" userId="6da641f8-871e-414b-b6fd-ead4ca644738" providerId="ADAL" clId="{A088D565-61A9-6F4A-B120-D303374E363E}" dt="2022-02-01T16:10:30.748" v="12785" actId="20577"/>
          <ac:spMkLst>
            <pc:docMk/>
            <pc:sldMk cId="2403535220" sldId="353"/>
            <ac:spMk id="2" creationId="{97A4DFF0-20AB-094F-8FEE-A60451384AC1}"/>
          </ac:spMkLst>
        </pc:spChg>
        <pc:spChg chg="del">
          <ac:chgData name="Henrique Rocha" userId="6da641f8-871e-414b-b6fd-ead4ca644738" providerId="ADAL" clId="{A088D565-61A9-6F4A-B120-D303374E363E}" dt="2022-02-01T16:06:32.869" v="12683" actId="478"/>
          <ac:spMkLst>
            <pc:docMk/>
            <pc:sldMk cId="2403535220" sldId="353"/>
            <ac:spMk id="3" creationId="{2D1B1A3A-53FD-7943-93D5-341C093D84DF}"/>
          </ac:spMkLst>
        </pc:spChg>
        <pc:spChg chg="add mod">
          <ac:chgData name="Henrique Rocha" userId="6da641f8-871e-414b-b6fd-ead4ca644738" providerId="ADAL" clId="{A088D565-61A9-6F4A-B120-D303374E363E}" dt="2022-02-01T16:54:14.985" v="14432" actId="20577"/>
          <ac:spMkLst>
            <pc:docMk/>
            <pc:sldMk cId="2403535220" sldId="353"/>
            <ac:spMk id="6" creationId="{9B3977EF-9E31-7E4A-B353-C8286E005FDB}"/>
          </ac:spMkLst>
        </pc:spChg>
        <pc:spChg chg="add mod">
          <ac:chgData name="Henrique Rocha" userId="6da641f8-871e-414b-b6fd-ead4ca644738" providerId="ADAL" clId="{A088D565-61A9-6F4A-B120-D303374E363E}" dt="2022-02-01T16:54:39.525" v="14435" actId="14100"/>
          <ac:spMkLst>
            <pc:docMk/>
            <pc:sldMk cId="2403535220" sldId="353"/>
            <ac:spMk id="7" creationId="{1489B283-28B1-ED49-921A-E54EFD5337A7}"/>
          </ac:spMkLst>
        </pc:spChg>
      </pc:sldChg>
      <pc:sldChg chg="modSp new mod">
        <pc:chgData name="Henrique Rocha" userId="6da641f8-871e-414b-b6fd-ead4ca644738" providerId="ADAL" clId="{A088D565-61A9-6F4A-B120-D303374E363E}" dt="2022-02-01T16:15:33.446" v="13331" actId="15"/>
        <pc:sldMkLst>
          <pc:docMk/>
          <pc:sldMk cId="258491576" sldId="354"/>
        </pc:sldMkLst>
        <pc:spChg chg="mod">
          <ac:chgData name="Henrique Rocha" userId="6da641f8-871e-414b-b6fd-ead4ca644738" providerId="ADAL" clId="{A088D565-61A9-6F4A-B120-D303374E363E}" dt="2022-02-01T16:11:28.315" v="12839" actId="113"/>
          <ac:spMkLst>
            <pc:docMk/>
            <pc:sldMk cId="258491576" sldId="354"/>
            <ac:spMk id="2" creationId="{2CE50DA8-4883-D247-A1A1-39342221C379}"/>
          </ac:spMkLst>
        </pc:spChg>
        <pc:spChg chg="mod">
          <ac:chgData name="Henrique Rocha" userId="6da641f8-871e-414b-b6fd-ead4ca644738" providerId="ADAL" clId="{A088D565-61A9-6F4A-B120-D303374E363E}" dt="2022-02-01T16:15:33.446" v="13331" actId="15"/>
          <ac:spMkLst>
            <pc:docMk/>
            <pc:sldMk cId="258491576" sldId="354"/>
            <ac:spMk id="3" creationId="{1CBD63D0-E1EB-E44B-A0D3-4B0AA833CD75}"/>
          </ac:spMkLst>
        </pc:spChg>
      </pc:sldChg>
      <pc:sldChg chg="modSp new mod">
        <pc:chgData name="Henrique Rocha" userId="6da641f8-871e-414b-b6fd-ead4ca644738" providerId="ADAL" clId="{A088D565-61A9-6F4A-B120-D303374E363E}" dt="2022-02-01T17:20:16.264" v="15035" actId="20577"/>
        <pc:sldMkLst>
          <pc:docMk/>
          <pc:sldMk cId="157742880" sldId="355"/>
        </pc:sldMkLst>
        <pc:spChg chg="mod">
          <ac:chgData name="Henrique Rocha" userId="6da641f8-871e-414b-b6fd-ead4ca644738" providerId="ADAL" clId="{A088D565-61A9-6F4A-B120-D303374E363E}" dt="2022-02-01T16:16:03.218" v="13351" actId="20577"/>
          <ac:spMkLst>
            <pc:docMk/>
            <pc:sldMk cId="157742880" sldId="355"/>
            <ac:spMk id="2" creationId="{07710B7E-5CAB-FA4B-96CB-78D3FF9A90A9}"/>
          </ac:spMkLst>
        </pc:spChg>
        <pc:spChg chg="mod">
          <ac:chgData name="Henrique Rocha" userId="6da641f8-871e-414b-b6fd-ead4ca644738" providerId="ADAL" clId="{A088D565-61A9-6F4A-B120-D303374E363E}" dt="2022-02-01T17:20:16.264" v="15035" actId="20577"/>
          <ac:spMkLst>
            <pc:docMk/>
            <pc:sldMk cId="157742880" sldId="355"/>
            <ac:spMk id="3" creationId="{151AF329-0AF3-8E43-AF20-891D4B96C04E}"/>
          </ac:spMkLst>
        </pc:spChg>
      </pc:sldChg>
      <pc:sldChg chg="addSp modSp new mod">
        <pc:chgData name="Henrique Rocha" userId="6da641f8-871e-414b-b6fd-ead4ca644738" providerId="ADAL" clId="{A088D565-61A9-6F4A-B120-D303374E363E}" dt="2022-02-01T16:57:27.906" v="14496" actId="1036"/>
        <pc:sldMkLst>
          <pc:docMk/>
          <pc:sldMk cId="2792767020" sldId="356"/>
        </pc:sldMkLst>
        <pc:spChg chg="mod">
          <ac:chgData name="Henrique Rocha" userId="6da641f8-871e-414b-b6fd-ead4ca644738" providerId="ADAL" clId="{A088D565-61A9-6F4A-B120-D303374E363E}" dt="2022-02-01T16:34:14.151" v="13547" actId="20577"/>
          <ac:spMkLst>
            <pc:docMk/>
            <pc:sldMk cId="2792767020" sldId="356"/>
            <ac:spMk id="2" creationId="{8E71D569-D345-7F4A-A8A3-231353F1224D}"/>
          </ac:spMkLst>
        </pc:spChg>
        <pc:spChg chg="mod">
          <ac:chgData name="Henrique Rocha" userId="6da641f8-871e-414b-b6fd-ead4ca644738" providerId="ADAL" clId="{A088D565-61A9-6F4A-B120-D303374E363E}" dt="2022-02-01T16:41:06.820" v="14136" actId="20577"/>
          <ac:spMkLst>
            <pc:docMk/>
            <pc:sldMk cId="2792767020" sldId="356"/>
            <ac:spMk id="3" creationId="{BBE96FB9-A026-2B45-8CC2-1C3069B5E902}"/>
          </ac:spMkLst>
        </pc:spChg>
        <pc:picChg chg="add mod modCrop">
          <ac:chgData name="Henrique Rocha" userId="6da641f8-871e-414b-b6fd-ead4ca644738" providerId="ADAL" clId="{A088D565-61A9-6F4A-B120-D303374E363E}" dt="2022-02-01T16:57:27.906" v="14496" actId="1036"/>
          <ac:picMkLst>
            <pc:docMk/>
            <pc:sldMk cId="2792767020" sldId="356"/>
            <ac:picMk id="7" creationId="{A285D868-BA63-584D-9F52-A7B8C2BFD76A}"/>
          </ac:picMkLst>
        </pc:picChg>
        <pc:picChg chg="add mod">
          <ac:chgData name="Henrique Rocha" userId="6da641f8-871e-414b-b6fd-ead4ca644738" providerId="ADAL" clId="{A088D565-61A9-6F4A-B120-D303374E363E}" dt="2022-02-01T16:57:20.041" v="14493" actId="14100"/>
          <ac:picMkLst>
            <pc:docMk/>
            <pc:sldMk cId="2792767020" sldId="356"/>
            <ac:picMk id="9" creationId="{49F39810-8360-774D-8512-81A2049629CC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2-01T18:22:30.578" v="15562" actId="20577"/>
        <pc:sldMkLst>
          <pc:docMk/>
          <pc:sldMk cId="3856709908" sldId="357"/>
        </pc:sldMkLst>
        <pc:spChg chg="mod">
          <ac:chgData name="Henrique Rocha" userId="6da641f8-871e-414b-b6fd-ead4ca644738" providerId="ADAL" clId="{A088D565-61A9-6F4A-B120-D303374E363E}" dt="2022-02-01T17:09:27.895" v="14800" actId="20577"/>
          <ac:spMkLst>
            <pc:docMk/>
            <pc:sldMk cId="3856709908" sldId="357"/>
            <ac:spMk id="2" creationId="{70C79C10-F857-1D42-94A3-060556D79972}"/>
          </ac:spMkLst>
        </pc:spChg>
        <pc:spChg chg="del">
          <ac:chgData name="Henrique Rocha" userId="6da641f8-871e-414b-b6fd-ead4ca644738" providerId="ADAL" clId="{A088D565-61A9-6F4A-B120-D303374E363E}" dt="2022-02-01T17:04:47.660" v="14499" actId="478"/>
          <ac:spMkLst>
            <pc:docMk/>
            <pc:sldMk cId="3856709908" sldId="357"/>
            <ac:spMk id="3" creationId="{441928D6-ED92-674B-A8A4-F3D6F883FA8B}"/>
          </ac:spMkLst>
        </pc:spChg>
        <pc:spChg chg="add mod">
          <ac:chgData name="Henrique Rocha" userId="6da641f8-871e-414b-b6fd-ead4ca644738" providerId="ADAL" clId="{A088D565-61A9-6F4A-B120-D303374E363E}" dt="2022-02-01T18:22:30.578" v="15562" actId="20577"/>
          <ac:spMkLst>
            <pc:docMk/>
            <pc:sldMk cId="3856709908" sldId="357"/>
            <ac:spMk id="6" creationId="{8BE62D38-F23D-094A-A9FD-5FBBBA5683AD}"/>
          </ac:spMkLst>
        </pc:spChg>
        <pc:spChg chg="add mod">
          <ac:chgData name="Henrique Rocha" userId="6da641f8-871e-414b-b6fd-ead4ca644738" providerId="ADAL" clId="{A088D565-61A9-6F4A-B120-D303374E363E}" dt="2022-02-01T17:12:54.446" v="14898" actId="14100"/>
          <ac:spMkLst>
            <pc:docMk/>
            <pc:sldMk cId="3856709908" sldId="357"/>
            <ac:spMk id="7" creationId="{74D493D8-6A7E-6D47-82AA-A1F9F901CEEA}"/>
          </ac:spMkLst>
        </pc:spChg>
      </pc:sldChg>
      <pc:sldChg chg="modSp new mod ord">
        <pc:chgData name="Henrique Rocha" userId="6da641f8-871e-414b-b6fd-ead4ca644738" providerId="ADAL" clId="{A088D565-61A9-6F4A-B120-D303374E363E}" dt="2022-02-01T17:44:55.148" v="15555" actId="20578"/>
        <pc:sldMkLst>
          <pc:docMk/>
          <pc:sldMk cId="1451626591" sldId="358"/>
        </pc:sldMkLst>
        <pc:spChg chg="mod">
          <ac:chgData name="Henrique Rocha" userId="6da641f8-871e-414b-b6fd-ead4ca644738" providerId="ADAL" clId="{A088D565-61A9-6F4A-B120-D303374E363E}" dt="2022-02-01T17:21:02.738" v="15061" actId="5793"/>
          <ac:spMkLst>
            <pc:docMk/>
            <pc:sldMk cId="1451626591" sldId="358"/>
            <ac:spMk id="2" creationId="{650D9609-CA39-2F4C-8D4E-E2B0B94E1273}"/>
          </ac:spMkLst>
        </pc:spChg>
        <pc:spChg chg="mod">
          <ac:chgData name="Henrique Rocha" userId="6da641f8-871e-414b-b6fd-ead4ca644738" providerId="ADAL" clId="{A088D565-61A9-6F4A-B120-D303374E363E}" dt="2022-02-01T17:44:52.833" v="15552" actId="20577"/>
          <ac:spMkLst>
            <pc:docMk/>
            <pc:sldMk cId="1451626591" sldId="358"/>
            <ac:spMk id="3" creationId="{69E8F368-D75D-DA4A-9486-3CF960B9EFFE}"/>
          </ac:spMkLst>
        </pc:spChg>
      </pc:sldChg>
      <pc:sldChg chg="addSp delSp modSp new mod ord">
        <pc:chgData name="Henrique Rocha" userId="6da641f8-871e-414b-b6fd-ead4ca644738" providerId="ADAL" clId="{A088D565-61A9-6F4A-B120-D303374E363E}" dt="2022-02-01T18:33:58.554" v="16076" actId="208"/>
        <pc:sldMkLst>
          <pc:docMk/>
          <pc:sldMk cId="3723065798" sldId="359"/>
        </pc:sldMkLst>
        <pc:spChg chg="mod">
          <ac:chgData name="Henrique Rocha" userId="6da641f8-871e-414b-b6fd-ead4ca644738" providerId="ADAL" clId="{A088D565-61A9-6F4A-B120-D303374E363E}" dt="2022-02-01T17:44:53.333" v="15553" actId="20577"/>
          <ac:spMkLst>
            <pc:docMk/>
            <pc:sldMk cId="3723065798" sldId="359"/>
            <ac:spMk id="2" creationId="{F1EA840B-0A38-4247-81B2-AF944D013B3E}"/>
          </ac:spMkLst>
        </pc:spChg>
        <pc:spChg chg="del">
          <ac:chgData name="Henrique Rocha" userId="6da641f8-871e-414b-b6fd-ead4ca644738" providerId="ADAL" clId="{A088D565-61A9-6F4A-B120-D303374E363E}" dt="2022-02-01T17:24:36.522" v="15471" actId="478"/>
          <ac:spMkLst>
            <pc:docMk/>
            <pc:sldMk cId="3723065798" sldId="359"/>
            <ac:spMk id="3" creationId="{DDD6C2F5-36E8-514F-A66D-806D5869F632}"/>
          </ac:spMkLst>
        </pc:spChg>
        <pc:spChg chg="add mod">
          <ac:chgData name="Henrique Rocha" userId="6da641f8-871e-414b-b6fd-ead4ca644738" providerId="ADAL" clId="{A088D565-61A9-6F4A-B120-D303374E363E}" dt="2022-02-01T18:22:43.460" v="15565" actId="20577"/>
          <ac:spMkLst>
            <pc:docMk/>
            <pc:sldMk cId="3723065798" sldId="359"/>
            <ac:spMk id="6" creationId="{A6435693-D2DB-D34D-BC62-A11207085EF1}"/>
          </ac:spMkLst>
        </pc:spChg>
        <pc:spChg chg="add mod">
          <ac:chgData name="Henrique Rocha" userId="6da641f8-871e-414b-b6fd-ead4ca644738" providerId="ADAL" clId="{A088D565-61A9-6F4A-B120-D303374E363E}" dt="2022-02-01T17:24:32.551" v="15470"/>
          <ac:spMkLst>
            <pc:docMk/>
            <pc:sldMk cId="3723065798" sldId="359"/>
            <ac:spMk id="7" creationId="{D79A8256-8D11-9741-AAAB-4B2B587ED337}"/>
          </ac:spMkLst>
        </pc:spChg>
        <pc:picChg chg="add mod">
          <ac:chgData name="Henrique Rocha" userId="6da641f8-871e-414b-b6fd-ead4ca644738" providerId="ADAL" clId="{A088D565-61A9-6F4A-B120-D303374E363E}" dt="2022-02-01T18:33:58.554" v="16076" actId="208"/>
          <ac:picMkLst>
            <pc:docMk/>
            <pc:sldMk cId="3723065798" sldId="359"/>
            <ac:picMk id="8" creationId="{45CD53DA-4B6C-AA4F-9552-4680E78F918F}"/>
          </ac:picMkLst>
        </pc:picChg>
        <pc:picChg chg="add del mod">
          <ac:chgData name="Henrique Rocha" userId="6da641f8-871e-414b-b6fd-ead4ca644738" providerId="ADAL" clId="{A088D565-61A9-6F4A-B120-D303374E363E}" dt="2022-02-01T18:33:30.741" v="16069" actId="478"/>
          <ac:picMkLst>
            <pc:docMk/>
            <pc:sldMk cId="3723065798" sldId="359"/>
            <ac:picMk id="9" creationId="{2B15A949-A6DE-DA47-9EB8-C3CE1025311A}"/>
          </ac:picMkLst>
        </pc:picChg>
      </pc:sldChg>
      <pc:sldChg chg="modSp new mod">
        <pc:chgData name="Henrique Rocha" userId="6da641f8-871e-414b-b6fd-ead4ca644738" providerId="ADAL" clId="{A088D565-61A9-6F4A-B120-D303374E363E}" dt="2022-02-01T18:26:08.708" v="15942" actId="20577"/>
        <pc:sldMkLst>
          <pc:docMk/>
          <pc:sldMk cId="3533821282" sldId="360"/>
        </pc:sldMkLst>
        <pc:spChg chg="mod">
          <ac:chgData name="Henrique Rocha" userId="6da641f8-871e-414b-b6fd-ead4ca644738" providerId="ADAL" clId="{A088D565-61A9-6F4A-B120-D303374E363E}" dt="2022-02-01T18:22:52.765" v="15577" actId="20577"/>
          <ac:spMkLst>
            <pc:docMk/>
            <pc:sldMk cId="3533821282" sldId="360"/>
            <ac:spMk id="2" creationId="{3C5E84D8-632B-C549-87D9-CBA9CBC52EA3}"/>
          </ac:spMkLst>
        </pc:spChg>
        <pc:spChg chg="mod">
          <ac:chgData name="Henrique Rocha" userId="6da641f8-871e-414b-b6fd-ead4ca644738" providerId="ADAL" clId="{A088D565-61A9-6F4A-B120-D303374E363E}" dt="2022-02-01T18:26:08.708" v="15942" actId="20577"/>
          <ac:spMkLst>
            <pc:docMk/>
            <pc:sldMk cId="3533821282" sldId="360"/>
            <ac:spMk id="3" creationId="{0CEA3142-3CF9-184B-9673-403CDD90F7EC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8:33:09.775" v="16066" actId="20577"/>
        <pc:sldMkLst>
          <pc:docMk/>
          <pc:sldMk cId="1329663874" sldId="361"/>
        </pc:sldMkLst>
        <pc:spChg chg="mod">
          <ac:chgData name="Henrique Rocha" userId="6da641f8-871e-414b-b6fd-ead4ca644738" providerId="ADAL" clId="{A088D565-61A9-6F4A-B120-D303374E363E}" dt="2022-02-01T18:33:09.775" v="16066" actId="20577"/>
          <ac:spMkLst>
            <pc:docMk/>
            <pc:sldMk cId="1329663874" sldId="361"/>
            <ac:spMk id="2" creationId="{770313DC-774F-F741-8DDC-E20D4FA19249}"/>
          </ac:spMkLst>
        </pc:spChg>
        <pc:spChg chg="del">
          <ac:chgData name="Henrique Rocha" userId="6da641f8-871e-414b-b6fd-ead4ca644738" providerId="ADAL" clId="{A088D565-61A9-6F4A-B120-D303374E363E}" dt="2022-02-01T18:28:23.821" v="15944" actId="931"/>
          <ac:spMkLst>
            <pc:docMk/>
            <pc:sldMk cId="1329663874" sldId="361"/>
            <ac:spMk id="3" creationId="{FBCF383D-2CE9-CA49-8876-56374F5991CB}"/>
          </ac:spMkLst>
        </pc:spChg>
        <pc:spChg chg="add mod">
          <ac:chgData name="Henrique Rocha" userId="6da641f8-871e-414b-b6fd-ead4ca644738" providerId="ADAL" clId="{A088D565-61A9-6F4A-B120-D303374E363E}" dt="2022-02-01T18:32:29.462" v="16040" actId="14100"/>
          <ac:spMkLst>
            <pc:docMk/>
            <pc:sldMk cId="1329663874" sldId="361"/>
            <ac:spMk id="10" creationId="{1935313E-43B9-0540-A83B-2AAD75E81CF3}"/>
          </ac:spMkLst>
        </pc:spChg>
        <pc:spChg chg="add mod">
          <ac:chgData name="Henrique Rocha" userId="6da641f8-871e-414b-b6fd-ead4ca644738" providerId="ADAL" clId="{A088D565-61A9-6F4A-B120-D303374E363E}" dt="2022-02-01T18:32:59.533" v="16046" actId="14100"/>
          <ac:spMkLst>
            <pc:docMk/>
            <pc:sldMk cId="1329663874" sldId="361"/>
            <ac:spMk id="11" creationId="{6F1BA0F0-CBC5-2E43-98FF-A4A51EE40428}"/>
          </ac:spMkLst>
        </pc:spChg>
        <pc:spChg chg="add mod">
          <ac:chgData name="Henrique Rocha" userId="6da641f8-871e-414b-b6fd-ead4ca644738" providerId="ADAL" clId="{A088D565-61A9-6F4A-B120-D303374E363E}" dt="2022-02-01T18:31:52.744" v="16017" actId="14100"/>
          <ac:spMkLst>
            <pc:docMk/>
            <pc:sldMk cId="1329663874" sldId="361"/>
            <ac:spMk id="12" creationId="{C323274A-D9C2-EC48-B906-5A1445342C24}"/>
          </ac:spMkLst>
        </pc:spChg>
        <pc:picChg chg="add mod">
          <ac:chgData name="Henrique Rocha" userId="6da641f8-871e-414b-b6fd-ead4ca644738" providerId="ADAL" clId="{A088D565-61A9-6F4A-B120-D303374E363E}" dt="2022-02-01T18:32:16.797" v="16038" actId="14100"/>
          <ac:picMkLst>
            <pc:docMk/>
            <pc:sldMk cId="1329663874" sldId="361"/>
            <ac:picMk id="7" creationId="{0DDD01F4-5F7C-0C48-8D47-24180299B13F}"/>
          </ac:picMkLst>
        </pc:picChg>
        <pc:picChg chg="add mod">
          <ac:chgData name="Henrique Rocha" userId="6da641f8-871e-414b-b6fd-ead4ca644738" providerId="ADAL" clId="{A088D565-61A9-6F4A-B120-D303374E363E}" dt="2022-02-01T18:32:08.678" v="16037" actId="1076"/>
          <ac:picMkLst>
            <pc:docMk/>
            <pc:sldMk cId="1329663874" sldId="361"/>
            <ac:picMk id="9" creationId="{E1D56B30-4524-1340-B027-94F64E946129}"/>
          </ac:picMkLst>
        </pc:picChg>
      </pc:sldChg>
      <pc:sldChg chg="modSp new mod">
        <pc:chgData name="Henrique Rocha" userId="6da641f8-871e-414b-b6fd-ead4ca644738" providerId="ADAL" clId="{A088D565-61A9-6F4A-B120-D303374E363E}" dt="2022-02-01T18:58:18.975" v="16366" actId="15"/>
        <pc:sldMkLst>
          <pc:docMk/>
          <pc:sldMk cId="1304694437" sldId="362"/>
        </pc:sldMkLst>
        <pc:spChg chg="mod">
          <ac:chgData name="Henrique Rocha" userId="6da641f8-871e-414b-b6fd-ead4ca644738" providerId="ADAL" clId="{A088D565-61A9-6F4A-B120-D303374E363E}" dt="2022-02-01T18:53:00.003" v="16091" actId="20577"/>
          <ac:spMkLst>
            <pc:docMk/>
            <pc:sldMk cId="1304694437" sldId="362"/>
            <ac:spMk id="2" creationId="{6B4D19A8-C611-F346-8EAE-8E32EDDDA963}"/>
          </ac:spMkLst>
        </pc:spChg>
        <pc:spChg chg="mod">
          <ac:chgData name="Henrique Rocha" userId="6da641f8-871e-414b-b6fd-ead4ca644738" providerId="ADAL" clId="{A088D565-61A9-6F4A-B120-D303374E363E}" dt="2022-02-01T18:58:18.975" v="16366" actId="15"/>
          <ac:spMkLst>
            <pc:docMk/>
            <pc:sldMk cId="1304694437" sldId="362"/>
            <ac:spMk id="3" creationId="{BF0972B7-F97A-D64A-81C8-90B6BEFA0BFE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9:02:23.082" v="16434" actId="208"/>
        <pc:sldMkLst>
          <pc:docMk/>
          <pc:sldMk cId="955356478" sldId="363"/>
        </pc:sldMkLst>
        <pc:spChg chg="mod">
          <ac:chgData name="Henrique Rocha" userId="6da641f8-871e-414b-b6fd-ead4ca644738" providerId="ADAL" clId="{A088D565-61A9-6F4A-B120-D303374E363E}" dt="2022-02-01T18:59:01.552" v="16384" actId="20577"/>
          <ac:spMkLst>
            <pc:docMk/>
            <pc:sldMk cId="955356478" sldId="363"/>
            <ac:spMk id="2" creationId="{EE004C8D-43A5-0841-9399-406306AE29E1}"/>
          </ac:spMkLst>
        </pc:spChg>
        <pc:spChg chg="del">
          <ac:chgData name="Henrique Rocha" userId="6da641f8-871e-414b-b6fd-ead4ca644738" providerId="ADAL" clId="{A088D565-61A9-6F4A-B120-D303374E363E}" dt="2022-02-01T18:58:56.402" v="16369" actId="478"/>
          <ac:spMkLst>
            <pc:docMk/>
            <pc:sldMk cId="955356478" sldId="363"/>
            <ac:spMk id="3" creationId="{AF2654DA-4448-0546-9620-90258285AA30}"/>
          </ac:spMkLst>
        </pc:spChg>
        <pc:spChg chg="add mod">
          <ac:chgData name="Henrique Rocha" userId="6da641f8-871e-414b-b6fd-ead4ca644738" providerId="ADAL" clId="{A088D565-61A9-6F4A-B120-D303374E363E}" dt="2022-02-01T19:02:04.294" v="16429" actId="20577"/>
          <ac:spMkLst>
            <pc:docMk/>
            <pc:sldMk cId="955356478" sldId="363"/>
            <ac:spMk id="6" creationId="{CD578A83-7739-6E42-8BB3-2D3376569C24}"/>
          </ac:spMkLst>
        </pc:spChg>
        <pc:spChg chg="add mod">
          <ac:chgData name="Henrique Rocha" userId="6da641f8-871e-414b-b6fd-ead4ca644738" providerId="ADAL" clId="{A088D565-61A9-6F4A-B120-D303374E363E}" dt="2022-02-01T19:02:10.903" v="16430" actId="14100"/>
          <ac:spMkLst>
            <pc:docMk/>
            <pc:sldMk cId="955356478" sldId="363"/>
            <ac:spMk id="7" creationId="{B1D82688-6B0D-9447-9D35-B893A838BD38}"/>
          </ac:spMkLst>
        </pc:spChg>
        <pc:picChg chg="add mod">
          <ac:chgData name="Henrique Rocha" userId="6da641f8-871e-414b-b6fd-ead4ca644738" providerId="ADAL" clId="{A088D565-61A9-6F4A-B120-D303374E363E}" dt="2022-02-01T19:02:23.082" v="16434" actId="208"/>
          <ac:picMkLst>
            <pc:docMk/>
            <pc:sldMk cId="955356478" sldId="363"/>
            <ac:picMk id="9" creationId="{9161833D-5993-FD42-B595-B43A0DA9BEBB}"/>
          </ac:picMkLst>
        </pc:picChg>
      </pc:sldChg>
      <pc:sldChg chg="modSp new mod">
        <pc:chgData name="Henrique Rocha" userId="6da641f8-871e-414b-b6fd-ead4ca644738" providerId="ADAL" clId="{A088D565-61A9-6F4A-B120-D303374E363E}" dt="2022-02-01T19:06:54.751" v="16806" actId="5793"/>
        <pc:sldMkLst>
          <pc:docMk/>
          <pc:sldMk cId="1563163121" sldId="364"/>
        </pc:sldMkLst>
        <pc:spChg chg="mod">
          <ac:chgData name="Henrique Rocha" userId="6da641f8-871e-414b-b6fd-ead4ca644738" providerId="ADAL" clId="{A088D565-61A9-6F4A-B120-D303374E363E}" dt="2022-02-01T19:02:48.764" v="16458" actId="20577"/>
          <ac:spMkLst>
            <pc:docMk/>
            <pc:sldMk cId="1563163121" sldId="364"/>
            <ac:spMk id="2" creationId="{8A57EF21-A31E-664A-A1D3-98F7DD894925}"/>
          </ac:spMkLst>
        </pc:spChg>
        <pc:spChg chg="mod">
          <ac:chgData name="Henrique Rocha" userId="6da641f8-871e-414b-b6fd-ead4ca644738" providerId="ADAL" clId="{A088D565-61A9-6F4A-B120-D303374E363E}" dt="2022-02-01T19:06:54.751" v="16806" actId="5793"/>
          <ac:spMkLst>
            <pc:docMk/>
            <pc:sldMk cId="1563163121" sldId="364"/>
            <ac:spMk id="3" creationId="{CF6F5212-1246-984F-9E4F-3F54E37109ED}"/>
          </ac:spMkLst>
        </pc:spChg>
      </pc:sldChg>
      <pc:sldChg chg="addSp modSp new mod">
        <pc:chgData name="Henrique Rocha" userId="6da641f8-871e-414b-b6fd-ead4ca644738" providerId="ADAL" clId="{A088D565-61A9-6F4A-B120-D303374E363E}" dt="2022-02-01T19:27:07.790" v="17025" actId="1076"/>
        <pc:sldMkLst>
          <pc:docMk/>
          <pc:sldMk cId="1392435" sldId="365"/>
        </pc:sldMkLst>
        <pc:spChg chg="mod">
          <ac:chgData name="Henrique Rocha" userId="6da641f8-871e-414b-b6fd-ead4ca644738" providerId="ADAL" clId="{A088D565-61A9-6F4A-B120-D303374E363E}" dt="2022-02-01T19:25:21.065" v="16817" actId="20577"/>
          <ac:spMkLst>
            <pc:docMk/>
            <pc:sldMk cId="1392435" sldId="365"/>
            <ac:spMk id="2" creationId="{D73E7CA3-8D46-0D42-859D-17B0683F1C99}"/>
          </ac:spMkLst>
        </pc:spChg>
        <pc:spChg chg="mod">
          <ac:chgData name="Henrique Rocha" userId="6da641f8-871e-414b-b6fd-ead4ca644738" providerId="ADAL" clId="{A088D565-61A9-6F4A-B120-D303374E363E}" dt="2022-02-01T19:26:39.140" v="17018" actId="5793"/>
          <ac:spMkLst>
            <pc:docMk/>
            <pc:sldMk cId="1392435" sldId="365"/>
            <ac:spMk id="3" creationId="{63BCED0E-DF5A-D941-81FF-DFB4BAFEF10A}"/>
          </ac:spMkLst>
        </pc:spChg>
        <pc:picChg chg="add mod">
          <ac:chgData name="Henrique Rocha" userId="6da641f8-871e-414b-b6fd-ead4ca644738" providerId="ADAL" clId="{A088D565-61A9-6F4A-B120-D303374E363E}" dt="2022-02-01T19:27:07.790" v="17025" actId="1076"/>
          <ac:picMkLst>
            <pc:docMk/>
            <pc:sldMk cId="1392435" sldId="365"/>
            <ac:picMk id="7" creationId="{D5C5526F-DE3F-A745-9252-680FF611E5DA}"/>
          </ac:picMkLst>
        </pc:picChg>
      </pc:sldChg>
      <pc:sldChg chg="modSp new mod">
        <pc:chgData name="Henrique Rocha" userId="6da641f8-871e-414b-b6fd-ead4ca644738" providerId="ADAL" clId="{A088D565-61A9-6F4A-B120-D303374E363E}" dt="2022-02-01T19:33:28.427" v="17407" actId="20577"/>
        <pc:sldMkLst>
          <pc:docMk/>
          <pc:sldMk cId="1395824012" sldId="366"/>
        </pc:sldMkLst>
        <pc:spChg chg="mod">
          <ac:chgData name="Henrique Rocha" userId="6da641f8-871e-414b-b6fd-ead4ca644738" providerId="ADAL" clId="{A088D565-61A9-6F4A-B120-D303374E363E}" dt="2022-02-01T19:28:21.510" v="17095" actId="20577"/>
          <ac:spMkLst>
            <pc:docMk/>
            <pc:sldMk cId="1395824012" sldId="366"/>
            <ac:spMk id="2" creationId="{A7831002-6A06-ED45-ACC7-ECF0B03F2CEA}"/>
          </ac:spMkLst>
        </pc:spChg>
        <pc:spChg chg="mod">
          <ac:chgData name="Henrique Rocha" userId="6da641f8-871e-414b-b6fd-ead4ca644738" providerId="ADAL" clId="{A088D565-61A9-6F4A-B120-D303374E363E}" dt="2022-02-01T19:33:28.427" v="17407" actId="20577"/>
          <ac:spMkLst>
            <pc:docMk/>
            <pc:sldMk cId="1395824012" sldId="366"/>
            <ac:spMk id="3" creationId="{75A4DE88-496E-4E4B-83CD-E6906EB78362}"/>
          </ac:spMkLst>
        </pc:spChg>
      </pc:sldChg>
      <pc:sldChg chg="modSp add mod">
        <pc:chgData name="Henrique Rocha" userId="6da641f8-871e-414b-b6fd-ead4ca644738" providerId="ADAL" clId="{A088D565-61A9-6F4A-B120-D303374E363E}" dt="2022-02-01T19:28:08.798" v="17067" actId="20577"/>
        <pc:sldMkLst>
          <pc:docMk/>
          <pc:sldMk cId="297692127" sldId="367"/>
        </pc:sldMkLst>
        <pc:spChg chg="mod">
          <ac:chgData name="Henrique Rocha" userId="6da641f8-871e-414b-b6fd-ead4ca644738" providerId="ADAL" clId="{A088D565-61A9-6F4A-B120-D303374E363E}" dt="2022-02-01T19:28:08.798" v="17067" actId="20577"/>
          <ac:spMkLst>
            <pc:docMk/>
            <pc:sldMk cId="297692127" sldId="367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2-01T19:38:03.055" v="17671" actId="15"/>
        <pc:sldMkLst>
          <pc:docMk/>
          <pc:sldMk cId="4264212349" sldId="368"/>
        </pc:sldMkLst>
        <pc:spChg chg="mod">
          <ac:chgData name="Henrique Rocha" userId="6da641f8-871e-414b-b6fd-ead4ca644738" providerId="ADAL" clId="{A088D565-61A9-6F4A-B120-D303374E363E}" dt="2022-02-01T19:35:23.287" v="17433" actId="20577"/>
          <ac:spMkLst>
            <pc:docMk/>
            <pc:sldMk cId="4264212349" sldId="368"/>
            <ac:spMk id="2" creationId="{3F7984D6-FF33-3942-8F22-0DB37557AB7D}"/>
          </ac:spMkLst>
        </pc:spChg>
        <pc:spChg chg="mod">
          <ac:chgData name="Henrique Rocha" userId="6da641f8-871e-414b-b6fd-ead4ca644738" providerId="ADAL" clId="{A088D565-61A9-6F4A-B120-D303374E363E}" dt="2022-02-01T19:38:03.055" v="17671" actId="15"/>
          <ac:spMkLst>
            <pc:docMk/>
            <pc:sldMk cId="4264212349" sldId="368"/>
            <ac:spMk id="3" creationId="{5AEF8432-0949-3749-BB14-72D090D08E1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A3A0E-913B-4298-8223-4647BD9DF5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765D-3E61-4418-A2E4-2BDCCAC88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68C1-9408-4265-B6E9-5BAFC1A97D9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E5B3-CB0F-43B8-BE6F-4409FBF23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41D2C-97FD-44A7-8C81-CBB36CC49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B523-FACB-43C5-BFD2-32F825A7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3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D9F0-05AD-4663-BC98-77E90F01F4C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DB43-1A86-457E-8159-89F399D8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9AF-B8DF-457F-8C04-20664972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917F-4765-4DDC-AAA4-566B973B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4195-6622-40AF-B740-E050BF6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C81-8222-F04C-B552-8F2B0920FAC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1864-9A42-4EA8-9244-92CB180A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DA2C-EB9B-480B-9362-7D85D24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19F-7C27-4677-8FB1-22DDE1C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B8BC-F167-4ADC-9D86-BE56CF5E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2DFD-2584-49A8-ADC7-677D1257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F6E6-2AC4-F240-9C35-21A0DBB4AE7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6212-9B32-4B1D-A01C-E760ED5B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6057-D1D3-41AF-80DE-F3124C0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BD89E-0957-4493-BB7E-6151D29D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3366-DCF5-4B0C-9D09-CDD3F4A1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A362-82DC-4D90-80BC-6E24E6A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B406-D5FB-C24A-A10A-CEDFF6C7CAF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2F6B-A4F7-4624-BDBE-71169D9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AC22-1C78-4E24-B418-33A933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079D-5531-4984-92DC-C22D33C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D76C-8461-4E00-9466-D77205EE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2816-0151-48DC-ACBD-FE07819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E18A-E6FB-BD4C-BA48-2ED5890E7339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D323-7660-44F0-B237-DBC3B77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F4E-DBF7-41FD-8713-5E91C29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7B72-8638-402D-9F88-983E863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BBDF-AE00-4BDC-9B11-0D7AAE4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10C0-FC2C-4D17-8A4B-2674F49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1D48-398C-7947-855F-F2C53FA74FE2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B5D8-EDF1-49F5-80DE-84CD9D66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2C08-6E3B-48FB-A924-69AE7946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293A-D787-4A98-8BA5-B483474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191A-44BE-4831-BB35-98A4DE6D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DE4F-28C1-4B2D-8AFC-9270E5C5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D1A3-DA3D-4E1C-BACA-3DA4B20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B8DC-6F08-C747-BF9D-0FA6BF1273D7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21ED-D3CB-4A74-B319-9DDCB622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6EB5-1FF6-4633-9BBF-08C905F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630-1013-4288-8490-9CB2F637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204C-56FE-4858-BD2D-D2B13934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43F4-9425-4287-A1AD-F5E79775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BB7EC-9388-4D8E-9AD5-5C6AD27E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25BBB-6F4B-42B2-A55F-85265C74E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F276D-70A6-4A50-A3E8-5568AC7F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54EB-8139-ED4A-AE4D-470ECB3BFF0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36B2-0291-49BA-99EA-F01CBE80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11F9-98CA-4A69-A02B-7A419F0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2E4-44AB-4F47-B961-20F8D71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54A0F-E1C2-451C-A7A2-212C4F3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C900-9282-2C43-8ACE-0E76524BB0D5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251F-1889-4AEC-A037-EC171BA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511B-073F-4BFD-B89B-1BEB7C5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7B83-4F91-4E32-BA25-A2DA71D1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E2C-03F8-DB4A-8289-7AD47D85AA46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DC2A-CA4B-440A-BDE7-E32AF94C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B266-3580-43D0-95B6-99454B56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7F07-5C99-40C2-80C9-6D9B3D6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44AF-72FE-446F-A8DC-A07A216D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679E-C591-4485-AE63-7B0873A0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9CD9-4289-4F50-AAE7-0E2B5298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3B28-4F82-2549-9B71-142980E15322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8B90D-2EDF-4EE0-A13F-69E27512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9D77-9476-4964-A1BD-4436BD6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21B-440E-408C-B442-6C61295C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F3B47-BD6F-4994-AF64-D9EEEFCD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55D4-E66C-45D6-8E5A-0E67B385C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2E8A-75BB-4BDF-8865-07F623F8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756-EB5A-1044-B94E-DDF2539BC9B3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2463-AB28-40B2-A710-58FC069C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1250-F582-48EC-B07A-10B66DFA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75F2A-A88C-4817-9805-CD4AE0B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0CF0-9661-4904-B7AA-075232FA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2920-8214-4989-B7C5-A097960C0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15A2-39D0-D146-BBCD-F7E9EF5124B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DC18-5B61-494A-85C3-77D89673C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77A-C53E-47A9-9DDA-05A12A0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C6E255-094C-43E5-8816-3FB712845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.getbootstra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navbar/" TargetMode="External"/><Relationship Id="rId2" Type="http://schemas.openxmlformats.org/officeDocument/2006/relationships/hyperlink" Target="https://www.w3schools.com/bootstrap5/bootstrap_navbar.ph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forms/validation/" TargetMode="External"/><Relationship Id="rId2" Type="http://schemas.openxmlformats.org/officeDocument/2006/relationships/hyperlink" Target="https://www.w3schools.com/bootstrap5/bootstrap_form_validation.ph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5/bootstrap_templates.php" TargetMode="External"/><Relationship Id="rId2" Type="http://schemas.openxmlformats.org/officeDocument/2006/relationships/hyperlink" Target="https://getbootstrap.com/docs/5.0/exampl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index.ph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ns.getbootstrap.com/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7604D-C7BC-4A32-A793-47DB80FB8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33" y="-28135"/>
            <a:ext cx="5445455" cy="2219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628F3B-D547-4D37-932E-47086811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5" y="2249591"/>
            <a:ext cx="10950698" cy="1396053"/>
          </a:xfrm>
        </p:spPr>
        <p:txBody>
          <a:bodyPr anchor="b">
            <a:normAutofit/>
          </a:bodyPr>
          <a:lstStyle/>
          <a:p>
            <a:r>
              <a:rPr lang="en-US" sz="4700" dirty="0"/>
              <a:t>CS 456: Web 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13A6ABD-C712-45A2-A16C-491A633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65" y="3859123"/>
            <a:ext cx="10950698" cy="1500668"/>
          </a:xfrm>
        </p:spPr>
        <p:txBody>
          <a:bodyPr anchor="t">
            <a:normAutofit/>
          </a:bodyPr>
          <a:lstStyle/>
          <a:p>
            <a:r>
              <a:rPr lang="en-US" sz="3200" dirty="0"/>
              <a:t>Spring 2022</a:t>
            </a:r>
          </a:p>
          <a:p>
            <a:r>
              <a:rPr lang="en-US" sz="3200" dirty="0"/>
              <a:t>Lectures 8-9 – Bootstrap</a:t>
            </a:r>
          </a:p>
        </p:txBody>
      </p:sp>
    </p:spTree>
    <p:extLst>
      <p:ext uri="{BB962C8B-B14F-4D97-AF65-F5344CB8AC3E}">
        <p14:creationId xmlns:p14="http://schemas.microsoft.com/office/powerpoint/2010/main" val="330722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br>
              <a:rPr lang="en-US" dirty="0"/>
            </a:br>
            <a:r>
              <a:rPr lang="en-US" dirty="0"/>
              <a:t>and Grid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CF5-C14A-8840-B202-58C1581B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 to the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B836-82F3-1C41-8C25-2F875DDA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these steps to add Bootstrap to your web page </a:t>
            </a:r>
            <a:br>
              <a:rPr lang="en-US" dirty="0"/>
            </a:br>
            <a:r>
              <a:rPr lang="en-US" dirty="0"/>
              <a:t>(code example in the next slide):</a:t>
            </a:r>
          </a:p>
          <a:p>
            <a:r>
              <a:rPr lang="en-US" dirty="0"/>
              <a:t>Meta tag charset (optional but strongly recommended)</a:t>
            </a:r>
          </a:p>
          <a:p>
            <a:r>
              <a:rPr lang="en-US" dirty="0"/>
              <a:t>Meta tag to set the viewport (essential for responsive design)</a:t>
            </a:r>
          </a:p>
          <a:p>
            <a:r>
              <a:rPr lang="en-US" dirty="0"/>
              <a:t>Import the CSS Bootstrap file</a:t>
            </a:r>
          </a:p>
          <a:p>
            <a:r>
              <a:rPr lang="en-US" dirty="0"/>
              <a:t>Import the JS Bootstrap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F54F8-24CA-164B-A364-821DEE08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780EE-A46B-6148-9E31-C6D68A9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3C0-0698-1840-80FE-687ED56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 to the Web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D24E-A318-EC47-A972-67E8717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F326-7633-7742-8CFE-3FD9D331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EB343-B967-5A4B-BE69-D238510D0900}"/>
              </a:ext>
            </a:extLst>
          </p:cNvPr>
          <p:cNvSpPr txBox="1"/>
          <p:nvPr/>
        </p:nvSpPr>
        <p:spPr>
          <a:xfrm>
            <a:off x="881744" y="1893441"/>
            <a:ext cx="1036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&lt;meta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</a:p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&lt;meta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device-width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initial-scale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=1"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/bootstrap@5.1.3/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bootstrap.min.css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Bootstrap CSS --&gt;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/bootstrap@5.1.3/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bootstrap.bundle.min.js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Bootstrap JS --&gt;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A77178D3-3FC4-324C-A727-C5B87543FC3F}"/>
              </a:ext>
            </a:extLst>
          </p:cNvPr>
          <p:cNvSpPr/>
          <p:nvPr/>
        </p:nvSpPr>
        <p:spPr>
          <a:xfrm>
            <a:off x="838200" y="1849898"/>
            <a:ext cx="10515600" cy="4136971"/>
          </a:xfrm>
          <a:prstGeom prst="foldedCorner">
            <a:avLst>
              <a:gd name="adj" fmla="val 805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61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5AB7-3E27-2249-BEBC-26863040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FB5-E71A-C743-8BD5-90012ECF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is the essential component for responsible design in Bootstrap, and all your page content should be inside one.</a:t>
            </a:r>
          </a:p>
          <a:p>
            <a:r>
              <a:rPr lang="en-US" dirty="0"/>
              <a:t>Two main containers: container and container-fluid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DCC7-1BC8-B84C-A5C5-BC0BE557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D4E1-2AE2-7E4A-B8B6-84B5CD9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444FD7-06E7-D54C-873D-4064A7140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343"/>
          <a:stretch/>
        </p:blipFill>
        <p:spPr>
          <a:xfrm>
            <a:off x="1819410" y="3207895"/>
            <a:ext cx="8523804" cy="31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276-4758-454E-8EAE-419C8E8A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53A6-090C-6043-BC2A-8C39501A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8200"/>
            <a:ext cx="10515600" cy="1528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it display in your browser, change the browser window size and watch it adapt. After that, modify to “container-fluid” and see the difference.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478D-BB79-1E41-B553-49C59784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36F3-1152-E841-9A3C-81FC090D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6A27C-CE74-7D4C-B220-48ACA05F5429}"/>
              </a:ext>
            </a:extLst>
          </p:cNvPr>
          <p:cNvSpPr txBox="1"/>
          <p:nvPr/>
        </p:nvSpPr>
        <p:spPr>
          <a:xfrm>
            <a:off x="838199" y="1656162"/>
            <a:ext cx="10239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style="background-color:#AAFFAA"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Hello Bootstrap!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 Text here.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pt-BR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C6D42B9-479D-7840-91E6-C563860FB73E}"/>
              </a:ext>
            </a:extLst>
          </p:cNvPr>
          <p:cNvSpPr/>
          <p:nvPr/>
        </p:nvSpPr>
        <p:spPr>
          <a:xfrm>
            <a:off x="838200" y="1708030"/>
            <a:ext cx="10515600" cy="2737090"/>
          </a:xfrm>
          <a:prstGeom prst="foldedCorner">
            <a:avLst>
              <a:gd name="adj" fmla="val 15268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0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BF63-72CE-C142-82AC-F817F92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872B-ADE5-3C43-A8AC-6B275640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has a grid to divide your content into columns. 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grid is flexible and responsive. We have rows, and each can be divided up to 12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0D98A-BA69-EF41-90A7-8B105617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F224D-038C-D747-9921-C9C7340C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C5A-BEB6-7646-B7EF-39D43735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19C2-336C-CA4B-8358-E3F6E2A9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easiest way is to use the automatic grid. 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We use the class “col” to create a column.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will divide the content evenly among the columns, as long as you use less than 12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8BA40-CB0F-EC45-A1D5-1EF5275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050D-AEF3-8E44-9207-1918A6F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C5A-BEB6-7646-B7EF-39D43735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Grid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8BA40-CB0F-EC45-A1D5-1EF5275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050D-AEF3-8E44-9207-1918A6F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88F7-0D0E-294A-8BEB-5BD618C6C7DE}"/>
              </a:ext>
            </a:extLst>
          </p:cNvPr>
          <p:cNvSpPr txBox="1"/>
          <p:nvPr/>
        </p:nvSpPr>
        <p:spPr>
          <a:xfrm>
            <a:off x="838199" y="1765022"/>
            <a:ext cx="10239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4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5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6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868F129E-4393-A14E-BCC6-0E5FB5C9F1B6}"/>
              </a:ext>
            </a:extLst>
          </p:cNvPr>
          <p:cNvSpPr/>
          <p:nvPr/>
        </p:nvSpPr>
        <p:spPr>
          <a:xfrm>
            <a:off x="838200" y="1816889"/>
            <a:ext cx="10515600" cy="4472447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3069-EA67-9044-ACCA-6A38A32A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C290-A192-F34B-92D5-EA7A21B1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control the grid manually, based on six default viewports with a width breakpoint.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We use a column class for each viewport and choose how many columns it occupies (less than 12).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D14B-0495-A24A-831E-1AB12D4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877C-A89C-0F41-A90C-06B76608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F28441-B65E-AA43-B8E7-0FEE368B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2344"/>
              </p:ext>
            </p:extLst>
          </p:nvPr>
        </p:nvGraphicFramePr>
        <p:xfrm>
          <a:off x="838200" y="4001294"/>
          <a:ext cx="10515603" cy="213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9596606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530951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76125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929913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113073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87613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3217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X-Small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XX-Large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</a:t>
                      </a:r>
                      <a:r>
                        <a:rPr lang="en-US" sz="2200" dirty="0" err="1"/>
                        <a:t>sm</a:t>
                      </a:r>
                      <a:r>
                        <a:rPr lang="en-US" sz="2200" dirty="0"/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col-md-*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col-lg-*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col-xl-*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</a:t>
                      </a:r>
                      <a:r>
                        <a:rPr lang="en-US" sz="2200" dirty="0" err="1"/>
                        <a:t>xxl</a:t>
                      </a:r>
                      <a:r>
                        <a:rPr lang="en-US" sz="2200" dirty="0"/>
                        <a:t>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7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 576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576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768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992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1200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 1400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2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0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540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720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960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1140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1320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1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2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4B0-048B-E747-8255-B1361DAE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9502-80C5-C448-B8BE-161F1D87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B0CE-995B-5A40-AA10-1CEE8055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C1DE-BA4D-E344-AD97-24CD6D8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8FEF0A-8133-4AD8-805B-EC49CFDEE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8909"/>
              </p:ext>
            </p:extLst>
          </p:nvPr>
        </p:nvGraphicFramePr>
        <p:xfrm>
          <a:off x="853013" y="4147471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D8FEF0A-8133-4AD8-805B-EC49CFDEE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4147471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ED5773-CE7A-9B44-B409-E6EC04F4C37B}"/>
              </a:ext>
            </a:extLst>
          </p:cNvPr>
          <p:cNvSpPr/>
          <p:nvPr/>
        </p:nvSpPr>
        <p:spPr>
          <a:xfrm>
            <a:off x="910209" y="5036546"/>
            <a:ext cx="4293162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52C0-E49A-FC40-8136-D609E8E4395C}"/>
              </a:ext>
            </a:extLst>
          </p:cNvPr>
          <p:cNvSpPr txBox="1"/>
          <p:nvPr/>
        </p:nvSpPr>
        <p:spPr>
          <a:xfrm>
            <a:off x="1039684" y="50138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class="col-sm-5"&gt;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7C2B2F-0CF1-F947-BA8C-A225FAEC4CB4}"/>
              </a:ext>
            </a:extLst>
          </p:cNvPr>
          <p:cNvSpPr/>
          <p:nvPr/>
        </p:nvSpPr>
        <p:spPr>
          <a:xfrm>
            <a:off x="5304047" y="5014291"/>
            <a:ext cx="5977743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67937-2FED-2F44-8A68-FC195D0894C9}"/>
              </a:ext>
            </a:extLst>
          </p:cNvPr>
          <p:cNvSpPr txBox="1"/>
          <p:nvPr/>
        </p:nvSpPr>
        <p:spPr>
          <a:xfrm>
            <a:off x="5343732" y="500301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class="col-sm-7"&gt;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C4476-4B4C-C64F-8DB0-92A8D78E18AF}"/>
              </a:ext>
            </a:extLst>
          </p:cNvPr>
          <p:cNvSpPr txBox="1"/>
          <p:nvPr/>
        </p:nvSpPr>
        <p:spPr>
          <a:xfrm>
            <a:off x="1039684" y="465374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3E1D1-6F1A-4F45-9D76-D5DB6BE81B64}"/>
              </a:ext>
            </a:extLst>
          </p:cNvPr>
          <p:cNvSpPr txBox="1"/>
          <p:nvPr/>
        </p:nvSpPr>
        <p:spPr>
          <a:xfrm>
            <a:off x="1039684" y="422010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48F0D58-73AC-D340-BF1D-21CE6933D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24418"/>
              </p:ext>
            </p:extLst>
          </p:nvPr>
        </p:nvGraphicFramePr>
        <p:xfrm>
          <a:off x="827314" y="1763685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48F0D58-73AC-D340-BF1D-21CE6933D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314" y="1763685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F2F8C56-058A-6049-8D4A-49F6FCFDDF59}"/>
              </a:ext>
            </a:extLst>
          </p:cNvPr>
          <p:cNvSpPr txBox="1"/>
          <p:nvPr/>
        </p:nvSpPr>
        <p:spPr>
          <a:xfrm>
            <a:off x="910209" y="223469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13A76-FEE7-514C-AFD7-3A9BD696258D}"/>
              </a:ext>
            </a:extLst>
          </p:cNvPr>
          <p:cNvSpPr txBox="1"/>
          <p:nvPr/>
        </p:nvSpPr>
        <p:spPr>
          <a:xfrm>
            <a:off x="910209" y="181193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</p:spTree>
    <p:extLst>
      <p:ext uri="{BB962C8B-B14F-4D97-AF65-F5344CB8AC3E}">
        <p14:creationId xmlns:p14="http://schemas.microsoft.com/office/powerpoint/2010/main" val="24642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D3EC-89FD-A849-96AA-9F24CA2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822E-0CF1-3044-A865-614D4E7E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Getting Started &amp; Grid Basics</a:t>
            </a:r>
          </a:p>
          <a:p>
            <a:r>
              <a:rPr lang="en-US" dirty="0"/>
              <a:t>Bootstrap Components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Other Components</a:t>
            </a:r>
          </a:p>
          <a:p>
            <a:r>
              <a:rPr lang="en-US" dirty="0"/>
              <a:t>Final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67CA-9BC4-7149-BBBD-2872475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9C38B-0C50-084B-9EAD-17B95E9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6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183-CD3E-DD42-95D6-F575D26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5A403-1CE2-D244-AF46-FF7127D5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8D91A-784D-7742-9175-EE32AA71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F4212-B9F2-6444-9658-68F97726081E}"/>
              </a:ext>
            </a:extLst>
          </p:cNvPr>
          <p:cNvSpPr txBox="1"/>
          <p:nvPr/>
        </p:nvSpPr>
        <p:spPr>
          <a:xfrm>
            <a:off x="859971" y="1786794"/>
            <a:ext cx="10428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4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5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6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 this example, x-small devices will display 2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line (each occupies 6 cols), small &amp; medium 3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large+ 6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--&gt;</a:t>
            </a:r>
            <a:endParaRPr 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2AEBA6C-9E2F-E643-9A27-B938EA143A7A}"/>
              </a:ext>
            </a:extLst>
          </p:cNvPr>
          <p:cNvSpPr/>
          <p:nvPr/>
        </p:nvSpPr>
        <p:spPr>
          <a:xfrm>
            <a:off x="838200" y="1816889"/>
            <a:ext cx="10515600" cy="4505106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5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6CDE-F9DC-454D-A241-19B2832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B1D2-4503-5C46-94F3-0273A890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 to “skip” a column, we can use “offset-*” for all viewports, or “offset-[</a:t>
            </a:r>
            <a:r>
              <a:rPr lang="en-US" dirty="0" err="1"/>
              <a:t>sm</a:t>
            </a:r>
            <a:r>
              <a:rPr lang="en-US" dirty="0"/>
              <a:t>/md/lg/xl/</a:t>
            </a:r>
            <a:r>
              <a:rPr lang="en-US" dirty="0" err="1"/>
              <a:t>xll</a:t>
            </a:r>
            <a:r>
              <a:rPr lang="en-US" dirty="0"/>
              <a:t>]-*” for a specific one. </a:t>
            </a:r>
          </a:p>
          <a:p>
            <a:r>
              <a:rPr lang="en-US" dirty="0"/>
              <a:t>Example: offset-lg-1 would skip 1 column in large viewport.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D15F2-D3F9-BD42-A617-CDD4C51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DBF0-C868-A14F-A466-D7B9B580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ABC5F5-55D4-9541-ADFB-460A307F4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20395"/>
              </p:ext>
            </p:extLst>
          </p:nvPr>
        </p:nvGraphicFramePr>
        <p:xfrm>
          <a:off x="853013" y="3483439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9ABC5F5-55D4-9541-ADFB-460A307F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3483439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5AB71D-80DD-FF4F-A3EE-A1745E048A30}"/>
              </a:ext>
            </a:extLst>
          </p:cNvPr>
          <p:cNvSpPr/>
          <p:nvPr/>
        </p:nvSpPr>
        <p:spPr>
          <a:xfrm>
            <a:off x="2667000" y="4361982"/>
            <a:ext cx="5109590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0E1C-17CB-2C40-BCC7-B7576135E69F}"/>
              </a:ext>
            </a:extLst>
          </p:cNvPr>
          <p:cNvSpPr txBox="1"/>
          <p:nvPr/>
        </p:nvSpPr>
        <p:spPr>
          <a:xfrm>
            <a:off x="2727547" y="4338330"/>
            <a:ext cx="42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class="col-12 col-sm-6 </a:t>
            </a:r>
            <a:r>
              <a:rPr lang="pt-BR" b="1" noProof="1">
                <a:solidFill>
                  <a:schemeClr val="bg1"/>
                </a:solidFill>
              </a:rPr>
              <a:t>offset-sm-2</a:t>
            </a:r>
            <a:r>
              <a:rPr lang="pt-BR" noProof="1">
                <a:solidFill>
                  <a:schemeClr val="bg1"/>
                </a:solidFill>
              </a:rPr>
              <a:t> "&gt;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F3681-7E39-E842-A81F-D45B4E6C20BE}"/>
              </a:ext>
            </a:extLst>
          </p:cNvPr>
          <p:cNvSpPr/>
          <p:nvPr/>
        </p:nvSpPr>
        <p:spPr>
          <a:xfrm>
            <a:off x="7848600" y="4350259"/>
            <a:ext cx="3433190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34F56-05E1-7E44-A78D-6CD7067EAFA7}"/>
              </a:ext>
            </a:extLst>
          </p:cNvPr>
          <p:cNvSpPr txBox="1"/>
          <p:nvPr/>
        </p:nvSpPr>
        <p:spPr>
          <a:xfrm>
            <a:off x="7982806" y="434986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class="col-12 col-sm-4"&gt;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9E923-EDD8-1049-9F4B-BD6145BA5C27}"/>
              </a:ext>
            </a:extLst>
          </p:cNvPr>
          <p:cNvSpPr txBox="1"/>
          <p:nvPr/>
        </p:nvSpPr>
        <p:spPr>
          <a:xfrm>
            <a:off x="1039684" y="398971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8437E-35C9-D848-8E15-C025C7CD2502}"/>
              </a:ext>
            </a:extLst>
          </p:cNvPr>
          <p:cNvSpPr txBox="1"/>
          <p:nvPr/>
        </p:nvSpPr>
        <p:spPr>
          <a:xfrm>
            <a:off x="1039684" y="355607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</p:spTree>
    <p:extLst>
      <p:ext uri="{BB962C8B-B14F-4D97-AF65-F5344CB8AC3E}">
        <p14:creationId xmlns:p14="http://schemas.microsoft.com/office/powerpoint/2010/main" val="314311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53E3-0227-AA40-99CA-A796624D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Auto and Manual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325-A77A-D348-B3AC-CD6FB42E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mix manual and auto grid; in such cases the auto grid will cover the remaining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C7D6C-71AD-884D-A988-35C16257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2F16A-574E-0343-A971-AD497F8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69EA6-084D-E74F-8835-BC7F2876F723}"/>
              </a:ext>
            </a:extLst>
          </p:cNvPr>
          <p:cNvSpPr txBox="1"/>
          <p:nvPr/>
        </p:nvSpPr>
        <p:spPr>
          <a:xfrm>
            <a:off x="859971" y="2646766"/>
            <a:ext cx="10428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col-sm-3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col-sm-3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 this example, x-small devices will display each div in a new row, small+ will display the 3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a single row; the middle div have 6 cols --&gt;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F4FE862-AF9E-6544-A69C-A05D1D9DCA3A}"/>
              </a:ext>
            </a:extLst>
          </p:cNvPr>
          <p:cNvSpPr/>
          <p:nvPr/>
        </p:nvSpPr>
        <p:spPr>
          <a:xfrm>
            <a:off x="838200" y="2676861"/>
            <a:ext cx="10515600" cy="3386225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3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B569-891B-C34B-B6CD-511F953E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9051-EC5E-6C42-8644-EC519B3C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Inside a column, we can subdivide it into more rows and cols; the internal row will also have 12 columns proportional to the parent column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16160-60F6-EC40-AB93-A51FB4E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07CD-9A1C-DB40-B984-9BC3C1B0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E974154-8870-CE46-9483-EFD38C75F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00127"/>
              </p:ext>
            </p:extLst>
          </p:nvPr>
        </p:nvGraphicFramePr>
        <p:xfrm>
          <a:off x="853013" y="3483439"/>
          <a:ext cx="10515600" cy="269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E974154-8870-CE46-9483-EFD38C75F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3483439"/>
                        <a:ext cx="10515600" cy="269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D4E22D-5543-8949-9B81-93482CDE27A2}"/>
              </a:ext>
            </a:extLst>
          </p:cNvPr>
          <p:cNvSpPr/>
          <p:nvPr/>
        </p:nvSpPr>
        <p:spPr>
          <a:xfrm>
            <a:off x="910210" y="4668248"/>
            <a:ext cx="3433190" cy="992322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43573-AD2D-3440-A4DF-3A0E79328C6E}"/>
              </a:ext>
            </a:extLst>
          </p:cNvPr>
          <p:cNvSpPr txBox="1"/>
          <p:nvPr/>
        </p:nvSpPr>
        <p:spPr>
          <a:xfrm>
            <a:off x="1039684" y="4627643"/>
            <a:ext cx="32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class="col-4"&gt;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8B310C-F1B8-3143-BB4D-248268CD9A02}"/>
              </a:ext>
            </a:extLst>
          </p:cNvPr>
          <p:cNvSpPr/>
          <p:nvPr/>
        </p:nvSpPr>
        <p:spPr>
          <a:xfrm>
            <a:off x="5304111" y="4665949"/>
            <a:ext cx="5977679" cy="994621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EEB9-3CBA-5948-BF92-3189CCAEB266}"/>
              </a:ext>
            </a:extLst>
          </p:cNvPr>
          <p:cNvSpPr txBox="1"/>
          <p:nvPr/>
        </p:nvSpPr>
        <p:spPr>
          <a:xfrm>
            <a:off x="5420476" y="46128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class="col-7 offset-1"&gt;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4C3AE-BAE5-7343-A604-E109B17522E2}"/>
              </a:ext>
            </a:extLst>
          </p:cNvPr>
          <p:cNvSpPr txBox="1"/>
          <p:nvPr/>
        </p:nvSpPr>
        <p:spPr>
          <a:xfrm>
            <a:off x="1039684" y="415651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53A-B797-4E4E-B487-8951F0A0129C}"/>
              </a:ext>
            </a:extLst>
          </p:cNvPr>
          <p:cNvSpPr txBox="1"/>
          <p:nvPr/>
        </p:nvSpPr>
        <p:spPr>
          <a:xfrm>
            <a:off x="1039684" y="35887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BDFB0-E4BE-3540-8813-0927E852831B}"/>
              </a:ext>
            </a:extLst>
          </p:cNvPr>
          <p:cNvSpPr/>
          <p:nvPr/>
        </p:nvSpPr>
        <p:spPr>
          <a:xfrm>
            <a:off x="5448131" y="4960809"/>
            <a:ext cx="5833659" cy="699762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A5465-3F20-3041-AF86-5FBA6188CF61}"/>
              </a:ext>
            </a:extLst>
          </p:cNvPr>
          <p:cNvSpPr txBox="1"/>
          <p:nvPr/>
        </p:nvSpPr>
        <p:spPr>
          <a:xfrm>
            <a:off x="5564496" y="49260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A928C8-4322-6B41-AD2C-EC38937B16C4}"/>
              </a:ext>
            </a:extLst>
          </p:cNvPr>
          <p:cNvSpPr/>
          <p:nvPr/>
        </p:nvSpPr>
        <p:spPr>
          <a:xfrm>
            <a:off x="5448131" y="5242319"/>
            <a:ext cx="4065984" cy="418251"/>
          </a:xfrm>
          <a:prstGeom prst="roundRect">
            <a:avLst/>
          </a:prstGeom>
          <a:solidFill>
            <a:schemeClr val="tx1">
              <a:alpha val="4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50AC0-4781-9E44-BBBF-31B2744FB27B}"/>
              </a:ext>
            </a:extLst>
          </p:cNvPr>
          <p:cNvSpPr txBox="1"/>
          <p:nvPr/>
        </p:nvSpPr>
        <p:spPr>
          <a:xfrm>
            <a:off x="5564496" y="5287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class=”col-9"&gt;</a:t>
            </a:r>
          </a:p>
        </p:txBody>
      </p:sp>
    </p:spTree>
    <p:extLst>
      <p:ext uri="{BB962C8B-B14F-4D97-AF65-F5344CB8AC3E}">
        <p14:creationId xmlns:p14="http://schemas.microsoft.com/office/powerpoint/2010/main" val="255833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4ADD-03FC-3F47-9AB8-F72CF3A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6E5B-14E0-364E-9D46-5BF05C63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a web page (compliant to HTML5 standards) that behaves like the sketches bellow depending on the screen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A6EC-CFA4-3D4A-8297-27E3BD19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6519E-3514-B64C-A3B6-BAE737C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C3EA1-4069-D344-9AEA-5132418C5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0794"/>
            <a:ext cx="2157949" cy="2016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F7916-7347-704E-AC40-BC77F82EB5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>
          <a:xfrm>
            <a:off x="3917702" y="2863241"/>
            <a:ext cx="4137727" cy="169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624F4-F145-D04F-9477-0C8EFBBD9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21" y="4900852"/>
            <a:ext cx="7232598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9A4F9-0800-5F48-9005-FC838CAE7700}"/>
              </a:ext>
            </a:extLst>
          </p:cNvPr>
          <p:cNvSpPr txBox="1"/>
          <p:nvPr/>
        </p:nvSpPr>
        <p:spPr>
          <a:xfrm>
            <a:off x="910208" y="4785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&lt;768px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8A854-EE81-B446-B784-9661475AEA1C}"/>
              </a:ext>
            </a:extLst>
          </p:cNvPr>
          <p:cNvSpPr txBox="1"/>
          <p:nvPr/>
        </p:nvSpPr>
        <p:spPr>
          <a:xfrm>
            <a:off x="3940471" y="43347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&gt;=768 e &lt;992px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F92E7-FD63-894D-8FE5-139C276391E9}"/>
              </a:ext>
            </a:extLst>
          </p:cNvPr>
          <p:cNvSpPr txBox="1"/>
          <p:nvPr/>
        </p:nvSpPr>
        <p:spPr>
          <a:xfrm>
            <a:off x="4773763" y="5932650"/>
            <a:ext cx="650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&gt;=992px </a:t>
            </a:r>
          </a:p>
        </p:txBody>
      </p:sp>
    </p:spTree>
    <p:extLst>
      <p:ext uri="{BB962C8B-B14F-4D97-AF65-F5344CB8AC3E}">
        <p14:creationId xmlns:p14="http://schemas.microsoft.com/office/powerpoint/2010/main" val="199920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6983-AB49-5341-951F-4E419894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9F8E-55FE-7948-9A3E-04A22A07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6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Maintained as a separate project, Bootstrap Icons is a library of ready to use icons (1500+ icons) to put in our web sites.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icons.getbootstrap.com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&gt;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First, we need to import the CSS with the icons in the &lt;head&gt;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33162-1CBA-5644-B995-3FA0F94E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638C4-45A9-6143-8BEF-C43B6B53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A30FA-1945-5146-85AB-06739F0D8239}"/>
              </a:ext>
            </a:extLst>
          </p:cNvPr>
          <p:cNvSpPr txBox="1"/>
          <p:nvPr/>
        </p:nvSpPr>
        <p:spPr>
          <a:xfrm>
            <a:off x="838199" y="4112669"/>
            <a:ext cx="102395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/bootstrap-icons@1.7.2/font/bootstrap-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icons.css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sz="2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993DBAA-79B3-994D-93AE-AA7273AC2C09}"/>
              </a:ext>
            </a:extLst>
          </p:cNvPr>
          <p:cNvSpPr/>
          <p:nvPr/>
        </p:nvSpPr>
        <p:spPr>
          <a:xfrm>
            <a:off x="838200" y="4164537"/>
            <a:ext cx="10515600" cy="1292662"/>
          </a:xfrm>
          <a:prstGeom prst="foldedCorner">
            <a:avLst>
              <a:gd name="adj" fmla="val 2790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93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206-C66E-EB46-9AC8-1A49636E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Icons –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DEC6-2E57-D34F-9858-AF665D81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the tag &lt;span&gt; (although any empty tag would work) and set the class attribute to “bi-[icon-name]”; the tag will be replaced by the icon and use the current font-size and text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080C-1971-0749-9E64-DB6688C3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6E28-5B64-5845-ADAA-84CF11C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0AE3-0A69-1A49-8DB1-24E2A5277743}"/>
              </a:ext>
            </a:extLst>
          </p:cNvPr>
          <p:cNvSpPr txBox="1"/>
          <p:nvPr/>
        </p:nvSpPr>
        <p:spPr>
          <a:xfrm>
            <a:off x="892629" y="3263582"/>
            <a:ext cx="10239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settings.html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="bi-gear-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Settings 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C71312F-3040-AA49-8E0C-1A5A4821DB8E}"/>
              </a:ext>
            </a:extLst>
          </p:cNvPr>
          <p:cNvSpPr/>
          <p:nvPr/>
        </p:nvSpPr>
        <p:spPr>
          <a:xfrm>
            <a:off x="881744" y="3239248"/>
            <a:ext cx="10395857" cy="975621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B99D-D27F-984F-A610-CF8103D6ACB6}"/>
              </a:ext>
            </a:extLst>
          </p:cNvPr>
          <p:cNvSpPr txBox="1"/>
          <p:nvPr/>
        </p:nvSpPr>
        <p:spPr>
          <a:xfrm>
            <a:off x="908956" y="4657531"/>
            <a:ext cx="10239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bi-search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2DBA93B5-F909-7346-B286-008C4EF70CD8}"/>
              </a:ext>
            </a:extLst>
          </p:cNvPr>
          <p:cNvSpPr/>
          <p:nvPr/>
        </p:nvSpPr>
        <p:spPr>
          <a:xfrm>
            <a:off x="898071" y="4633197"/>
            <a:ext cx="10395857" cy="975621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287-9D1A-0D4E-B37C-5A6A930C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Text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13A3-F94A-4546-A399-7EC3A353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contextual text colors to provide “meaning through colors”.</a:t>
            </a:r>
          </a:p>
          <a:p>
            <a:r>
              <a:rPr lang="en-US" dirty="0"/>
              <a:t>text-primary, text-secondary, text-success,</a:t>
            </a:r>
            <a:br>
              <a:rPr lang="en-US" dirty="0"/>
            </a:br>
            <a:r>
              <a:rPr lang="en-US" dirty="0"/>
              <a:t>text-info, text-warning, text-danger, </a:t>
            </a:r>
            <a:br>
              <a:rPr lang="en-US" dirty="0"/>
            </a:br>
            <a:r>
              <a:rPr lang="en-US" dirty="0"/>
              <a:t>text-muted, text-dark, text-light, text-white,</a:t>
            </a:r>
            <a:br>
              <a:rPr lang="en-US" dirty="0"/>
            </a:br>
            <a:r>
              <a:rPr lang="en-US" dirty="0"/>
              <a:t>text-body.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7413-4FFE-EF47-AB9B-9E0BC86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93F39-7EDD-9B44-B5EA-2FA2B5D9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2791A5-D730-424F-9292-FDF40D9C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1" y="2295160"/>
            <a:ext cx="2861869" cy="410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EA667-0150-6841-BB4C-FCF94CBE586E}"/>
              </a:ext>
            </a:extLst>
          </p:cNvPr>
          <p:cNvSpPr txBox="1"/>
          <p:nvPr/>
        </p:nvSpPr>
        <p:spPr>
          <a:xfrm>
            <a:off x="1032362" y="4504552"/>
            <a:ext cx="7039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text-danger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="bi-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exclamation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triangle-fill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B471BD55-87DA-EF4F-8E3B-656947F361FE}"/>
              </a:ext>
            </a:extLst>
          </p:cNvPr>
          <p:cNvSpPr/>
          <p:nvPr/>
        </p:nvSpPr>
        <p:spPr>
          <a:xfrm>
            <a:off x="999706" y="4458446"/>
            <a:ext cx="7147446" cy="1419838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8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C245-C615-B547-870C-437AF1DE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Links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6B60-20CA-6646-A5CB-692DCA8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classes to format the link colors using the same contextual elements from the previous slide.</a:t>
            </a:r>
          </a:p>
          <a:p>
            <a:r>
              <a:rPr lang="en-US" dirty="0"/>
              <a:t>There is a hover effect on these classes.</a:t>
            </a:r>
          </a:p>
          <a:p>
            <a:r>
              <a:rPr lang="en-US" dirty="0"/>
              <a:t>link-primary, link-secondary, link-success,</a:t>
            </a:r>
            <a:br>
              <a:rPr lang="en-US" dirty="0"/>
            </a:br>
            <a:r>
              <a:rPr lang="en-US" dirty="0"/>
              <a:t>link-info, link-warning, link-danger, link-dark,</a:t>
            </a:r>
            <a:br>
              <a:rPr lang="en-US" dirty="0"/>
            </a:br>
            <a:r>
              <a:rPr lang="en-US" dirty="0"/>
              <a:t>link-light.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1991-2C65-DD4F-83E5-D439731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2932-CA5B-624E-8029-80E0C9A4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610C2C8A-B5C3-D648-BD42-D10759E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60" y="2412778"/>
            <a:ext cx="2884881" cy="3824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17EF1-0D1A-244E-AB5F-FCEDAAB0AD13}"/>
              </a:ext>
            </a:extLst>
          </p:cNvPr>
          <p:cNvSpPr txBox="1"/>
          <p:nvPr/>
        </p:nvSpPr>
        <p:spPr>
          <a:xfrm>
            <a:off x="1038610" y="4654454"/>
            <a:ext cx="70399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about.html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link-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05A174D-588D-3449-B40C-A93AB91FA612}"/>
              </a:ext>
            </a:extLst>
          </p:cNvPr>
          <p:cNvSpPr/>
          <p:nvPr/>
        </p:nvSpPr>
        <p:spPr>
          <a:xfrm>
            <a:off x="1005954" y="4608348"/>
            <a:ext cx="7147446" cy="1027954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3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AEC9-429F-FA45-AD7F-D41B5DCC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55CC-199D-4947-AA1D-371C59FE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Similarly, we can use contextual colors for backgrounds.</a:t>
            </a:r>
          </a:p>
          <a:p>
            <a:r>
              <a:rPr lang="en-US" dirty="0" err="1"/>
              <a:t>bg</a:t>
            </a:r>
            <a:r>
              <a:rPr lang="en-US" dirty="0"/>
              <a:t>-primary, </a:t>
            </a:r>
            <a:r>
              <a:rPr lang="en-US" dirty="0" err="1"/>
              <a:t>bg</a:t>
            </a:r>
            <a:r>
              <a:rPr lang="en-US" dirty="0"/>
              <a:t>-secondary, </a:t>
            </a:r>
            <a:br>
              <a:rPr lang="en-US" dirty="0"/>
            </a:br>
            <a:r>
              <a:rPr lang="en-US" dirty="0" err="1"/>
              <a:t>bg</a:t>
            </a:r>
            <a:r>
              <a:rPr lang="en-US" dirty="0"/>
              <a:t>-success, </a:t>
            </a:r>
            <a:r>
              <a:rPr lang="en-US" dirty="0" err="1"/>
              <a:t>bg</a:t>
            </a:r>
            <a:r>
              <a:rPr lang="en-US" dirty="0"/>
              <a:t>-info, </a:t>
            </a:r>
            <a:r>
              <a:rPr lang="en-US" dirty="0" err="1"/>
              <a:t>bg</a:t>
            </a:r>
            <a:r>
              <a:rPr lang="en-US" dirty="0"/>
              <a:t>-warning, </a:t>
            </a:r>
            <a:br>
              <a:rPr lang="en-US" dirty="0"/>
            </a:br>
            <a:r>
              <a:rPr lang="en-US" dirty="0" err="1"/>
              <a:t>bg</a:t>
            </a:r>
            <a:r>
              <a:rPr lang="en-US" dirty="0"/>
              <a:t>-danger, </a:t>
            </a:r>
            <a:r>
              <a:rPr lang="en-US" dirty="0" err="1"/>
              <a:t>bg</a:t>
            </a:r>
            <a:r>
              <a:rPr lang="en-US" dirty="0"/>
              <a:t>-dark, </a:t>
            </a:r>
            <a:r>
              <a:rPr lang="en-US" dirty="0" err="1"/>
              <a:t>bg</a:t>
            </a:r>
            <a:r>
              <a:rPr lang="en-US" dirty="0"/>
              <a:t>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37B6-5502-6448-828F-23AA39AB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49CA-FED9-F545-B062-071E986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3BC7DAB-E27A-3649-BA32-BE6C66BE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7" y="2293145"/>
            <a:ext cx="4353393" cy="4123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0D94F-3A1F-AA48-90BD-504320BD188D}"/>
              </a:ext>
            </a:extLst>
          </p:cNvPr>
          <p:cNvSpPr txBox="1"/>
          <p:nvPr/>
        </p:nvSpPr>
        <p:spPr>
          <a:xfrm>
            <a:off x="1038610" y="3905838"/>
            <a:ext cx="57426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bg-dark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text-white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BG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White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F32A7DEE-AE08-F846-BB73-C41C31656CA9}"/>
              </a:ext>
            </a:extLst>
          </p:cNvPr>
          <p:cNvSpPr/>
          <p:nvPr/>
        </p:nvSpPr>
        <p:spPr>
          <a:xfrm>
            <a:off x="1005954" y="3859731"/>
            <a:ext cx="5830275" cy="1277213"/>
          </a:xfrm>
          <a:prstGeom prst="foldedCorner">
            <a:avLst>
              <a:gd name="adj" fmla="val 2889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9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DE6-822D-514F-A4A8-0321BF57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660-8428-644C-B8A1-E573182A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create badges with the “badge” class and use the contextual backgrounds from last slide to color the badges. </a:t>
            </a:r>
          </a:p>
          <a:p>
            <a:r>
              <a:rPr lang="en-US" dirty="0"/>
              <a:t>Add the class “rounded-pill” for a more rounded</a:t>
            </a:r>
            <a:br>
              <a:rPr lang="en-US" dirty="0"/>
            </a:br>
            <a:r>
              <a:rPr lang="en-US" dirty="0"/>
              <a:t>badge.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17B97-98BF-2A42-B91D-9880B7D2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2AFFB-A07A-C949-8089-E906A47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1266EB-E917-684C-853F-BE2D3A31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12" y="2685861"/>
            <a:ext cx="1810198" cy="3807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44E04-9558-F145-BF8A-20645ABF5675}"/>
              </a:ext>
            </a:extLst>
          </p:cNvPr>
          <p:cNvSpPr txBox="1"/>
          <p:nvPr/>
        </p:nvSpPr>
        <p:spPr>
          <a:xfrm>
            <a:off x="1038610" y="4003810"/>
            <a:ext cx="7669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badge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rounded-pill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bg-primary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="bi-chat-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text-fill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C5A44FF9-1BFC-6E4C-B557-7F8F3935F611}"/>
              </a:ext>
            </a:extLst>
          </p:cNvPr>
          <p:cNvSpPr/>
          <p:nvPr/>
        </p:nvSpPr>
        <p:spPr>
          <a:xfrm>
            <a:off x="1005954" y="3957704"/>
            <a:ext cx="7840868" cy="1419838"/>
          </a:xfrm>
          <a:prstGeom prst="foldedCorner">
            <a:avLst>
              <a:gd name="adj" fmla="val 265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3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8447-D35C-C041-8D65-EE094AAA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10C1-BB28-B642-B9CB-2C60693E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useful in Web Applications, since we often need to “alert” the user about something.</a:t>
            </a:r>
          </a:p>
          <a:p>
            <a:r>
              <a:rPr lang="en-US" dirty="0"/>
              <a:t>Use the “alert” class and followed by the contextual coloring: alert-primary, alert-secondary, alert-success, alert-info, alert-warning, alert-danger, alert-dark, alert-light.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47964-93DF-0646-A300-9EE35C37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BC9F-BD33-6B4F-89C4-B1F80E4B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FEF5D-FCE2-EF4A-AF5E-024B2A45C3FA}"/>
              </a:ext>
            </a:extLst>
          </p:cNvPr>
          <p:cNvSpPr txBox="1"/>
          <p:nvPr/>
        </p:nvSpPr>
        <p:spPr>
          <a:xfrm>
            <a:off x="849085" y="4084082"/>
            <a:ext cx="102395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 alert-success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Data saved in the system.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sz="1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 alert-danger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Error.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Please contact the sysadmin.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6C59A29-BD06-DC47-91F4-2F0DB3497A7E}"/>
              </a:ext>
            </a:extLst>
          </p:cNvPr>
          <p:cNvSpPr/>
          <p:nvPr/>
        </p:nvSpPr>
        <p:spPr>
          <a:xfrm>
            <a:off x="838200" y="4059748"/>
            <a:ext cx="10395857" cy="1932549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4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1F8-D1F9-DD4B-83F7-5FB5469E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7047-CCD0-EA42-B9D4-EB0DF4F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9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create alert messages that can be closed (hidden) </a:t>
            </a:r>
          </a:p>
          <a:p>
            <a:r>
              <a:rPr lang="en-US" dirty="0"/>
              <a:t>First, add the class “alert-dismissible” to your alert.</a:t>
            </a:r>
          </a:p>
          <a:p>
            <a:r>
              <a:rPr lang="en-US" dirty="0"/>
              <a:t>Second, create a button with the specific code for closing it.</a:t>
            </a:r>
          </a:p>
          <a:p>
            <a:r>
              <a:rPr lang="en-US" dirty="0"/>
              <a:t>Optionally, you may add “fade show” classes to your alert to add a fading effect to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3525-4F97-DE4D-BEE7-93729B2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D6F1B-A39D-C542-9BD5-558A5820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0BA2F-FE32-734F-A8DB-017AA6812A51}"/>
              </a:ext>
            </a:extLst>
          </p:cNvPr>
          <p:cNvSpPr txBox="1"/>
          <p:nvPr/>
        </p:nvSpPr>
        <p:spPr>
          <a:xfrm>
            <a:off x="870858" y="4216912"/>
            <a:ext cx="102395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class="alert alert-danger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alert-dismissible fade show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 class="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-close" data-bs-dismiss="alert"&gt; &lt;/button&gt;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Error.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Please contact the sysadmin.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B6962955-0FE4-554D-827C-47727F36C37A}"/>
              </a:ext>
            </a:extLst>
          </p:cNvPr>
          <p:cNvSpPr/>
          <p:nvPr/>
        </p:nvSpPr>
        <p:spPr>
          <a:xfrm>
            <a:off x="849086" y="4212149"/>
            <a:ext cx="10395857" cy="2092881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68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4D5-5431-2C4E-A8A6-1614844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C20-8A23-8949-AD22-D8E0066A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class “</a:t>
            </a:r>
            <a:r>
              <a:rPr lang="en-US" dirty="0" err="1"/>
              <a:t>img</a:t>
            </a:r>
            <a:r>
              <a:rPr lang="en-US" dirty="0"/>
              <a:t>-fluid” to an &lt;</a:t>
            </a:r>
            <a:r>
              <a:rPr lang="en-US" dirty="0" err="1"/>
              <a:t>img</a:t>
            </a:r>
            <a:r>
              <a:rPr lang="en-US" dirty="0"/>
              <a:t>&gt; tag to make it responsive and automatically fit the container’s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CDC0-FE38-5D48-ACA0-B71D041E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68624-18BC-DE46-AEAF-C165F152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4089-527A-554D-BD63-4E19E83B2404}"/>
              </a:ext>
            </a:extLst>
          </p:cNvPr>
          <p:cNvSpPr txBox="1"/>
          <p:nvPr/>
        </p:nvSpPr>
        <p:spPr>
          <a:xfrm>
            <a:off x="908956" y="2795497"/>
            <a:ext cx="10239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col-md-3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pt-BR" sz="2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my_image.png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img-fluid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EBC180C8-76E2-7B4C-9DB0-6808A14E1D54}"/>
              </a:ext>
            </a:extLst>
          </p:cNvPr>
          <p:cNvSpPr/>
          <p:nvPr/>
        </p:nvSpPr>
        <p:spPr>
          <a:xfrm>
            <a:off x="898071" y="2771163"/>
            <a:ext cx="10395857" cy="2517324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6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ED44-3FE6-4941-A057-1C7A9A3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8667-C496-634F-AB7C-6F41AE59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Jumbotron was a component in Bootstrap 3, it was a big padded box which placed some emphasis on the content.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5 has no jumbotron component, but we can create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5A93-795B-124F-A751-2784BE8A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9AEB9-60AE-9D49-AF8C-25BC0DAA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77062-86A9-114E-B447-6297025FDCBE}"/>
              </a:ext>
            </a:extLst>
          </p:cNvPr>
          <p:cNvSpPr txBox="1"/>
          <p:nvPr/>
        </p:nvSpPr>
        <p:spPr>
          <a:xfrm>
            <a:off x="859971" y="3620916"/>
            <a:ext cx="10239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mt-4 p-5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-primary text-white text-center rounded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My Custom Jumbotron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  <a:endParaRPr lang="en-US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ACC8D625-10B1-9140-B8ED-A91386E1851F}"/>
              </a:ext>
            </a:extLst>
          </p:cNvPr>
          <p:cNvSpPr/>
          <p:nvPr/>
        </p:nvSpPr>
        <p:spPr>
          <a:xfrm>
            <a:off x="838200" y="3629240"/>
            <a:ext cx="10515600" cy="2546221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838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7C9-0032-7F47-B336-F2E323B4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C0F2-ADEF-D940-8E06-F0D4D631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the tag &lt;nav&gt; for the main navigation bar of the page, we add the “navbar” and the “navbar-expand-</a:t>
            </a:r>
            <a:r>
              <a:rPr lang="en-US" dirty="0" err="1"/>
              <a:t>sm</a:t>
            </a:r>
            <a:r>
              <a:rPr lang="en-US" dirty="0"/>
              <a:t>” classes.</a:t>
            </a:r>
          </a:p>
          <a:p>
            <a:r>
              <a:rPr lang="en-US" dirty="0"/>
              <a:t>Inside the &lt;nav&gt; we need a &lt;div&gt; container wrapping a list &lt;ul class=“navbar-nav”&gt; </a:t>
            </a:r>
          </a:p>
          <a:p>
            <a:pPr lvl="1"/>
            <a:r>
              <a:rPr lang="en-US" dirty="0"/>
              <a:t>There are no “row” or “col” inside the container.</a:t>
            </a:r>
          </a:p>
          <a:p>
            <a:pPr lvl="1"/>
            <a:r>
              <a:rPr lang="en-US" dirty="0"/>
              <a:t>Inside the &lt;ul&gt; we have &lt;li class=“nav-item”&gt;</a:t>
            </a:r>
          </a:p>
          <a:p>
            <a:pPr lvl="2"/>
            <a:r>
              <a:rPr lang="en-US" sz="2400" dirty="0"/>
              <a:t>Finally, inside the &lt;li&gt; we have the links &lt;a class=“nav-link”&gt;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EA2F-5903-B847-86E8-0F8B03D3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0030-A4C6-F445-91C0-68F0D18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2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9FF2-2975-4040-834A-CFFA350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Navbar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C4A69-34F3-674A-BAD2-B9D50C74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D9C22-B605-A146-9AD3-E019B605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E9993-F613-7F41-8987-B0FF6D347D90}"/>
              </a:ext>
            </a:extLst>
          </p:cNvPr>
          <p:cNvSpPr txBox="1"/>
          <p:nvPr/>
        </p:nvSpPr>
        <p:spPr>
          <a:xfrm>
            <a:off x="859971" y="1786794"/>
            <a:ext cx="10428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 navbar-expand-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-warning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class="container-fluid"&gt;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Home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Products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About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&lt;/ul&gt;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3B703061-24AA-6D4A-B7DE-8E2DD1FFA4A6}"/>
              </a:ext>
            </a:extLst>
          </p:cNvPr>
          <p:cNvSpPr/>
          <p:nvPr/>
        </p:nvSpPr>
        <p:spPr>
          <a:xfrm>
            <a:off x="838200" y="1816889"/>
            <a:ext cx="10515600" cy="4124889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50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FF8D-CA3F-E14D-A726-1F9B4F7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B5BA-E279-B94C-B8AE-1862977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/>
              <a:t>bg</a:t>
            </a:r>
            <a:r>
              <a:rPr lang="en-US" dirty="0"/>
              <a:t>-colors we saw earlier.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Moreover, use the attributes “navbar-light” and “navbar-dark”</a:t>
            </a:r>
          </a:p>
          <a:p>
            <a:r>
              <a:rPr lang="en-US" dirty="0"/>
              <a:t>navbar-light is for light colored backgrounds and navbar-dark is for dark colored backgrounds.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EB9EC-E8D1-884F-833E-DDED3E4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D4A07-BA76-5C49-9132-EB0799B7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B07A-18BE-7E4A-A2BF-86560C2208A7}"/>
              </a:ext>
            </a:extLst>
          </p:cNvPr>
          <p:cNvSpPr txBox="1"/>
          <p:nvPr/>
        </p:nvSpPr>
        <p:spPr>
          <a:xfrm>
            <a:off x="859971" y="4166930"/>
            <a:ext cx="10384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 navbar-expand-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-dark navbar-dark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... --&gt; 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87E97706-2F8C-954F-8AB5-C6102352A8B5}"/>
              </a:ext>
            </a:extLst>
          </p:cNvPr>
          <p:cNvSpPr/>
          <p:nvPr/>
        </p:nvSpPr>
        <p:spPr>
          <a:xfrm>
            <a:off x="838200" y="4175254"/>
            <a:ext cx="10515600" cy="1807557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E954-5B9D-254F-99F7-49CDC195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11BF-1BF2-A94A-A00F-1F28FB3D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 open-source framework for web interface. In this course, we are going to use the most current version, Bootstrap 5.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Uses CSS classes and JS code for easy front-end design.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Specializes in responsive design with a mobile first focus.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7FF2F-A908-344C-A0B6-5459BD0E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4D879-3AB8-844B-B43E-6F74F13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E52F-1464-B846-B1FD-B6A70D0E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Icon for Small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7F8-DDD3-304A-B6BB-EE5E1464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add another &lt;div&gt; grouping the &lt;ul&gt;, and a button between the container &lt;div&gt; and this new &lt;div&gt;.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242A3-0BBC-6642-A7F4-283113E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23F1-5789-6B47-8CAE-945FE83D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667-A08F-0843-9DAC-B9640CB56A60}"/>
              </a:ext>
            </a:extLst>
          </p:cNvPr>
          <p:cNvSpPr txBox="1"/>
          <p:nvPr/>
        </p:nvSpPr>
        <p:spPr>
          <a:xfrm>
            <a:off x="903515" y="2746560"/>
            <a:ext cx="1042851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 navbar-expand-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-dark navbar-dark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class="container-fluid"&gt;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class="navbar-toggler" type="button" data-bs-toggle="collapse" data-bs-target="#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mainMenu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class="navbar-toggler-icon"&gt;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class="collapse navbar-collapse" id="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mainMenu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&lt;ul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class="navbar-nav"&gt;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... --&gt;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1A41424-DC19-5749-BB2A-A22D038607C3}"/>
              </a:ext>
            </a:extLst>
          </p:cNvPr>
          <p:cNvSpPr/>
          <p:nvPr/>
        </p:nvSpPr>
        <p:spPr>
          <a:xfrm>
            <a:off x="881744" y="2776656"/>
            <a:ext cx="10515600" cy="3305718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94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8C9D-2893-DA46-930F-5AE527C6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Navbar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19FE-70C2-0548-BF0C-675E8858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more options to customize your navbar: logo, search field, fixed or sticky, horizontal alignment, etc.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https://www.w3schools.com/bootstrap5/bootstrap_navbar.php</a:t>
            </a:r>
            <a:r>
              <a:rPr lang="en-US" dirty="0"/>
              <a:t>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https://getbootstrap.com/docs/5.0/components/navbar/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E3B2-B2CE-964D-94D4-D39850DF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6211E-5009-9247-B81A-8A2FEA6B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D64-F024-A442-96A7-9FFE8DBB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F49A-B3AA-0B45-B27E-89557049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page using Bootstrap following the structure bellow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1E77-3323-8D49-8D5E-2CE2B688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C8C90-ACA3-9048-A8EC-5ECDD2C9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4FA6E-4EBC-3E40-8793-C7174C42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12" y="2386164"/>
            <a:ext cx="6984776" cy="4106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54DC6-325F-9947-9CA3-DD2DA7E4E7AF}"/>
              </a:ext>
            </a:extLst>
          </p:cNvPr>
          <p:cNvSpPr txBox="1"/>
          <p:nvPr/>
        </p:nvSpPr>
        <p:spPr>
          <a:xfrm>
            <a:off x="2603612" y="2418102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navbar</a:t>
            </a:r>
            <a:endParaRPr lang="pt-BR" sz="20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5-4779-2D48-AAD7-DF888E5F0DE2}"/>
              </a:ext>
            </a:extLst>
          </p:cNvPr>
          <p:cNvSpPr txBox="1"/>
          <p:nvPr/>
        </p:nvSpPr>
        <p:spPr>
          <a:xfrm>
            <a:off x="2675620" y="321019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header (</a:t>
            </a:r>
            <a:r>
              <a:rPr lang="pt-BR" sz="2000" b="1" dirty="0" err="1">
                <a:solidFill>
                  <a:schemeClr val="bg1"/>
                </a:solidFill>
              </a:rPr>
              <a:t>jumbotron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AE605-B031-CD48-9106-A2F005A0D513}"/>
              </a:ext>
            </a:extLst>
          </p:cNvPr>
          <p:cNvSpPr txBox="1"/>
          <p:nvPr/>
        </p:nvSpPr>
        <p:spPr>
          <a:xfrm>
            <a:off x="2891644" y="429031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Col</a:t>
            </a:r>
            <a:r>
              <a:rPr lang="pt-BR" sz="2000" b="1" dirty="0">
                <a:solidFill>
                  <a:schemeClr val="bg1"/>
                </a:solidFill>
              </a:rPr>
              <a:t> 4 (</a:t>
            </a:r>
            <a:r>
              <a:rPr lang="pt-BR" sz="2000" b="1" dirty="0" err="1">
                <a:solidFill>
                  <a:schemeClr val="bg1"/>
                </a:solidFill>
              </a:rPr>
              <a:t>md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99E0F-1716-1848-B4DC-182CB70E211E}"/>
              </a:ext>
            </a:extLst>
          </p:cNvPr>
          <p:cNvSpPr txBox="1"/>
          <p:nvPr/>
        </p:nvSpPr>
        <p:spPr>
          <a:xfrm>
            <a:off x="5123892" y="429031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Col</a:t>
            </a:r>
            <a:r>
              <a:rPr lang="pt-BR" sz="2000" b="1">
                <a:solidFill>
                  <a:schemeClr val="bg1"/>
                </a:solidFill>
              </a:rPr>
              <a:t> 4 (</a:t>
            </a:r>
            <a:r>
              <a:rPr lang="pt-BR" sz="2000" b="1" err="1">
                <a:solidFill>
                  <a:schemeClr val="bg1"/>
                </a:solidFill>
              </a:rPr>
              <a:t>md</a:t>
            </a:r>
            <a:r>
              <a:rPr lang="pt-BR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2FCBE-A7EC-F047-BFDA-2CC79C9A2CDA}"/>
              </a:ext>
            </a:extLst>
          </p:cNvPr>
          <p:cNvSpPr txBox="1"/>
          <p:nvPr/>
        </p:nvSpPr>
        <p:spPr>
          <a:xfrm>
            <a:off x="7140116" y="429031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Col</a:t>
            </a:r>
            <a:r>
              <a:rPr lang="pt-BR" sz="2000" b="1">
                <a:solidFill>
                  <a:schemeClr val="bg1"/>
                </a:solidFill>
              </a:rPr>
              <a:t> 4 (</a:t>
            </a:r>
            <a:r>
              <a:rPr lang="pt-BR" sz="2000" b="1" err="1">
                <a:solidFill>
                  <a:schemeClr val="bg1"/>
                </a:solidFill>
              </a:rPr>
              <a:t>md</a:t>
            </a:r>
            <a:r>
              <a:rPr lang="pt-BR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9F9F9-96D2-F842-B39B-1AD321EB0B52}"/>
              </a:ext>
            </a:extLst>
          </p:cNvPr>
          <p:cNvSpPr txBox="1"/>
          <p:nvPr/>
        </p:nvSpPr>
        <p:spPr>
          <a:xfrm>
            <a:off x="2603612" y="59145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footer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31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59E9-F7E4-DA4E-9E10-8BD1B761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76E-387C-024B-BF11-EF005AFA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begin with a simple form with little formatting.</a:t>
            </a:r>
          </a:p>
          <a:p>
            <a:pPr lvl="1"/>
            <a:r>
              <a:rPr lang="en-US" dirty="0"/>
              <a:t>Please, do not forget to set method=“post” when you have a password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Always create a &lt;label&gt; for your form fields and use the “label-control” class.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Your field (input, select, </a:t>
            </a:r>
            <a:r>
              <a:rPr lang="en-US" dirty="0" err="1"/>
              <a:t>textarea</a:t>
            </a:r>
            <a:r>
              <a:rPr lang="en-US" dirty="0"/>
              <a:t>, etc.) should have the “form-control” class.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Create a &lt;span class=“form-text”&gt; to add text to your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03A7-B5D4-D24E-AB19-03AA2338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91BB-B0F9-6741-866C-C85139AF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DFF0-20AB-094F-8FEE-A604513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C9505-5DA2-3C4C-B923-F4B56E9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C97A6-3EC3-F34F-877F-3EFB4CF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977EF-9E31-7E4A-B353-C8286E005FDB}"/>
              </a:ext>
            </a:extLst>
          </p:cNvPr>
          <p:cNvSpPr txBox="1"/>
          <p:nvPr/>
        </p:nvSpPr>
        <p:spPr>
          <a:xfrm>
            <a:off x="859971" y="1710592"/>
            <a:ext cx="10428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method="post" action="http://localhost:3000"&gt;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form-label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for="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"&gt;Login: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type="email" name="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for="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"&gt;Password: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type="password" name="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Must be 8-20 characters long.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 &lt;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489B283-28B1-ED49-921A-E54EFD5337A7}"/>
              </a:ext>
            </a:extLst>
          </p:cNvPr>
          <p:cNvSpPr/>
          <p:nvPr/>
        </p:nvSpPr>
        <p:spPr>
          <a:xfrm>
            <a:off x="838200" y="1762459"/>
            <a:ext cx="10515600" cy="4154985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35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0DA8-4883-D247-A1A1-39342221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Attention:</a:t>
            </a:r>
            <a:r>
              <a:rPr lang="en-US" dirty="0"/>
              <a:t> Names/Ids in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63D0-E1EB-E44B-A0D3-4B0AA833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must </a:t>
            </a:r>
            <a:r>
              <a:rPr lang="en-US" u="sng" dirty="0"/>
              <a:t>always</a:t>
            </a:r>
            <a:r>
              <a:rPr lang="en-US" dirty="0"/>
              <a:t> set a “name” and “id” attributes for your form fields; otherwise, you will not be able to recover its values later.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In the following examples, to save space in the slides, the form fields may not have “name/id”. This is just for a condensed display, </a:t>
            </a:r>
            <a:r>
              <a:rPr lang="en-US" b="1" dirty="0"/>
              <a:t>do not</a:t>
            </a:r>
            <a:r>
              <a:rPr lang="en-US" dirty="0"/>
              <a:t> forget to set up “name/id” for all your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3DABD-AA86-6640-8F0D-CCB560E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C66CD-CEB0-E44A-817B-FBDF3C6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569-D345-7F4A-A8A3-231353F1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6FB9-A026-2B45-8CC2-1C3069B5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buttons with &lt;button&gt; &lt;input&gt; or even a link.</a:t>
            </a:r>
          </a:p>
          <a:p>
            <a:r>
              <a:rPr lang="en-US" dirty="0"/>
              <a:t>Add the class “</a:t>
            </a:r>
            <a:r>
              <a:rPr lang="en-US" dirty="0" err="1"/>
              <a:t>btn</a:t>
            </a:r>
            <a:r>
              <a:rPr lang="en-US" dirty="0"/>
              <a:t>” to set as a button and followed by the contextual background for the button</a:t>
            </a:r>
          </a:p>
          <a:p>
            <a:r>
              <a:rPr lang="en-US" dirty="0"/>
              <a:t>Possible backgrounds: </a:t>
            </a:r>
            <a:r>
              <a:rPr lang="en-US" dirty="0" err="1"/>
              <a:t>btn</a:t>
            </a:r>
            <a:r>
              <a:rPr lang="en-US" dirty="0"/>
              <a:t>-primary, </a:t>
            </a:r>
            <a:r>
              <a:rPr lang="en-US" dirty="0" err="1"/>
              <a:t>btn</a:t>
            </a:r>
            <a:r>
              <a:rPr lang="en-US" dirty="0"/>
              <a:t>-secondary, </a:t>
            </a:r>
            <a:r>
              <a:rPr lang="en-US" dirty="0" err="1"/>
              <a:t>btn</a:t>
            </a:r>
            <a:r>
              <a:rPr lang="en-US" dirty="0"/>
              <a:t>-success, </a:t>
            </a:r>
            <a:r>
              <a:rPr lang="en-US" dirty="0" err="1"/>
              <a:t>btn</a:t>
            </a:r>
            <a:r>
              <a:rPr lang="en-US" dirty="0"/>
              <a:t>-info, </a:t>
            </a:r>
            <a:r>
              <a:rPr lang="en-US" dirty="0" err="1"/>
              <a:t>btn</a:t>
            </a:r>
            <a:r>
              <a:rPr lang="en-US" dirty="0"/>
              <a:t>-warning, </a:t>
            </a:r>
            <a:r>
              <a:rPr lang="en-US" dirty="0" err="1"/>
              <a:t>btn</a:t>
            </a:r>
            <a:r>
              <a:rPr lang="en-US" dirty="0"/>
              <a:t>-danger, </a:t>
            </a:r>
            <a:r>
              <a:rPr lang="en-US" dirty="0" err="1"/>
              <a:t>btn</a:t>
            </a:r>
            <a:r>
              <a:rPr lang="en-US" dirty="0"/>
              <a:t>-dark, </a:t>
            </a:r>
            <a:r>
              <a:rPr lang="en-US" dirty="0" err="1"/>
              <a:t>btn</a:t>
            </a:r>
            <a:r>
              <a:rPr lang="en-US" dirty="0"/>
              <a:t>-light, </a:t>
            </a:r>
            <a:r>
              <a:rPr lang="en-US" dirty="0" err="1"/>
              <a:t>btn</a:t>
            </a:r>
            <a:r>
              <a:rPr lang="en-US" dirty="0"/>
              <a:t>-link.</a:t>
            </a:r>
          </a:p>
          <a:p>
            <a:r>
              <a:rPr lang="en-US" dirty="0"/>
              <a:t>There is also the outline button classes: </a:t>
            </a:r>
            <a:r>
              <a:rPr lang="en-US" dirty="0" err="1"/>
              <a:t>btn</a:t>
            </a:r>
            <a:r>
              <a:rPr lang="en-US" dirty="0"/>
              <a:t>-outline-primary,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068F-DC2F-B94B-BF4A-DECD0295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1219-F479-C344-B564-C7C9C8DC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5D868-BA63-584D-9F52-A7B8C2BFD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19273" r="3690" b="12994"/>
          <a:stretch/>
        </p:blipFill>
        <p:spPr>
          <a:xfrm>
            <a:off x="849086" y="4714939"/>
            <a:ext cx="10534576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9810-8360-774D-8512-81A204962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9" y="5405950"/>
            <a:ext cx="9819688" cy="7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7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0B7E-5CAB-FA4B-96CB-78D3FF9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329-0AF3-8E43-AF20-891D4B96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horizontal form, we need to use the Grid (more specifically, the columns) to align the elements.</a:t>
            </a:r>
          </a:p>
          <a:p>
            <a:r>
              <a:rPr lang="en-US" dirty="0"/>
              <a:t>Use the “col-form-label” instead of “form-label” for &lt;label&gt;, this will align the label vertically with its corresponding field (based on the “for” attribute)</a:t>
            </a:r>
          </a:p>
          <a:p>
            <a:r>
              <a:rPr lang="en-US" dirty="0"/>
              <a:t>You can set the column directly into the label; but for fields you will need to wrap them into a div with the column.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29CB-A5AB-FE4F-A671-49F6775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E052A-6CA6-E149-B58C-E6443C1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C10-F857-1D42-94A3-060556D7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03BB6-F81B-5F4F-A702-1545A83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3C615-6036-F345-8226-6FDE0558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62D38-F23D-094A-A9FD-5FBBBA5683AD}"/>
              </a:ext>
            </a:extLst>
          </p:cNvPr>
          <p:cNvSpPr txBox="1"/>
          <p:nvPr/>
        </p:nvSpPr>
        <p:spPr>
          <a:xfrm>
            <a:off x="859971" y="1808566"/>
            <a:ext cx="10428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col-form-label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col-md-3 offset-md-1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&lt;/div&gt;&lt;/div&gt;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4D493D8-6A7E-6D47-82AA-A1F9F901CEEA}"/>
              </a:ext>
            </a:extLst>
          </p:cNvPr>
          <p:cNvSpPr/>
          <p:nvPr/>
        </p:nvSpPr>
        <p:spPr>
          <a:xfrm>
            <a:off x="838200" y="1860433"/>
            <a:ext cx="10515600" cy="3851663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1580-2617-8E4D-BDF1-C28208D4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3BF-913A-AA4A-8327-F15713BD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version released in 2011, created by Mark Otto &amp; Jacob Thornton to be used internally on Twitter.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Current version is 5.1.3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Highly popular framework</a:t>
            </a:r>
          </a:p>
          <a:p>
            <a:pPr marL="457200" lvl="1" indent="0">
              <a:buNone/>
            </a:pPr>
            <a:r>
              <a:rPr lang="en-US" dirty="0"/>
              <a:t>For a while it was the project with the highest number of stars in GitHub (over 155K stars and 76K forks in GitHub) &lt;</a:t>
            </a:r>
            <a:r>
              <a:rPr lang="en-US" dirty="0">
                <a:hlinkClick r:id="rId2"/>
              </a:rPr>
              <a:t>https://github.com/twbs/bootstrap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916AD-AFE0-014F-9EA2-29B4CED1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7E1D-91AF-9247-9EA1-ED967A80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9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609-CA39-2F4C-8D4E-E2B0B94E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me Some Space…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F368-D75D-DA4A-9486-3CF960B9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noticed how the horizontal form is too tightly close (vertically).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We can fix that with some margin top or bottom at the rows.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already have margin classes defined: </a:t>
            </a:r>
            <a:br>
              <a:rPr lang="en-US" dirty="0"/>
            </a:br>
            <a:r>
              <a:rPr lang="en-US" dirty="0"/>
              <a:t>mt-* (margin top), mb-* (margin </a:t>
            </a:r>
            <a:r>
              <a:rPr lang="en-US" dirty="0" err="1"/>
              <a:t>botton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 err="1"/>
              <a:t>ms</a:t>
            </a:r>
            <a:r>
              <a:rPr lang="en-US" dirty="0"/>
              <a:t>-* (margin start – left), me-* (margin end – right).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387F-C728-AB45-A734-9F484B04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A4D8-2E28-5F4D-834E-FD241B8D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40B-0A38-4247-81B2-AF944D0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 Example with Margin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8437B-7F31-2D4B-8090-38763B4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C9BA-3C97-A540-AA06-01996B9C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35693-D2DB-D34D-BC62-A11207085EF1}"/>
              </a:ext>
            </a:extLst>
          </p:cNvPr>
          <p:cNvSpPr txBox="1"/>
          <p:nvPr/>
        </p:nvSpPr>
        <p:spPr>
          <a:xfrm>
            <a:off x="859971" y="1808566"/>
            <a:ext cx="10428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mb-2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class="col-form-label col-12 col-md-1"&gt;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mb-2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 offset-md-1"&gt;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&lt;/div&gt;&lt;/div&gt;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79A8256-8D11-9741-AAAB-4B2B587ED337}"/>
              </a:ext>
            </a:extLst>
          </p:cNvPr>
          <p:cNvSpPr/>
          <p:nvPr/>
        </p:nvSpPr>
        <p:spPr>
          <a:xfrm>
            <a:off x="838200" y="1860433"/>
            <a:ext cx="10515600" cy="3851663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CD53DA-4B6C-AA4F-9552-4680E78F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5082383"/>
            <a:ext cx="3641271" cy="14104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065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84D8-632B-C549-87D9-CBA9CBC5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3142-3CF9-184B-9673-403CDD90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you can see, the inputs resize according to the column, but not the button.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For that we need to add “</a:t>
            </a:r>
            <a:r>
              <a:rPr lang="en-US" dirty="0" err="1"/>
              <a:t>btn</a:t>
            </a:r>
            <a:r>
              <a:rPr lang="en-US" dirty="0"/>
              <a:t>-block” to the button, and “d-grid” to the parent container (usually the div with the column)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button will automatically resize to fill all columns of its parent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D5379-4E0D-7C4E-B7DA-A662546E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A3CC2-114A-074C-84F5-28D8CC0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2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13DC-774F-F741-8DDC-E20D4F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Block Example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DD01F4-5F7C-0C48-8D47-24180299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3124"/>
            <a:ext cx="4517571" cy="17499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6F8E-A918-4D4C-8C3B-4AF0E8CF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3C87-519D-9443-9367-C14CA6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D56B30-4524-1340-B027-94F64E94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4389662"/>
            <a:ext cx="4673600" cy="1803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935313E-43B9-0540-A83B-2AAD75E81CF3}"/>
              </a:ext>
            </a:extLst>
          </p:cNvPr>
          <p:cNvSpPr/>
          <p:nvPr/>
        </p:nvSpPr>
        <p:spPr>
          <a:xfrm>
            <a:off x="5355771" y="4537019"/>
            <a:ext cx="1324429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BA0F0-CBC5-2E43-98FF-A4A51EE40428}"/>
              </a:ext>
            </a:extLst>
          </p:cNvPr>
          <p:cNvSpPr txBox="1"/>
          <p:nvPr/>
        </p:nvSpPr>
        <p:spPr>
          <a:xfrm>
            <a:off x="859971" y="1900433"/>
            <a:ext cx="10297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mb-2"&gt;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 offset-md-1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323274A-D9C2-EC48-B906-5A1445342C24}"/>
              </a:ext>
            </a:extLst>
          </p:cNvPr>
          <p:cNvSpPr/>
          <p:nvPr/>
        </p:nvSpPr>
        <p:spPr>
          <a:xfrm>
            <a:off x="838200" y="1886986"/>
            <a:ext cx="10515600" cy="2321772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63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19A8-C611-F346-8EAE-8E32EDDD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72B7-F97A-D64A-81C8-90B6BEFA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has many different classes to help with form validation</a:t>
            </a:r>
          </a:p>
          <a:p>
            <a:pPr marL="0" indent="0">
              <a:buNone/>
            </a:pPr>
            <a:r>
              <a:rPr lang="en-US" dirty="0"/>
              <a:t>Lets do a basic one, put the class “was-validated” on the form.</a:t>
            </a:r>
          </a:p>
          <a:p>
            <a:r>
              <a:rPr lang="en-US" dirty="0"/>
              <a:t>Remember to set the fields to required.</a:t>
            </a:r>
          </a:p>
          <a:p>
            <a:pPr lvl="2"/>
            <a:endParaRPr lang="en-US" dirty="0"/>
          </a:p>
          <a:p>
            <a:r>
              <a:rPr lang="en-US" dirty="0"/>
              <a:t>For more options on validation: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www.w3schools.com/bootstrap5/bootstrap_form_validation.php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getbootstrap.com/docs/5.0/forms/validation/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25BC-F35E-F645-B439-31950E82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EF146-9140-7E4F-9EE0-878C219A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4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4C8D-43A5-0841-9399-406306A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5C8D-9305-A749-8F5B-EE4FE0F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97A6-0555-864E-9BBF-6FEF414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78A83-7739-6E42-8BB3-2D3376569C24}"/>
              </a:ext>
            </a:extLst>
          </p:cNvPr>
          <p:cNvSpPr txBox="1"/>
          <p:nvPr/>
        </p:nvSpPr>
        <p:spPr>
          <a:xfrm>
            <a:off x="859971" y="1808566"/>
            <a:ext cx="104285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class="was-validated"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class="col-form-label col-12 col-md-1"&gt;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B1D82688-6B0D-9447-9D35-B893A838BD38}"/>
              </a:ext>
            </a:extLst>
          </p:cNvPr>
          <p:cNvSpPr/>
          <p:nvPr/>
        </p:nvSpPr>
        <p:spPr>
          <a:xfrm>
            <a:off x="838200" y="1860433"/>
            <a:ext cx="10515600" cy="3543885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61833D-5993-FD42-B595-B43A0DA9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82" y="4062237"/>
            <a:ext cx="5388775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356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EF21-A31E-664A-A1D3-98F7DD8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5212-1246-984F-9E4F-3F54E371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more options for Form Fields &amp; Buttons.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If you need to format another type of input, just look in the Bootstraps help or the W3Schools tutorials.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BD43-C6CF-5A48-B13F-96392429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60D9-EFAF-3F4A-87A1-4E3590D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CA3-8D46-0D42-859D-17B0683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ED0E-DF5A-D941-81FF-DFB4BAFE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form bellow to register a new user, use Bootstrap classes and formatting as much as possible, and internal CSS styles when appropriate.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DE7A3-2152-A14B-8578-55512111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8ECE-CF0A-FE4A-A535-6C7E7C39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C5526F-DE3F-A745-9252-680FF611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857"/>
            <a:ext cx="8813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2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002-6A06-ED45-ACC7-ECF0B03F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DE88-496E-4E4B-83CD-E6906EB7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many other great and useful Bootstrap components.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Carousel / Slide Show</a:t>
            </a:r>
          </a:p>
          <a:p>
            <a:r>
              <a:rPr lang="en-US" dirty="0"/>
              <a:t>Off-canvas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Collapse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ever need anything like that for your web site, get the code example and adapted to your needs.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33262-8A24-2440-9A99-6408BAC3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56FB-969E-494E-A635-6D787D7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6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84D6-FF33-3942-8F22-0DB3755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8432-0949-3749-BB14-72D090D0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Bootstrap templates for web sites</a:t>
            </a:r>
          </a:p>
          <a:p>
            <a:r>
              <a:rPr lang="en-US" dirty="0"/>
              <a:t>&lt;</a:t>
            </a:r>
            <a:r>
              <a:rPr lang="en-US" dirty="0">
                <a:hlinkClick r:id="rId2"/>
              </a:rPr>
              <a:t>getbootstrap.com/docs/5.0/examples/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>
                <a:hlinkClick r:id="rId3"/>
              </a:rPr>
              <a:t>www.w3schools.com/bootstrap5/bootstrap_templates.php</a:t>
            </a:r>
            <a:r>
              <a:rPr lang="en-US" dirty="0"/>
              <a:t>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Be </a:t>
            </a:r>
            <a:r>
              <a:rPr lang="en-US" b="1" dirty="0"/>
              <a:t>open</a:t>
            </a:r>
            <a:r>
              <a:rPr lang="en-US" dirty="0"/>
              <a:t> about using templates! If you are using a template, do </a:t>
            </a:r>
            <a:r>
              <a:rPr lang="en-US" b="1" dirty="0"/>
              <a:t>not</a:t>
            </a:r>
            <a:r>
              <a:rPr lang="en-US" dirty="0"/>
              <a:t> attempt to </a:t>
            </a:r>
            <a:r>
              <a:rPr lang="en-US" u="sng" dirty="0"/>
              <a:t>hide</a:t>
            </a:r>
            <a:r>
              <a:rPr lang="en-US" dirty="0"/>
              <a:t> this. It is perfectly fine to use them, as long as you explicitly mention 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A212-7F94-3747-8327-DBC5FA0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C37DF-0970-8B4F-B52B-96DDEAB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2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8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AA4-5118-4602-8825-1A15B28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3C24-D0F5-44C2-B317-152A7D2A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W3Schools &lt;</a:t>
            </a:r>
            <a:r>
              <a:rPr lang="en-US" sz="2400" dirty="0">
                <a:hlinkClick r:id="rId2"/>
              </a:rPr>
              <a:t>www.w3schools.com</a:t>
            </a:r>
            <a:r>
              <a:rPr lang="en-US" sz="2400" dirty="0"/>
              <a:t>&gt;</a:t>
            </a:r>
          </a:p>
          <a:p>
            <a:r>
              <a:rPr lang="en-US" sz="2400" dirty="0"/>
              <a:t>W3Schools Bootstrap 5 Tutorial &lt;</a:t>
            </a:r>
            <a:r>
              <a:rPr lang="en-US" sz="2400" dirty="0">
                <a:hlinkClick r:id="rId3"/>
              </a:rPr>
              <a:t>www.w3schools.com/bootstrap5/index.php</a:t>
            </a:r>
            <a:r>
              <a:rPr lang="en-US" sz="2400" dirty="0"/>
              <a:t>&gt;</a:t>
            </a:r>
          </a:p>
          <a:p>
            <a:r>
              <a:rPr lang="en-US" sz="2400" dirty="0"/>
              <a:t>Get Bootstrap Docs &lt;</a:t>
            </a:r>
            <a:r>
              <a:rPr lang="en-US" sz="2400" dirty="0">
                <a:hlinkClick r:id="rId4"/>
              </a:rPr>
              <a:t>getbootstrap.com/docs/5.0/getting-started/introduction/</a:t>
            </a:r>
            <a:r>
              <a:rPr lang="en-US" sz="2400" dirty="0"/>
              <a:t>&gt;</a:t>
            </a:r>
          </a:p>
          <a:p>
            <a:r>
              <a:rPr lang="en-US" sz="2400" dirty="0"/>
              <a:t>Bootstrap Icons &lt;</a:t>
            </a:r>
            <a:r>
              <a:rPr lang="en-US" sz="2400" dirty="0">
                <a:hlinkClick r:id="rId5"/>
              </a:rPr>
              <a:t>icons.getbootstrap.com/</a:t>
            </a:r>
            <a:r>
              <a:rPr lang="en-US" sz="2400" dirty="0"/>
              <a:t> &gt;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E8B6-9C68-4091-9CD0-0545039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57B4-F941-4279-AD26-5699C63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EBAD-EA31-BA4F-BB64-C39455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DFC5-C6A9-5B40-AF88-8E8ADB52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Responsive Design is a concept to design an interface that can adapt to the screen size of different devices.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BF44-C261-EE4C-93A9-F9D66521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BCEC-120C-DC47-9CD6-6A01BD2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8A0ED-161A-DE43-90BE-1C1BE752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0" r="2750" b="3724"/>
          <a:stretch/>
        </p:blipFill>
        <p:spPr>
          <a:xfrm>
            <a:off x="2437762" y="2641165"/>
            <a:ext cx="7316475" cy="3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54DD-3A99-C54C-B449-9CB3A0A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Screen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A56A5-AEFE-6F46-B202-370E4D0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D9A2E-9F41-A841-B0E6-CFE5E4A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393E9C-87F7-5743-B866-6BB169B08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45" r="85" b="28751"/>
          <a:stretch/>
        </p:blipFill>
        <p:spPr>
          <a:xfrm>
            <a:off x="1312888" y="1493054"/>
            <a:ext cx="9566223" cy="4863296"/>
          </a:xfrm>
        </p:spPr>
      </p:pic>
    </p:spTree>
    <p:extLst>
      <p:ext uri="{BB962C8B-B14F-4D97-AF65-F5344CB8AC3E}">
        <p14:creationId xmlns:p14="http://schemas.microsoft.com/office/powerpoint/2010/main" val="24017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9D6-7AA1-7849-9368-E9F9B127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18E5-A9F9-6C47-906D-4D3286FA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First is an approach that concerns first with the interface design for mobile devices, and then adapt such design to others.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98B94-5C11-B449-99A0-A0785A6A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997E-B7EC-1C4A-9440-6B23CBB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8E525-EA76-AF4D-94FC-A4E81768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"/>
          <a:stretch/>
        </p:blipFill>
        <p:spPr>
          <a:xfrm>
            <a:off x="939176" y="2928932"/>
            <a:ext cx="10313648" cy="2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3905</Words>
  <Application>Microsoft Office PowerPoint</Application>
  <PresentationFormat>Widescreen</PresentationFormat>
  <Paragraphs>503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Office Theme</vt:lpstr>
      <vt:lpstr>Bitmap Image</vt:lpstr>
      <vt:lpstr>CS 456: Web Programming</vt:lpstr>
      <vt:lpstr>Summary</vt:lpstr>
      <vt:lpstr>Introduction</vt:lpstr>
      <vt:lpstr>What is Bootstrap?</vt:lpstr>
      <vt:lpstr>History of Bootstrap</vt:lpstr>
      <vt:lpstr>Responsive Design</vt:lpstr>
      <vt:lpstr>Responsive Design</vt:lpstr>
      <vt:lpstr>Devices Screen Size</vt:lpstr>
      <vt:lpstr>Mobile First Approach</vt:lpstr>
      <vt:lpstr>Getting Started and Grid Basics</vt:lpstr>
      <vt:lpstr>Adding Bootstrap to the Web Page</vt:lpstr>
      <vt:lpstr>Adding Bootstrap to the Web Page</vt:lpstr>
      <vt:lpstr>Containers</vt:lpstr>
      <vt:lpstr>Container Example</vt:lpstr>
      <vt:lpstr>Bootstrap Grid</vt:lpstr>
      <vt:lpstr>Auto Grid</vt:lpstr>
      <vt:lpstr>Auto Grid Example</vt:lpstr>
      <vt:lpstr>Manual Grid Options</vt:lpstr>
      <vt:lpstr>Grid Sketch</vt:lpstr>
      <vt:lpstr>Manual Grid Example</vt:lpstr>
      <vt:lpstr>Column Offset</vt:lpstr>
      <vt:lpstr>Mixing Auto and Manual Grid</vt:lpstr>
      <vt:lpstr>Nested Columns</vt:lpstr>
      <vt:lpstr>Exercise 1</vt:lpstr>
      <vt:lpstr>Bootstrap Components</vt:lpstr>
      <vt:lpstr>Bootstrap Icons</vt:lpstr>
      <vt:lpstr>Bootstrap Icons – Usage </vt:lpstr>
      <vt:lpstr>Contextual Text Colors</vt:lpstr>
      <vt:lpstr>Contextual Links Colors</vt:lpstr>
      <vt:lpstr>Contextual Background Colors</vt:lpstr>
      <vt:lpstr>Contextual Badges</vt:lpstr>
      <vt:lpstr>Alerts</vt:lpstr>
      <vt:lpstr>Closing Alerts</vt:lpstr>
      <vt:lpstr>Responsive Images</vt:lpstr>
      <vt:lpstr>Jumbotron</vt:lpstr>
      <vt:lpstr>Navigation Bar</vt:lpstr>
      <vt:lpstr>Navigation Bar</vt:lpstr>
      <vt:lpstr>Simple Navbar Example</vt:lpstr>
      <vt:lpstr>Navbar Colors</vt:lpstr>
      <vt:lpstr>Navbar Icon for Small Devices</vt:lpstr>
      <vt:lpstr>More Navbar Option</vt:lpstr>
      <vt:lpstr>Exercise 2</vt:lpstr>
      <vt:lpstr>Forms</vt:lpstr>
      <vt:lpstr>Forms</vt:lpstr>
      <vt:lpstr>Simple Form Example</vt:lpstr>
      <vt:lpstr>Attention: Names/Ids in Form Fields</vt:lpstr>
      <vt:lpstr>Buttons</vt:lpstr>
      <vt:lpstr>Horizontal Form</vt:lpstr>
      <vt:lpstr>Horizontal Form Example</vt:lpstr>
      <vt:lpstr>Give me Some Space…</vt:lpstr>
      <vt:lpstr>Horizontal Form Example with Margin</vt:lpstr>
      <vt:lpstr>Button Block</vt:lpstr>
      <vt:lpstr>Button Block Example</vt:lpstr>
      <vt:lpstr>Form Validation</vt:lpstr>
      <vt:lpstr>Form Validation</vt:lpstr>
      <vt:lpstr>More Form Options</vt:lpstr>
      <vt:lpstr>Exercise 3</vt:lpstr>
      <vt:lpstr>Other Components</vt:lpstr>
      <vt:lpstr>Other Bootstrap Components</vt:lpstr>
      <vt:lpstr>Bootstrap Templates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CS482-01-Introduction</dc:title>
  <dc:subject>Introduction to Software Engineering</dc:subject>
  <dc:creator>Henrique Rocha</dc:creator>
  <cp:lastModifiedBy>Jack Still</cp:lastModifiedBy>
  <cp:revision>56</cp:revision>
  <cp:lastPrinted>2021-09-03T22:19:50Z</cp:lastPrinted>
  <dcterms:created xsi:type="dcterms:W3CDTF">2021-09-02T05:04:35Z</dcterms:created>
  <dcterms:modified xsi:type="dcterms:W3CDTF">2022-02-04T16:31:41Z</dcterms:modified>
</cp:coreProperties>
</file>