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2" r:id="rId7"/>
    <p:sldId id="311" r:id="rId8"/>
    <p:sldId id="314" r:id="rId9"/>
    <p:sldId id="315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9DC1A-D4EC-4CBE-A2E8-0AB0B0143251}" v="5" dt="2022-12-09T23:12:54.080"/>
    <p1510:client id="{B6CC384F-2588-491F-9787-863786578866}" v="5" dt="2022-12-11T15:29:56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Russon" userId="ede75bcf6ce42d73" providerId="Windows Live" clId="Web-{B6CC384F-2588-491F-9787-863786578866}"/>
    <pc:docChg chg="modSld">
      <pc:chgData name="Ryan Russon" userId="ede75bcf6ce42d73" providerId="Windows Live" clId="Web-{B6CC384F-2588-491F-9787-863786578866}" dt="2022-12-11T15:29:56.497" v="3" actId="1076"/>
      <pc:docMkLst>
        <pc:docMk/>
      </pc:docMkLst>
      <pc:sldChg chg="addSp delSp modSp">
        <pc:chgData name="Ryan Russon" userId="ede75bcf6ce42d73" providerId="Windows Live" clId="Web-{B6CC384F-2588-491F-9787-863786578866}" dt="2022-12-11T15:29:56.497" v="3" actId="1076"/>
        <pc:sldMkLst>
          <pc:docMk/>
          <pc:sldMk cId="1349084018" sldId="312"/>
        </pc:sldMkLst>
        <pc:picChg chg="add mod">
          <ac:chgData name="Ryan Russon" userId="ede75bcf6ce42d73" providerId="Windows Live" clId="Web-{B6CC384F-2588-491F-9787-863786578866}" dt="2022-12-11T15:29:56.497" v="3" actId="1076"/>
          <ac:picMkLst>
            <pc:docMk/>
            <pc:sldMk cId="1349084018" sldId="312"/>
            <ac:picMk id="3" creationId="{471117F8-80D0-09F1-F341-1D55E086EA36}"/>
          </ac:picMkLst>
        </pc:picChg>
        <pc:picChg chg="del">
          <ac:chgData name="Ryan Russon" userId="ede75bcf6ce42d73" providerId="Windows Live" clId="Web-{B6CC384F-2588-491F-9787-863786578866}" dt="2022-12-11T15:29:44.153" v="0"/>
          <ac:picMkLst>
            <pc:docMk/>
            <pc:sldMk cId="1349084018" sldId="312"/>
            <ac:picMk id="4" creationId="{F446F88A-5C1D-950E-9F24-57859DBCCA0F}"/>
          </ac:picMkLst>
        </pc:picChg>
      </pc:sldChg>
    </pc:docChg>
  </pc:docChgLst>
  <pc:docChgLst>
    <pc:chgData name="Ryan Russon" userId="ede75bcf6ce42d73" providerId="LiveId" clId="{A369DC1A-D4EC-4CBE-A2E8-0AB0B0143251}"/>
    <pc:docChg chg="undo custSel delSld modSld">
      <pc:chgData name="Ryan Russon" userId="ede75bcf6ce42d73" providerId="LiveId" clId="{A369DC1A-D4EC-4CBE-A2E8-0AB0B0143251}" dt="2022-12-09T23:15:42.092" v="203" actId="14100"/>
      <pc:docMkLst>
        <pc:docMk/>
      </pc:docMkLst>
      <pc:sldChg chg="modSp mod">
        <pc:chgData name="Ryan Russon" userId="ede75bcf6ce42d73" providerId="LiveId" clId="{A369DC1A-D4EC-4CBE-A2E8-0AB0B0143251}" dt="2022-12-09T22:40:07.003" v="54" actId="27636"/>
        <pc:sldMkLst>
          <pc:docMk/>
          <pc:sldMk cId="895915843" sldId="266"/>
        </pc:sldMkLst>
        <pc:spChg chg="mod">
          <ac:chgData name="Ryan Russon" userId="ede75bcf6ce42d73" providerId="LiveId" clId="{A369DC1A-D4EC-4CBE-A2E8-0AB0B0143251}" dt="2022-12-09T22:40:07.003" v="54" actId="27636"/>
          <ac:spMkLst>
            <pc:docMk/>
            <pc:sldMk cId="895915843" sldId="266"/>
            <ac:spMk id="3" creationId="{255E1F2F-E259-4EA8-9FFD-3A10AF541859}"/>
          </ac:spMkLst>
        </pc:spChg>
      </pc:sldChg>
      <pc:sldChg chg="modSp del">
        <pc:chgData name="Ryan Russon" userId="ede75bcf6ce42d73" providerId="LiveId" clId="{A369DC1A-D4EC-4CBE-A2E8-0AB0B0143251}" dt="2022-12-09T23:12:35.907" v="169" actId="47"/>
        <pc:sldMkLst>
          <pc:docMk/>
          <pc:sldMk cId="265522590" sldId="308"/>
        </pc:sldMkLst>
        <pc:spChg chg="mod">
          <ac:chgData name="Ryan Russon" userId="ede75bcf6ce42d73" providerId="LiveId" clId="{A369DC1A-D4EC-4CBE-A2E8-0AB0B0143251}" dt="2022-12-09T22:40:50.640" v="56"/>
          <ac:spMkLst>
            <pc:docMk/>
            <pc:sldMk cId="265522590" sldId="308"/>
            <ac:spMk id="6" creationId="{06B70FF2-80D0-B602-8B1B-315B118BF2B8}"/>
          </ac:spMkLst>
        </pc:spChg>
      </pc:sldChg>
      <pc:sldChg chg="addSp modSp mod">
        <pc:chgData name="Ryan Russon" userId="ede75bcf6ce42d73" providerId="LiveId" clId="{A369DC1A-D4EC-4CBE-A2E8-0AB0B0143251}" dt="2022-12-09T23:14:46.011" v="177" actId="14100"/>
        <pc:sldMkLst>
          <pc:docMk/>
          <pc:sldMk cId="1383705536" sldId="309"/>
        </pc:sldMkLst>
        <pc:spChg chg="mod">
          <ac:chgData name="Ryan Russon" userId="ede75bcf6ce42d73" providerId="LiveId" clId="{A369DC1A-D4EC-4CBE-A2E8-0AB0B0143251}" dt="2022-12-09T23:14:46.011" v="177" actId="14100"/>
          <ac:spMkLst>
            <pc:docMk/>
            <pc:sldMk cId="1383705536" sldId="309"/>
            <ac:spMk id="2" creationId="{67951D7E-2DBC-4B41-3AFD-79F849F3AA3D}"/>
          </ac:spMkLst>
        </pc:spChg>
        <pc:graphicFrameChg chg="mod modGraphic">
          <ac:chgData name="Ryan Russon" userId="ede75bcf6ce42d73" providerId="LiveId" clId="{A369DC1A-D4EC-4CBE-A2E8-0AB0B0143251}" dt="2022-12-09T23:14:27.731" v="175" actId="1076"/>
          <ac:graphicFrameMkLst>
            <pc:docMk/>
            <pc:sldMk cId="1383705536" sldId="309"/>
            <ac:graphicFrameMk id="4" creationId="{99C66F1E-A796-3A6A-A767-2DE75571D253}"/>
          </ac:graphicFrameMkLst>
        </pc:graphicFrameChg>
        <pc:picChg chg="add mod">
          <ac:chgData name="Ryan Russon" userId="ede75bcf6ce42d73" providerId="LiveId" clId="{A369DC1A-D4EC-4CBE-A2E8-0AB0B0143251}" dt="2022-12-09T23:14:27.731" v="175" actId="1076"/>
          <ac:picMkLst>
            <pc:docMk/>
            <pc:sldMk cId="1383705536" sldId="309"/>
            <ac:picMk id="8" creationId="{DD9FBF10-8844-6B69-E72D-BCC56880CC49}"/>
          </ac:picMkLst>
        </pc:picChg>
        <pc:picChg chg="add mod">
          <ac:chgData name="Ryan Russon" userId="ede75bcf6ce42d73" providerId="LiveId" clId="{A369DC1A-D4EC-4CBE-A2E8-0AB0B0143251}" dt="2022-12-09T23:14:27.731" v="175" actId="1076"/>
          <ac:picMkLst>
            <pc:docMk/>
            <pc:sldMk cId="1383705536" sldId="309"/>
            <ac:picMk id="10" creationId="{F4354C2A-864D-9986-A4B1-33D9D9219DA6}"/>
          </ac:picMkLst>
        </pc:picChg>
        <pc:picChg chg="add mod">
          <ac:chgData name="Ryan Russon" userId="ede75bcf6ce42d73" providerId="LiveId" clId="{A369DC1A-D4EC-4CBE-A2E8-0AB0B0143251}" dt="2022-12-09T23:14:27.731" v="175" actId="1076"/>
          <ac:picMkLst>
            <pc:docMk/>
            <pc:sldMk cId="1383705536" sldId="309"/>
            <ac:picMk id="12" creationId="{B5999E61-B0FE-152C-EE06-72AFE1D0DAC5}"/>
          </ac:picMkLst>
        </pc:picChg>
        <pc:picChg chg="add mod">
          <ac:chgData name="Ryan Russon" userId="ede75bcf6ce42d73" providerId="LiveId" clId="{A369DC1A-D4EC-4CBE-A2E8-0AB0B0143251}" dt="2022-12-09T23:14:27.731" v="175" actId="1076"/>
          <ac:picMkLst>
            <pc:docMk/>
            <pc:sldMk cId="1383705536" sldId="309"/>
            <ac:picMk id="14" creationId="{4DFED8EC-4AA2-1CD6-9A8E-F74CD924C3F8}"/>
          </ac:picMkLst>
        </pc:picChg>
        <pc:picChg chg="add mod">
          <ac:chgData name="Ryan Russon" userId="ede75bcf6ce42d73" providerId="LiveId" clId="{A369DC1A-D4EC-4CBE-A2E8-0AB0B0143251}" dt="2022-12-09T23:14:27.731" v="175" actId="1076"/>
          <ac:picMkLst>
            <pc:docMk/>
            <pc:sldMk cId="1383705536" sldId="309"/>
            <ac:picMk id="16" creationId="{5E954BE5-F811-8828-9899-A15DDCEA14F7}"/>
          </ac:picMkLst>
        </pc:picChg>
      </pc:sldChg>
      <pc:sldChg chg="addSp modSp mod">
        <pc:chgData name="Ryan Russon" userId="ede75bcf6ce42d73" providerId="LiveId" clId="{A369DC1A-D4EC-4CBE-A2E8-0AB0B0143251}" dt="2022-12-09T23:15:20.900" v="193" actId="1035"/>
        <pc:sldMkLst>
          <pc:docMk/>
          <pc:sldMk cId="1013955775" sldId="311"/>
        </pc:sldMkLst>
        <pc:graphicFrameChg chg="mod modGraphic">
          <ac:chgData name="Ryan Russon" userId="ede75bcf6ce42d73" providerId="LiveId" clId="{A369DC1A-D4EC-4CBE-A2E8-0AB0B0143251}" dt="2022-12-09T23:15:14.140" v="185" actId="20577"/>
          <ac:graphicFrameMkLst>
            <pc:docMk/>
            <pc:sldMk cId="1013955775" sldId="311"/>
            <ac:graphicFrameMk id="5" creationId="{BAF0CFD5-209B-6753-83AE-83CE0B04CDDC}"/>
          </ac:graphicFrameMkLst>
        </pc:graphicFrameChg>
        <pc:picChg chg="add mod">
          <ac:chgData name="Ryan Russon" userId="ede75bcf6ce42d73" providerId="LiveId" clId="{A369DC1A-D4EC-4CBE-A2E8-0AB0B0143251}" dt="2022-12-09T23:15:20.900" v="193" actId="1035"/>
          <ac:picMkLst>
            <pc:docMk/>
            <pc:sldMk cId="1013955775" sldId="311"/>
            <ac:picMk id="7" creationId="{E88C0235-8421-EDEC-04EC-891795638AAF}"/>
          </ac:picMkLst>
        </pc:picChg>
      </pc:sldChg>
      <pc:sldChg chg="addSp modSp mod">
        <pc:chgData name="Ryan Russon" userId="ede75bcf6ce42d73" providerId="LiveId" clId="{A369DC1A-D4EC-4CBE-A2E8-0AB0B0143251}" dt="2022-12-09T23:14:39.043" v="176" actId="14100"/>
        <pc:sldMkLst>
          <pc:docMk/>
          <pc:sldMk cId="1349084018" sldId="312"/>
        </pc:sldMkLst>
        <pc:spChg chg="mod">
          <ac:chgData name="Ryan Russon" userId="ede75bcf6ce42d73" providerId="LiveId" clId="{A369DC1A-D4EC-4CBE-A2E8-0AB0B0143251}" dt="2022-12-09T23:14:39.043" v="176" actId="14100"/>
          <ac:spMkLst>
            <pc:docMk/>
            <pc:sldMk cId="1349084018" sldId="312"/>
            <ac:spMk id="2" creationId="{67951D7E-2DBC-4B41-3AFD-79F849F3AA3D}"/>
          </ac:spMkLst>
        </pc:spChg>
        <pc:graphicFrameChg chg="mod modGraphic">
          <ac:chgData name="Ryan Russon" userId="ede75bcf6ce42d73" providerId="LiveId" clId="{A369DC1A-D4EC-4CBE-A2E8-0AB0B0143251}" dt="2022-12-09T22:46:15.185" v="76" actId="255"/>
          <ac:graphicFrameMkLst>
            <pc:docMk/>
            <pc:sldMk cId="1349084018" sldId="312"/>
            <ac:graphicFrameMk id="5" creationId="{BAF0CFD5-209B-6753-83AE-83CE0B04CDDC}"/>
          </ac:graphicFrameMkLst>
        </pc:graphicFrameChg>
        <pc:picChg chg="add mod">
          <ac:chgData name="Ryan Russon" userId="ede75bcf6ce42d73" providerId="LiveId" clId="{A369DC1A-D4EC-4CBE-A2E8-0AB0B0143251}" dt="2022-12-09T22:42:38.429" v="66" actId="1076"/>
          <ac:picMkLst>
            <pc:docMk/>
            <pc:sldMk cId="1349084018" sldId="312"/>
            <ac:picMk id="4" creationId="{F446F88A-5C1D-950E-9F24-57859DBCCA0F}"/>
          </ac:picMkLst>
        </pc:picChg>
        <pc:picChg chg="add mod">
          <ac:chgData name="Ryan Russon" userId="ede75bcf6ce42d73" providerId="LiveId" clId="{A369DC1A-D4EC-4CBE-A2E8-0AB0B0143251}" dt="2022-12-09T22:42:33.869" v="65" actId="1076"/>
          <ac:picMkLst>
            <pc:docMk/>
            <pc:sldMk cId="1349084018" sldId="312"/>
            <ac:picMk id="7" creationId="{77105224-29EA-516B-0CED-317A6B56956B}"/>
          </ac:picMkLst>
        </pc:picChg>
      </pc:sldChg>
      <pc:sldChg chg="addSp delSp modSp mod">
        <pc:chgData name="Ryan Russon" userId="ede75bcf6ce42d73" providerId="LiveId" clId="{A369DC1A-D4EC-4CBE-A2E8-0AB0B0143251}" dt="2022-12-09T23:11:59.880" v="168" actId="1076"/>
        <pc:sldMkLst>
          <pc:docMk/>
          <pc:sldMk cId="2025843650" sldId="313"/>
        </pc:sldMkLst>
        <pc:graphicFrameChg chg="mod modGraphic">
          <ac:chgData name="Ryan Russon" userId="ede75bcf6ce42d73" providerId="LiveId" clId="{A369DC1A-D4EC-4CBE-A2E8-0AB0B0143251}" dt="2022-12-09T23:11:45.530" v="167" actId="14100"/>
          <ac:graphicFrameMkLst>
            <pc:docMk/>
            <pc:sldMk cId="2025843650" sldId="313"/>
            <ac:graphicFrameMk id="5" creationId="{BAF0CFD5-209B-6753-83AE-83CE0B04CDDC}"/>
          </ac:graphicFrameMkLst>
        </pc:graphicFrameChg>
        <pc:picChg chg="add del mod">
          <ac:chgData name="Ryan Russon" userId="ede75bcf6ce42d73" providerId="LiveId" clId="{A369DC1A-D4EC-4CBE-A2E8-0AB0B0143251}" dt="2022-12-09T23:02:05.167" v="136" actId="478"/>
          <ac:picMkLst>
            <pc:docMk/>
            <pc:sldMk cId="2025843650" sldId="313"/>
            <ac:picMk id="4" creationId="{30438834-5675-10FC-D28B-9C64B5B55CF9}"/>
          </ac:picMkLst>
        </pc:picChg>
        <pc:picChg chg="add del mod">
          <ac:chgData name="Ryan Russon" userId="ede75bcf6ce42d73" providerId="LiveId" clId="{A369DC1A-D4EC-4CBE-A2E8-0AB0B0143251}" dt="2022-12-09T23:06:06.403" v="155" actId="478"/>
          <ac:picMkLst>
            <pc:docMk/>
            <pc:sldMk cId="2025843650" sldId="313"/>
            <ac:picMk id="7" creationId="{5A78EE88-3B48-949E-D550-B7D8C67B0F0F}"/>
          </ac:picMkLst>
        </pc:picChg>
        <pc:picChg chg="add mod">
          <ac:chgData name="Ryan Russon" userId="ede75bcf6ce42d73" providerId="LiveId" clId="{A369DC1A-D4EC-4CBE-A2E8-0AB0B0143251}" dt="2022-12-09T23:11:59.880" v="168" actId="1076"/>
          <ac:picMkLst>
            <pc:docMk/>
            <pc:sldMk cId="2025843650" sldId="313"/>
            <ac:picMk id="9" creationId="{1DFFEF9F-4C84-3A2D-D48E-3DF5DE01AE89}"/>
          </ac:picMkLst>
        </pc:picChg>
        <pc:picChg chg="add mod">
          <ac:chgData name="Ryan Russon" userId="ede75bcf6ce42d73" providerId="LiveId" clId="{A369DC1A-D4EC-4CBE-A2E8-0AB0B0143251}" dt="2022-12-09T23:11:34.648" v="165" actId="1076"/>
          <ac:picMkLst>
            <pc:docMk/>
            <pc:sldMk cId="2025843650" sldId="313"/>
            <ac:picMk id="11" creationId="{B796E966-3C90-4801-CA57-61CF3515364A}"/>
          </ac:picMkLst>
        </pc:picChg>
      </pc:sldChg>
      <pc:sldChg chg="addSp modSp mod">
        <pc:chgData name="Ryan Russon" userId="ede75bcf6ce42d73" providerId="LiveId" clId="{A369DC1A-D4EC-4CBE-A2E8-0AB0B0143251}" dt="2022-12-09T23:15:42.092" v="203" actId="14100"/>
        <pc:sldMkLst>
          <pc:docMk/>
          <pc:sldMk cId="387533651" sldId="314"/>
        </pc:sldMkLst>
        <pc:spChg chg="mod">
          <ac:chgData name="Ryan Russon" userId="ede75bcf6ce42d73" providerId="LiveId" clId="{A369DC1A-D4EC-4CBE-A2E8-0AB0B0143251}" dt="2022-12-09T23:13:01.705" v="170" actId="14100"/>
          <ac:spMkLst>
            <pc:docMk/>
            <pc:sldMk cId="387533651" sldId="314"/>
            <ac:spMk id="2" creationId="{67951D7E-2DBC-4B41-3AFD-79F849F3AA3D}"/>
          </ac:spMkLst>
        </pc:spChg>
        <pc:spChg chg="mod">
          <ac:chgData name="Ryan Russon" userId="ede75bcf6ce42d73" providerId="LiveId" clId="{A369DC1A-D4EC-4CBE-A2E8-0AB0B0143251}" dt="2022-12-09T23:13:28.818" v="171" actId="1076"/>
          <ac:spMkLst>
            <pc:docMk/>
            <pc:sldMk cId="387533651" sldId="314"/>
            <ac:spMk id="6" creationId="{45DB5381-5550-1592-4A0F-C789A7DBF288}"/>
          </ac:spMkLst>
        </pc:spChg>
        <pc:graphicFrameChg chg="mod modGraphic">
          <ac:chgData name="Ryan Russon" userId="ede75bcf6ce42d73" providerId="LiveId" clId="{A369DC1A-D4EC-4CBE-A2E8-0AB0B0143251}" dt="2022-12-09T23:15:42.092" v="203" actId="14100"/>
          <ac:graphicFrameMkLst>
            <pc:docMk/>
            <pc:sldMk cId="387533651" sldId="314"/>
            <ac:graphicFrameMk id="4" creationId="{8D2972ED-E474-A75C-FC27-45967EB123EB}"/>
          </ac:graphicFrameMkLst>
        </pc:graphicFrameChg>
        <pc:graphicFrameChg chg="mod modGraphic">
          <ac:chgData name="Ryan Russon" userId="ede75bcf6ce42d73" providerId="LiveId" clId="{A369DC1A-D4EC-4CBE-A2E8-0AB0B0143251}" dt="2022-12-09T23:15:28.244" v="194" actId="20577"/>
          <ac:graphicFrameMkLst>
            <pc:docMk/>
            <pc:sldMk cId="387533651" sldId="314"/>
            <ac:graphicFrameMk id="5" creationId="{BAF0CFD5-209B-6753-83AE-83CE0B04CDDC}"/>
          </ac:graphicFrameMkLst>
        </pc:graphicFrameChg>
        <pc:picChg chg="add mod">
          <ac:chgData name="Ryan Russon" userId="ede75bcf6ce42d73" providerId="LiveId" clId="{A369DC1A-D4EC-4CBE-A2E8-0AB0B0143251}" dt="2022-12-09T23:15:37.983" v="202" actId="1036"/>
          <ac:picMkLst>
            <pc:docMk/>
            <pc:sldMk cId="387533651" sldId="314"/>
            <ac:picMk id="8" creationId="{096F08D7-8326-36CC-C8E3-48A23DBE6EA2}"/>
          </ac:picMkLst>
        </pc:picChg>
      </pc:sldChg>
      <pc:sldChg chg="addSp modSp mod">
        <pc:chgData name="Ryan Russon" userId="ede75bcf6ce42d73" providerId="LiveId" clId="{A369DC1A-D4EC-4CBE-A2E8-0AB0B0143251}" dt="2022-12-09T22:56:13.403" v="129" actId="14100"/>
        <pc:sldMkLst>
          <pc:docMk/>
          <pc:sldMk cId="266234779" sldId="315"/>
        </pc:sldMkLst>
        <pc:graphicFrameChg chg="mod modGraphic">
          <ac:chgData name="Ryan Russon" userId="ede75bcf6ce42d73" providerId="LiveId" clId="{A369DC1A-D4EC-4CBE-A2E8-0AB0B0143251}" dt="2022-12-09T22:56:13.403" v="129" actId="14100"/>
          <ac:graphicFrameMkLst>
            <pc:docMk/>
            <pc:sldMk cId="266234779" sldId="315"/>
            <ac:graphicFrameMk id="4" creationId="{8D2972ED-E474-A75C-FC27-45967EB123EB}"/>
          </ac:graphicFrameMkLst>
        </pc:graphicFrameChg>
        <pc:graphicFrameChg chg="mod modGraphic">
          <ac:chgData name="Ryan Russon" userId="ede75bcf6ce42d73" providerId="LiveId" clId="{A369DC1A-D4EC-4CBE-A2E8-0AB0B0143251}" dt="2022-12-09T22:56:00.955" v="128" actId="14100"/>
          <ac:graphicFrameMkLst>
            <pc:docMk/>
            <pc:sldMk cId="266234779" sldId="315"/>
            <ac:graphicFrameMk id="5" creationId="{BAF0CFD5-209B-6753-83AE-83CE0B04CDDC}"/>
          </ac:graphicFrameMkLst>
        </pc:graphicFrameChg>
        <pc:picChg chg="add mod">
          <ac:chgData name="Ryan Russon" userId="ede75bcf6ce42d73" providerId="LiveId" clId="{A369DC1A-D4EC-4CBE-A2E8-0AB0B0143251}" dt="2022-12-09T22:55:49.249" v="125" actId="1076"/>
          <ac:picMkLst>
            <pc:docMk/>
            <pc:sldMk cId="266234779" sldId="315"/>
            <ac:picMk id="7" creationId="{0255FC84-9488-EBE2-83ED-C596EEA43AD8}"/>
          </ac:picMkLst>
        </pc:picChg>
      </pc:sldChg>
      <pc:sldChg chg="del">
        <pc:chgData name="Ryan Russon" userId="ede75bcf6ce42d73" providerId="LiveId" clId="{A369DC1A-D4EC-4CBE-A2E8-0AB0B0143251}" dt="2022-12-09T22:40:12.792" v="55" actId="47"/>
        <pc:sldMkLst>
          <pc:docMk/>
          <pc:sldMk cId="1665457291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9600" dirty="0"/>
              <a:t>Code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8" y="4455620"/>
            <a:ext cx="4813072" cy="1344815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Programming concepts</a:t>
            </a:r>
          </a:p>
          <a:p>
            <a:r>
              <a:rPr lang="en-US" dirty="0"/>
              <a:t>In C#, JavaScript, &amp; Scratch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2741"/>
          </a:xfrm>
        </p:spPr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: a place to store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C66F1E-A796-3A6A-A767-2DE75571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22463"/>
              </p:ext>
            </p:extLst>
          </p:nvPr>
        </p:nvGraphicFramePr>
        <p:xfrm>
          <a:off x="682924" y="1856509"/>
          <a:ext cx="10826151" cy="3805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5323">
                  <a:extLst>
                    <a:ext uri="{9D8B030D-6E8A-4147-A177-3AD203B41FA5}">
                      <a16:colId xmlns:a16="http://schemas.microsoft.com/office/drawing/2014/main" val="2397975935"/>
                    </a:ext>
                  </a:extLst>
                </a:gridCol>
                <a:gridCol w="3856879">
                  <a:extLst>
                    <a:ext uri="{9D8B030D-6E8A-4147-A177-3AD203B41FA5}">
                      <a16:colId xmlns:a16="http://schemas.microsoft.com/office/drawing/2014/main" val="613373958"/>
                    </a:ext>
                  </a:extLst>
                </a:gridCol>
                <a:gridCol w="3288839">
                  <a:extLst>
                    <a:ext uri="{9D8B030D-6E8A-4147-A177-3AD203B41FA5}">
                      <a16:colId xmlns:a16="http://schemas.microsoft.com/office/drawing/2014/main" val="2347737406"/>
                    </a:ext>
                  </a:extLst>
                </a:gridCol>
                <a:gridCol w="2685110">
                  <a:extLst>
                    <a:ext uri="{9D8B030D-6E8A-4147-A177-3AD203B41FA5}">
                      <a16:colId xmlns:a16="http://schemas.microsoft.com/office/drawing/2014/main" val="4267739542"/>
                    </a:ext>
                  </a:extLst>
                </a:gridCol>
              </a:tblGrid>
              <a:tr h="634230">
                <a:tc>
                  <a:txBody>
                    <a:bodyPr/>
                    <a:lstStyle/>
                    <a:p>
                      <a:r>
                        <a:rPr lang="en-US" sz="1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C#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JavaScript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Scratch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57066"/>
                  </a:ext>
                </a:extLst>
              </a:tr>
              <a:tr h="634230">
                <a:tc>
                  <a:txBody>
                    <a:bodyPr/>
                    <a:lstStyle/>
                    <a:p>
                      <a:r>
                        <a:rPr lang="en-US" sz="15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 = "Bob";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var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 = "Bob";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89197"/>
                  </a:ext>
                </a:extLst>
              </a:tr>
              <a:tr h="634230">
                <a:tc>
                  <a:txBody>
                    <a:bodyPr/>
                    <a:lstStyle/>
                    <a:p>
                      <a:r>
                        <a:rPr lang="en-US" sz="1500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luckyNumber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42;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var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luckyNumber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42;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9171"/>
                  </a:ext>
                </a:extLst>
              </a:tr>
              <a:tr h="634230">
                <a:tc>
                  <a:txBody>
                    <a:bodyPr/>
                    <a:lstStyle/>
                    <a:p>
                      <a:r>
                        <a:rPr lang="en-US" sz="150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isFinished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false;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var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isFinished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false;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79048"/>
                  </a:ext>
                </a:extLst>
              </a:tr>
              <a:tr h="634230">
                <a:tc>
                  <a:txBody>
                    <a:bodyPr/>
                    <a:lstStyle/>
                    <a:p>
                      <a:r>
                        <a:rPr lang="en-US" sz="1500" dirty="0" err="1"/>
                        <a:t>DateTime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birthday = "12-10-2012";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var birthday = "12-10-2012";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340158"/>
                  </a:ext>
                </a:extLst>
              </a:tr>
              <a:tr h="634230">
                <a:tc>
                  <a:txBody>
                    <a:bodyPr/>
                    <a:lstStyle/>
                    <a:p>
                      <a:r>
                        <a:rPr lang="en-US" sz="1500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decimal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sumTotal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99.95M;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var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sumTotal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</a:rPr>
                        <a:t> = 99.95;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41433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9FBF10-8844-6B69-E72D-BCC56880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92" y="2590799"/>
            <a:ext cx="1629002" cy="409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54C2A-864D-9986-A4B1-33D9D921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092" y="4512801"/>
            <a:ext cx="1895740" cy="400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999E61-B0FE-152C-EE06-72AFE1D0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92" y="3894888"/>
            <a:ext cx="1705213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FED8EC-4AA2-1CD6-9A8E-F74CD924C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092" y="3238080"/>
            <a:ext cx="1762371" cy="419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954BE5-F811-8828-9899-A15DDCEA1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7092" y="5117341"/>
            <a:ext cx="167663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4308"/>
          </a:xfrm>
        </p:spPr>
        <p:txBody>
          <a:bodyPr/>
          <a:lstStyle/>
          <a:p>
            <a:r>
              <a:rPr lang="en-US" b="1" dirty="0"/>
              <a:t>Input/Output</a:t>
            </a:r>
            <a:r>
              <a:rPr lang="en-US" dirty="0"/>
              <a:t> : user interaction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F0CFD5-209B-6753-83AE-83CE0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79869"/>
              </p:ext>
            </p:extLst>
          </p:nvPr>
        </p:nvGraphicFramePr>
        <p:xfrm>
          <a:off x="1182255" y="2324600"/>
          <a:ext cx="9993745" cy="3423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36">
                  <a:extLst>
                    <a:ext uri="{9D8B030D-6E8A-4147-A177-3AD203B41FA5}">
                      <a16:colId xmlns:a16="http://schemas.microsoft.com/office/drawing/2014/main" val="3203650453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3906036983"/>
                    </a:ext>
                  </a:extLst>
                </a:gridCol>
                <a:gridCol w="4396509">
                  <a:extLst>
                    <a:ext uri="{9D8B030D-6E8A-4147-A177-3AD203B41FA5}">
                      <a16:colId xmlns:a16="http://schemas.microsoft.com/office/drawing/2014/main" val="1498258586"/>
                    </a:ext>
                  </a:extLst>
                </a:gridCol>
              </a:tblGrid>
              <a:tr h="538673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036"/>
                  </a:ext>
                </a:extLst>
              </a:tr>
              <a:tr h="961569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("Enter name");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string name =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Console.ReadLine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("Hi there!");</a:t>
                      </a: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367825"/>
                  </a:ext>
                </a:extLst>
              </a:tr>
              <a:tr h="961569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var name = prompt("Enter name");</a:t>
                      </a: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console.log("Hi there!");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991291"/>
                  </a:ext>
                </a:extLst>
              </a:tr>
              <a:tr h="961569">
                <a:tc>
                  <a:txBody>
                    <a:bodyPr/>
                    <a:lstStyle/>
                    <a:p>
                      <a:r>
                        <a:rPr lang="en-US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1150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7105224-29EA-516B-0CED-317A6B56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37" y="5057457"/>
            <a:ext cx="952633" cy="419158"/>
          </a:xfrm>
          <a:prstGeom prst="rect">
            <a:avLst/>
          </a:prstGeom>
        </p:spPr>
      </p:pic>
      <p:pic>
        <p:nvPicPr>
          <p:cNvPr id="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71117F8-80D0-09F1-F341-1D55E086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63" y="4925819"/>
            <a:ext cx="16192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4815"/>
          </a:xfrm>
        </p:spPr>
        <p:txBody>
          <a:bodyPr/>
          <a:lstStyle/>
          <a:p>
            <a:r>
              <a:rPr lang="en-US" b="1" dirty="0"/>
              <a:t>Branching</a:t>
            </a:r>
            <a:r>
              <a:rPr lang="en-US" dirty="0"/>
              <a:t> : making decisions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F0CFD5-209B-6753-83AE-83CE0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82524"/>
              </p:ext>
            </p:extLst>
          </p:nvPr>
        </p:nvGraphicFramePr>
        <p:xfrm>
          <a:off x="1209963" y="1219200"/>
          <a:ext cx="6483927" cy="5310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254">
                  <a:extLst>
                    <a:ext uri="{9D8B030D-6E8A-4147-A177-3AD203B41FA5}">
                      <a16:colId xmlns:a16="http://schemas.microsoft.com/office/drawing/2014/main" val="3203650453"/>
                    </a:ext>
                  </a:extLst>
                </a:gridCol>
                <a:gridCol w="5301673">
                  <a:extLst>
                    <a:ext uri="{9D8B030D-6E8A-4147-A177-3AD203B41FA5}">
                      <a16:colId xmlns:a16="http://schemas.microsoft.com/office/drawing/2014/main" val="3906036983"/>
                    </a:ext>
                  </a:extLst>
                </a:gridCol>
              </a:tblGrid>
              <a:tr h="483736"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036"/>
                  </a:ext>
                </a:extLst>
              </a:tr>
              <a:tr h="1899246">
                <a:tc>
                  <a:txBody>
                    <a:bodyPr/>
                    <a:lstStyle/>
                    <a:p>
                      <a:r>
                        <a:rPr lang="en-US" sz="1500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myNumber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== 42)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("That's the answer!");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("Bad guess!");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67825"/>
                  </a:ext>
                </a:extLst>
              </a:tr>
              <a:tr h="1235496">
                <a:tc>
                  <a:txBody>
                    <a:bodyPr/>
                    <a:lstStyle/>
                    <a:p>
                      <a:r>
                        <a:rPr lang="en-US" sz="150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myNumber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== 42) {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    console.log("That's the answer!");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} else {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    console.log("Bad guess!");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291"/>
                  </a:ext>
                </a:extLst>
              </a:tr>
              <a:tr h="1553860">
                <a:tc>
                  <a:txBody>
                    <a:bodyPr/>
                    <a:lstStyle/>
                    <a:p>
                      <a:r>
                        <a:rPr lang="en-US" sz="1500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50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8C0235-8421-EDEC-04EC-89179563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65" y="4937163"/>
            <a:ext cx="202910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5797"/>
          </a:xfrm>
        </p:spPr>
        <p:txBody>
          <a:bodyPr/>
          <a:lstStyle/>
          <a:p>
            <a:r>
              <a:rPr lang="en-US" b="1" dirty="0"/>
              <a:t>Looping</a:t>
            </a:r>
            <a:r>
              <a:rPr lang="en-US" dirty="0"/>
              <a:t> : repeating commands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F0CFD5-209B-6753-83AE-83CE0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0173"/>
              </p:ext>
            </p:extLst>
          </p:nvPr>
        </p:nvGraphicFramePr>
        <p:xfrm>
          <a:off x="1209962" y="1706041"/>
          <a:ext cx="6483927" cy="42772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254">
                  <a:extLst>
                    <a:ext uri="{9D8B030D-6E8A-4147-A177-3AD203B41FA5}">
                      <a16:colId xmlns:a16="http://schemas.microsoft.com/office/drawing/2014/main" val="3203650453"/>
                    </a:ext>
                  </a:extLst>
                </a:gridCol>
                <a:gridCol w="5301673">
                  <a:extLst>
                    <a:ext uri="{9D8B030D-6E8A-4147-A177-3AD203B41FA5}">
                      <a16:colId xmlns:a16="http://schemas.microsoft.com/office/drawing/2014/main" val="3906036983"/>
                    </a:ext>
                  </a:extLst>
                </a:gridCol>
              </a:tblGrid>
              <a:tr h="401321"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Code (for 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036"/>
                  </a:ext>
                </a:extLst>
              </a:tr>
              <a:tr h="1088420">
                <a:tc>
                  <a:txBody>
                    <a:bodyPr/>
                    <a:lstStyle/>
                    <a:p>
                      <a:r>
                        <a:rPr lang="en-US" sz="1500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for(int x = 0; x &lt; 10; x++)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(x);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67825"/>
                  </a:ext>
                </a:extLst>
              </a:tr>
              <a:tr h="867294">
                <a:tc>
                  <a:txBody>
                    <a:bodyPr/>
                    <a:lstStyle/>
                    <a:p>
                      <a:r>
                        <a:rPr lang="en-US" sz="150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for(var x = 0; x &lt; 10; x++) 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console.log(x);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291"/>
                  </a:ext>
                </a:extLst>
              </a:tr>
              <a:tr h="946385">
                <a:tc>
                  <a:txBody>
                    <a:bodyPr/>
                    <a:lstStyle/>
                    <a:p>
                      <a:r>
                        <a:rPr lang="en-US" sz="1500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502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2972ED-E474-A75C-FC27-45967EB1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40766"/>
              </p:ext>
            </p:extLst>
          </p:nvPr>
        </p:nvGraphicFramePr>
        <p:xfrm>
          <a:off x="10056553" y="1706041"/>
          <a:ext cx="1099127" cy="42772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127">
                  <a:extLst>
                    <a:ext uri="{9D8B030D-6E8A-4147-A177-3AD203B41FA5}">
                      <a16:colId xmlns:a16="http://schemas.microsoft.com/office/drawing/2014/main" val="3761891682"/>
                    </a:ext>
                  </a:extLst>
                </a:gridCol>
              </a:tblGrid>
              <a:tr h="412905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77321"/>
                  </a:ext>
                </a:extLst>
              </a:tr>
              <a:tr h="386437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624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5DB5381-5550-1592-4A0F-C789A7DBF288}"/>
              </a:ext>
            </a:extLst>
          </p:cNvPr>
          <p:cNvSpPr/>
          <p:nvPr/>
        </p:nvSpPr>
        <p:spPr>
          <a:xfrm>
            <a:off x="7882312" y="2382983"/>
            <a:ext cx="1985818" cy="41794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F08D7-8326-36CC-C8E3-48A23DBE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21" y="4295155"/>
            <a:ext cx="1724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3506"/>
          </a:xfrm>
        </p:spPr>
        <p:txBody>
          <a:bodyPr/>
          <a:lstStyle/>
          <a:p>
            <a:r>
              <a:rPr lang="en-US" b="1" dirty="0"/>
              <a:t>Looping</a:t>
            </a:r>
            <a:r>
              <a:rPr lang="en-US" dirty="0"/>
              <a:t> : repeating commands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F0CFD5-209B-6753-83AE-83CE0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80453"/>
              </p:ext>
            </p:extLst>
          </p:nvPr>
        </p:nvGraphicFramePr>
        <p:xfrm>
          <a:off x="1097280" y="1657464"/>
          <a:ext cx="6483927" cy="50426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254">
                  <a:extLst>
                    <a:ext uri="{9D8B030D-6E8A-4147-A177-3AD203B41FA5}">
                      <a16:colId xmlns:a16="http://schemas.microsoft.com/office/drawing/2014/main" val="3203650453"/>
                    </a:ext>
                  </a:extLst>
                </a:gridCol>
                <a:gridCol w="5301673">
                  <a:extLst>
                    <a:ext uri="{9D8B030D-6E8A-4147-A177-3AD203B41FA5}">
                      <a16:colId xmlns:a16="http://schemas.microsoft.com/office/drawing/2014/main" val="3906036983"/>
                    </a:ext>
                  </a:extLst>
                </a:gridCol>
              </a:tblGrid>
              <a:tr h="360187"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Code (while 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036"/>
                  </a:ext>
                </a:extLst>
              </a:tr>
              <a:tr h="1646569">
                <a:tc>
                  <a:txBody>
                    <a:bodyPr/>
                    <a:lstStyle/>
                    <a:p>
                      <a:r>
                        <a:rPr lang="en-US" sz="1500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int x = 0;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while(x &lt; 10)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(x);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x = x + 1;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67825"/>
                  </a:ext>
                </a:extLst>
              </a:tr>
              <a:tr h="1389293">
                <a:tc>
                  <a:txBody>
                    <a:bodyPr/>
                    <a:lstStyle/>
                    <a:p>
                      <a:r>
                        <a:rPr lang="en-US" sz="1500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onsolas" panose="020B0609020204030204" pitchFamily="49" charset="0"/>
                        </a:rPr>
                        <a:t>var x =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Consolas" panose="020B0609020204030204" pitchFamily="49" charset="0"/>
                        </a:rPr>
                        <a:t>while(x &lt; 10) 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console.log(x);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x = x + 1;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291"/>
                  </a:ext>
                </a:extLst>
              </a:tr>
              <a:tr h="1646569">
                <a:tc>
                  <a:txBody>
                    <a:bodyPr/>
                    <a:lstStyle/>
                    <a:p>
                      <a:r>
                        <a:rPr lang="en-US" sz="1500" dirty="0"/>
                        <a:t>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  <a:p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502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D2972ED-E474-A75C-FC27-45967EB1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33717"/>
              </p:ext>
            </p:extLst>
          </p:nvPr>
        </p:nvGraphicFramePr>
        <p:xfrm>
          <a:off x="9943870" y="1654777"/>
          <a:ext cx="1099127" cy="50426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127">
                  <a:extLst>
                    <a:ext uri="{9D8B030D-6E8A-4147-A177-3AD203B41FA5}">
                      <a16:colId xmlns:a16="http://schemas.microsoft.com/office/drawing/2014/main" val="3761891682"/>
                    </a:ext>
                  </a:extLst>
                </a:gridCol>
              </a:tblGrid>
              <a:tr h="447907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77321"/>
                  </a:ext>
                </a:extLst>
              </a:tr>
              <a:tr h="459471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624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5DB5381-5550-1592-4A0F-C789A7DBF288}"/>
              </a:ext>
            </a:extLst>
          </p:cNvPr>
          <p:cNvSpPr/>
          <p:nvPr/>
        </p:nvSpPr>
        <p:spPr>
          <a:xfrm>
            <a:off x="7769629" y="2509898"/>
            <a:ext cx="1985818" cy="41794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5FC84-9488-EBE2-83ED-C596EEA4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86" y="5090134"/>
            <a:ext cx="174331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1D7E-2DBC-4B41-3AFD-79F849F3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5033"/>
          </a:xfrm>
        </p:spPr>
        <p:txBody>
          <a:bodyPr/>
          <a:lstStyle/>
          <a:p>
            <a:r>
              <a:rPr lang="en-US" b="1" dirty="0"/>
              <a:t>Functions</a:t>
            </a:r>
            <a:r>
              <a:rPr lang="en-US" dirty="0"/>
              <a:t> : reusing code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F0CFD5-209B-6753-83AE-83CE0B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0596"/>
              </p:ext>
            </p:extLst>
          </p:nvPr>
        </p:nvGraphicFramePr>
        <p:xfrm>
          <a:off x="618836" y="1533236"/>
          <a:ext cx="10954328" cy="5038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6219">
                  <a:extLst>
                    <a:ext uri="{9D8B030D-6E8A-4147-A177-3AD203B41FA5}">
                      <a16:colId xmlns:a16="http://schemas.microsoft.com/office/drawing/2014/main" val="3203650453"/>
                    </a:ext>
                  </a:extLst>
                </a:gridCol>
                <a:gridCol w="5126181">
                  <a:extLst>
                    <a:ext uri="{9D8B030D-6E8A-4147-A177-3AD203B41FA5}">
                      <a16:colId xmlns:a16="http://schemas.microsoft.com/office/drawing/2014/main" val="3906036983"/>
                    </a:ext>
                  </a:extLst>
                </a:gridCol>
                <a:gridCol w="4451928">
                  <a:extLst>
                    <a:ext uri="{9D8B030D-6E8A-4147-A177-3AD203B41FA5}">
                      <a16:colId xmlns:a16="http://schemas.microsoft.com/office/drawing/2014/main" val="854485296"/>
                    </a:ext>
                  </a:extLst>
                </a:gridCol>
              </a:tblGrid>
              <a:tr h="485759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(Subroutine)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(Function)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1036"/>
                  </a:ext>
                </a:extLst>
              </a:tr>
              <a:tr h="1142015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public void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DoStuff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(string name)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("Hi " + name + "!");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public bool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IsBob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(string name)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return name == "Bob";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67825"/>
                  </a:ext>
                </a:extLst>
              </a:tr>
              <a:tr h="1091751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doStuff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(string name) 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console.log("Hi " + name + "!");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500" dirty="0" err="1">
                          <a:latin typeface="Consolas" panose="020B0609020204030204" pitchFamily="49" charset="0"/>
                        </a:rPr>
                        <a:t>isBob</a:t>
                      </a:r>
                      <a:r>
                        <a:rPr lang="en-US" sz="1500" dirty="0">
                          <a:latin typeface="Consolas" panose="020B0609020204030204" pitchFamily="49" charset="0"/>
                        </a:rPr>
                        <a:t>(name) {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    return name == "Bob";</a:t>
                      </a:r>
                    </a:p>
                    <a:p>
                      <a:r>
                        <a:rPr lang="en-US" sz="15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991291"/>
                  </a:ext>
                </a:extLst>
              </a:tr>
              <a:tr h="2318636">
                <a:tc>
                  <a:txBody>
                    <a:bodyPr/>
                    <a:lstStyle/>
                    <a:p>
                      <a:r>
                        <a:rPr lang="en-US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150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FFEF9F-4C84-3A2D-D48E-3DF5DE01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02" y="4392107"/>
            <a:ext cx="3000794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6E966-3C90-4801-CA57-61CF3515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37" y="4392107"/>
            <a:ext cx="184810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{5443E7B9-5DBE-4F64-9D1B-A8C509FBFD57}tf11437505_win32</Template>
  <TotalTime>1254</TotalTime>
  <Words>440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Code Basics</vt:lpstr>
      <vt:lpstr>Variables : a place to store information</vt:lpstr>
      <vt:lpstr>Input/Output : user interaction</vt:lpstr>
      <vt:lpstr>Branching : making decisions</vt:lpstr>
      <vt:lpstr>Looping : repeating commands</vt:lpstr>
      <vt:lpstr>Looping : repeating commands</vt:lpstr>
      <vt:lpstr>Functions : reusing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</dc:title>
  <dc:creator>Ryan Russon</dc:creator>
  <cp:lastModifiedBy>Ryan Russon</cp:lastModifiedBy>
  <cp:revision>6</cp:revision>
  <dcterms:created xsi:type="dcterms:W3CDTF">2022-12-09T02:21:28Z</dcterms:created>
  <dcterms:modified xsi:type="dcterms:W3CDTF">2022-12-11T15:29:59Z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