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00c6a8c7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00c6a8c7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00c6a8c7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00c6a8c7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00c6a8c7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00c6a8c7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00c6a8c7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00c6a8c7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00c6a8c7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00c6a8c7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COEN 146 Computer Networks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5: Stop and Wait for an Unreliable Channel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build a Stop and Wait reliable protocol on top of UDP to provide a reliable transport service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&amp; Server 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rdt2.2 (Handles error bits)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communication is unidirectional (one way)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sends data to the </a:t>
            </a:r>
            <a:r>
              <a:rPr lang="en"/>
              <a:t>server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Client(Sender)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a 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the Client Send(call from above)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checksum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keyboard input for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make incorrect: 0 checksum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the packet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Wait/resend until correct response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the sequence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</p:txBody>
      </p:sp>
      <p:pic>
        <p:nvPicPr>
          <p:cNvPr descr="Illustration of rdt2.2, sender."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750" y="1675275"/>
            <a:ext cx="4815377" cy="34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Server(Receiver)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 a Packet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Verify checkSum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for resend if incorrect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the </a:t>
            </a:r>
            <a:r>
              <a:rPr lang="en"/>
              <a:t>sequence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</p:txBody>
      </p:sp>
      <p:pic>
        <p:nvPicPr>
          <p:cNvPr descr="Illustration of rdt2.2, receiver."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625" y="1864475"/>
            <a:ext cx="5700374" cy="27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follow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Finish</a:t>
            </a:r>
            <a:r>
              <a:rPr lang="en"/>
              <a:t> the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Finish the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without changed bit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with changed bit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and explain the result.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