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3e2249cc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3e2249cc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e2249cc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e2249cc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3e2249cc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3e2249cc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3e2249cc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3e2249cc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3e2249cc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3e2249cc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3e2249c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3e2249c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3e2249c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3e2249c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COEN 146 Computer Networks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Lab7: Link state routing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develop link state (LS) routing algorithm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Routing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Dijkstra's Shortest Path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State Routing Protocol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Node maintains a connectivity map of all nodes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to other nodes whenever a weight changes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 algorithm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Data: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N, E, C, and “empty” Nprime arrays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source node to u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D(v) cost of path from source u to dest v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p(v) predecessor node along path from u to v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Initialization: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Nprime  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b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 node v in N: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If v adjacent to u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D(v)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C(u,v)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p(v)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else    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D(v)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INFINITY 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 </a:t>
            </a:r>
            <a:b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D(u)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0                        // Distance from source to source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Loop:</a:t>
            </a:r>
            <a:b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while all nodes not in Nprime: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774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 N with min D(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    // 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the least distance neighbor will be selected first</a:t>
            </a:r>
            <a:b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 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from N and add to Nprime          </a:t>
            </a:r>
            <a:b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D(v) for all v adjacent to 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not in Nprime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774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D(v)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min (D(v), D(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)+C(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v)(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139700" lvl="0" marL="1231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p(v)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v (if D(v) is minimum, or 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D(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)+c(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v) is minimum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Repeat 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Mutex: lock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specify a “critical region” where one thread could access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pthread_mutex_t lock;			//declare a lock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pthread_mutex_init(&amp;lock, NULL);	//initialize a lock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pthread_mutex_lock(&amp;lock);		//acquire/wait for lock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 your code to modify shared variables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pthread_mutex_unlock(&amp;lock);		//release the lock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files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N*N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(i, j) represents the cost of link between node i and 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about the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Format: </a:t>
            </a:r>
            <a:r>
              <a:rPr lang="en"/>
              <a:t>&lt;machine_name&gt; &lt;ip_addr&gt; &lt;port_num&gt;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/>
              <a:t>eceive_info: listen for link state updates from its neighbors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Update the cost table according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Message format: &lt;node_id&gt;&lt;neighbor_id&gt;&lt;new_cost&gt;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/>
              <a:t>un_link_state: loop forever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 Dijkstra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Wait 10-20 seconds after each iteration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</a:t>
            </a:r>
            <a:r>
              <a:rPr lang="en"/>
              <a:t>ser_update (main thread)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User input update the cost table: </a:t>
            </a:r>
            <a:r>
              <a:rPr lang="en"/>
              <a:t>&lt;neighbor_id&gt;&lt;new_cost&gt;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Update the cost to all </a:t>
            </a:r>
            <a:r>
              <a:rPr lang="en"/>
              <a:t>other</a:t>
            </a:r>
            <a:r>
              <a:rPr lang="en"/>
              <a:t> nodes: </a:t>
            </a:r>
            <a:r>
              <a:rPr lang="en"/>
              <a:t>&lt;node_id&gt;&lt;neighbor_id&gt;&lt;new_cost&gt;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 should be executed as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./executable &lt;process id&gt; &lt;process count&gt; &lt;costs&gt; &lt;machines&gt;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process should be executed in different terminals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process have different 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Costs and machines file should be the same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