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eba752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eba752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eba752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eba752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eba752e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eba752e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eba752e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eba752e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eba752e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eba752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eba752e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eba752e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ns3.com/software/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Lab8: GNS3 network emulator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setup install GNS3 as an all-in-on software on a local computer (Windows, MAC, Linux)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emulate, configure, test and trouble show virtual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GSN3 Setup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https://www.gns3.com/software/download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the</a:t>
            </a:r>
            <a:r>
              <a:rPr lang="en"/>
              <a:t> GNS3-all-in-one software (GUI)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the GNS3 virtual machine (VM)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Open the software and create a new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router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 tab on the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</a:t>
            </a:r>
            <a:r>
              <a:rPr lang="en"/>
              <a:t>bottom</a:t>
            </a:r>
            <a:r>
              <a:rPr lang="en"/>
              <a:t> of the list, click new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manually create a new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Dynamips/IOS routers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new on the bottom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599" y="738725"/>
            <a:ext cx="1880300" cy="43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88" y="3601925"/>
            <a:ext cx="30765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router (Cont.)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new Image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image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for educational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after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idle-pc to 0x6050b114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0" y="1496338"/>
            <a:ext cx="4931399" cy="35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config network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Drag and drop to create new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	   to create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 element and choose the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another element and pick a port to connect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the element and start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then open the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 instructions to finish config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50" y="2279050"/>
            <a:ext cx="391025" cy="3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Text file recording the observations with description fo your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