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79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7/15/15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84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45F7-42F4-1446-9233-EF6832DA2888}" type="datetimeFigureOut">
              <a:rPr lang="en-US" smtClean="0"/>
              <a:t>7/15/15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B53E-D178-6F46-94BB-7AD3E9DC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4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45F7-42F4-1446-9233-EF6832DA2888}" type="datetimeFigureOut">
              <a:rPr lang="en-US" smtClean="0"/>
              <a:t>7/15/15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B53E-D178-6F46-94BB-7AD3E9DC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2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45F7-42F4-1446-9233-EF6832DA2888}" type="datetimeFigureOut">
              <a:rPr lang="en-US" smtClean="0"/>
              <a:t>7/15/15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B53E-D178-6F46-94BB-7AD3E9DC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4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7/15/15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45F7-42F4-1446-9233-EF6832DA2888}" type="datetimeFigureOut">
              <a:rPr lang="en-US" smtClean="0"/>
              <a:t>7/15/15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B53E-D178-6F46-94BB-7AD3E9DC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7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45F7-42F4-1446-9233-EF6832DA2888}" type="datetimeFigureOut">
              <a:rPr lang="en-US" smtClean="0"/>
              <a:t>7/15/15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B53E-D178-6F46-94BB-7AD3E9DC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3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45F7-42F4-1446-9233-EF6832DA2888}" type="datetimeFigureOut">
              <a:rPr lang="en-US" smtClean="0"/>
              <a:t>7/15/15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B53E-D178-6F46-94BB-7AD3E9DC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2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45F7-42F4-1446-9233-EF6832DA2888}" type="datetimeFigureOut">
              <a:rPr lang="en-US" smtClean="0"/>
              <a:t>7/15/15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B53E-D178-6F46-94BB-7AD3E9DC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0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45F7-42F4-1446-9233-EF6832DA2888}" type="datetimeFigureOut">
              <a:rPr lang="en-US" smtClean="0"/>
              <a:t>7/15/15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B53E-D178-6F46-94BB-7AD3E9DC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0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45F7-42F4-1446-9233-EF6832DA2888}" type="datetimeFigureOut">
              <a:rPr lang="en-US" smtClean="0"/>
              <a:t>7/15/15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1B53E-D178-6F46-94BB-7AD3E9DC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3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145F7-42F4-1446-9233-EF6832DA2888}" type="datetimeFigureOut">
              <a:rPr lang="en-US" smtClean="0"/>
              <a:t>7/15/15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1B53E-D178-6F46-94BB-7AD3E9DC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3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JB3zUX" TargetMode="External"/><Relationship Id="rId4" Type="http://schemas.openxmlformats.org/officeDocument/2006/relationships/hyperlink" Target="https://goo.gl/kVDa3s" TargetMode="External"/><Relationship Id="rId5" Type="http://schemas.openxmlformats.org/officeDocument/2006/relationships/hyperlink" Target="https://goo.gl/KyHkD5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.gl/fO8NBH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slabs/s2n" TargetMode="External"/><Relationship Id="rId4" Type="http://schemas.openxmlformats.org/officeDocument/2006/relationships/hyperlink" Target="https://goo.gl/pZiuJo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.gl/nBhaQ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.gl/PV0Kau" TargetMode="External"/><Relationship Id="rId3" Type="http://schemas.openxmlformats.org/officeDocument/2006/relationships/hyperlink" Target="https://github.com/rapid7/ssh-badkey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jtsylve" TargetMode="External"/><Relationship Id="rId4" Type="http://schemas.openxmlformats.org/officeDocument/2006/relationships/hyperlink" Target="https://github.com/jtsylve/slid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Joe.sylve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tomb.com/eyyxo.torrent" TargetMode="External"/><Relationship Id="rId4" Type="http://schemas.openxmlformats.org/officeDocument/2006/relationships/hyperlink" Target="https://github.com/hackedteam" TargetMode="External"/><Relationship Id="rId5" Type="http://schemas.openxmlformats.org/officeDocument/2006/relationships/hyperlink" Target="https://wikileaks.org/hackingteam/email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.gl/a0J8gC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j7sOqF" TargetMode="External"/><Relationship Id="rId4" Type="http://schemas.openxmlformats.org/officeDocument/2006/relationships/hyperlink" Target="https://goo.gl/iQqrD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.gl/kCLdG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Last Month in InfoSec</a:t>
            </a:r>
            <a:br>
              <a:rPr lang="en-US" dirty="0" smtClean="0"/>
            </a:br>
            <a:r>
              <a:rPr lang="en-US" dirty="0" smtClean="0"/>
              <a:t>July 2015 Edition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Joe T. Sylve, M.S.</a:t>
            </a:r>
          </a:p>
          <a:p>
            <a:r>
              <a:rPr lang="en-US" dirty="0" err="1" smtClean="0"/>
              <a:t>NOLASec</a:t>
            </a:r>
            <a:endParaRPr lang="en-US" dirty="0" smtClean="0"/>
          </a:p>
          <a:p>
            <a:r>
              <a:rPr lang="en-US" dirty="0" smtClean="0"/>
              <a:t>July 15,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398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Other News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 but wait there’s more!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656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Other News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High Severity </a:t>
            </a:r>
            <a:r>
              <a:rPr lang="en-US" dirty="0" err="1" smtClean="0"/>
              <a:t>OpenSSL</a:t>
            </a:r>
            <a:r>
              <a:rPr lang="en-US" dirty="0" smtClean="0"/>
              <a:t> bug found</a:t>
            </a:r>
          </a:p>
          <a:p>
            <a:pPr lvl="1"/>
            <a:r>
              <a:rPr lang="en-US" dirty="0" smtClean="0">
                <a:hlinkClick r:id="rId2"/>
              </a:rPr>
              <a:t>https://goo.gl/fO8NBH</a:t>
            </a:r>
            <a:endParaRPr lang="en-US" dirty="0" smtClean="0"/>
          </a:p>
          <a:p>
            <a:r>
              <a:rPr lang="en-US" dirty="0" smtClean="0"/>
              <a:t>FBI is still lobbying Congress to mandate encryption backdoors</a:t>
            </a:r>
          </a:p>
          <a:p>
            <a:pPr lvl="1"/>
            <a:r>
              <a:rPr lang="en-US" dirty="0" smtClean="0"/>
              <a:t>Full Senate Hearing: </a:t>
            </a:r>
            <a:r>
              <a:rPr lang="en-US" dirty="0" smtClean="0">
                <a:hlinkClick r:id="rId3"/>
              </a:rPr>
              <a:t>http://goo.gl/JB3zUX</a:t>
            </a:r>
            <a:endParaRPr lang="en-US" dirty="0" smtClean="0"/>
          </a:p>
          <a:p>
            <a:pPr lvl="2"/>
            <a:r>
              <a:rPr lang="en-US" dirty="0" smtClean="0"/>
              <a:t>No SSL link available (Thanks </a:t>
            </a:r>
            <a:r>
              <a:rPr lang="en-US" dirty="0" err="1" smtClean="0"/>
              <a:t>senate.gov</a:t>
            </a:r>
            <a:r>
              <a:rPr lang="en-US" dirty="0" smtClean="0"/>
              <a:t>!)</a:t>
            </a:r>
          </a:p>
          <a:p>
            <a:pPr lvl="1"/>
            <a:r>
              <a:rPr lang="en-US" dirty="0" smtClean="0"/>
              <a:t>Experts Outline Risks: </a:t>
            </a:r>
            <a:r>
              <a:rPr lang="en-US" dirty="0" smtClean="0">
                <a:hlinkClick r:id="rId4"/>
              </a:rPr>
              <a:t>https://goo.gl/kVDa3s</a:t>
            </a:r>
            <a:endParaRPr lang="en-US" dirty="0" smtClean="0"/>
          </a:p>
          <a:p>
            <a:pPr lvl="1"/>
            <a:r>
              <a:rPr lang="en-US" dirty="0" smtClean="0"/>
              <a:t>Bruce’s Thoughts: </a:t>
            </a:r>
            <a:r>
              <a:rPr lang="en-US" dirty="0" smtClean="0">
                <a:hlinkClick r:id="rId5"/>
              </a:rPr>
              <a:t>https://goo.gl/KyHkD5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43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Other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releases new TLS library: s2n</a:t>
            </a:r>
          </a:p>
          <a:p>
            <a:pPr lvl="1"/>
            <a:r>
              <a:rPr lang="en-US" dirty="0" smtClean="0"/>
              <a:t>Only 6,000 </a:t>
            </a:r>
            <a:r>
              <a:rPr lang="en-US" dirty="0" err="1" smtClean="0"/>
              <a:t>LoC</a:t>
            </a:r>
            <a:endParaRPr lang="en-US" dirty="0" smtClean="0"/>
          </a:p>
          <a:p>
            <a:pPr lvl="1"/>
            <a:r>
              <a:rPr lang="en-US" dirty="0" err="1" smtClean="0"/>
              <a:t>Annoucement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https://goo.gl/nBhaQG</a:t>
            </a:r>
            <a:endParaRPr lang="en-US" dirty="0" smtClean="0"/>
          </a:p>
          <a:p>
            <a:pPr lvl="1"/>
            <a:r>
              <a:rPr lang="en-US" dirty="0" smtClean="0"/>
              <a:t>Source: </a:t>
            </a:r>
            <a:r>
              <a:rPr lang="en-US" dirty="0" smtClean="0">
                <a:hlinkClick r:id="rId3"/>
              </a:rPr>
              <a:t>https://github.com/awslabs/s2n</a:t>
            </a:r>
            <a:endParaRPr lang="en-US" dirty="0" smtClean="0"/>
          </a:p>
          <a:p>
            <a:r>
              <a:rPr lang="en-US" dirty="0" smtClean="0"/>
              <a:t>RIPv1 </a:t>
            </a:r>
            <a:r>
              <a:rPr lang="en-US" dirty="0" err="1" smtClean="0"/>
              <a:t>DDoS</a:t>
            </a:r>
            <a:r>
              <a:rPr lang="en-US" dirty="0" smtClean="0"/>
              <a:t> Attack</a:t>
            </a:r>
          </a:p>
          <a:p>
            <a:pPr lvl="1"/>
            <a:r>
              <a:rPr lang="en-US" dirty="0" smtClean="0"/>
              <a:t>Outdated Routing Protocol</a:t>
            </a:r>
          </a:p>
          <a:p>
            <a:pPr lvl="1"/>
            <a:r>
              <a:rPr lang="en-US" dirty="0" smtClean="0"/>
              <a:t>Akamai Advisory: </a:t>
            </a:r>
            <a:r>
              <a:rPr lang="en-US" dirty="0" smtClean="0">
                <a:hlinkClick r:id="rId4"/>
              </a:rPr>
              <a:t>https://goo.gl/pZiuJo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676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Other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Cisco Appliances Use Default Hardcoded SSH Keys</a:t>
            </a:r>
          </a:p>
          <a:p>
            <a:pPr lvl="1"/>
            <a:r>
              <a:rPr lang="en-US" dirty="0" smtClean="0">
                <a:hlinkClick r:id="rId2"/>
              </a:rPr>
              <a:t>https://goo.gl/PV0Kau</a:t>
            </a:r>
            <a:endParaRPr lang="en-US" dirty="0" smtClean="0"/>
          </a:p>
          <a:p>
            <a:pPr lvl="1"/>
            <a:r>
              <a:rPr lang="en-US" dirty="0" smtClean="0"/>
              <a:t>They’re not the only ones…</a:t>
            </a:r>
          </a:p>
          <a:p>
            <a:pPr lvl="2"/>
            <a:r>
              <a:rPr lang="en-US" dirty="0" smtClean="0">
                <a:hlinkClick r:id="rId3"/>
              </a:rPr>
              <a:t>https://github.com/rapid7/ssh-badkeys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6783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All for Now!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Thoughts?</a:t>
            </a:r>
          </a:p>
          <a:p>
            <a:r>
              <a:rPr lang="en-US" dirty="0" smtClean="0"/>
              <a:t>Questions?</a:t>
            </a:r>
          </a:p>
          <a:p>
            <a:r>
              <a:rPr lang="en-US" dirty="0" smtClean="0"/>
              <a:t>Comments?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j</a:t>
            </a:r>
            <a:r>
              <a:rPr lang="en-US" dirty="0" smtClean="0">
                <a:hlinkClick r:id="rId2"/>
              </a:rPr>
              <a:t>oe.sylve@gmail.com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3"/>
              </a:rPr>
              <a:t>@jtsylve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4"/>
              </a:rPr>
              <a:t>https://github.com/jtsylve/slides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9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views expressed during this talk (and in general after drinks) are mine alone and do not necessarily reflect those of </a:t>
            </a:r>
            <a:r>
              <a:rPr lang="en-US" dirty="0" err="1" smtClean="0"/>
              <a:t>Blackbag</a:t>
            </a:r>
            <a:r>
              <a:rPr lang="en-US" dirty="0" smtClean="0"/>
              <a:t> Technologies or 504ENSICS Labs.</a:t>
            </a:r>
          </a:p>
          <a:p>
            <a:r>
              <a:rPr lang="en-US" dirty="0" smtClean="0"/>
              <a:t>They may or may not also be shared by </a:t>
            </a:r>
            <a:r>
              <a:rPr lang="en-US" dirty="0" err="1" smtClean="0"/>
              <a:t>Vico</a:t>
            </a:r>
            <a:r>
              <a:rPr lang="en-US" dirty="0" smtClean="0"/>
              <a:t> and Andrew (but who cares what those guys think?)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3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Grab a Copy of These Slides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2500" b="12500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172256" y="5367338"/>
            <a:ext cx="6707906" cy="804862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https://</a:t>
            </a:r>
            <a:r>
              <a:rPr lang="en-US" sz="3600" dirty="0" err="1" smtClean="0"/>
              <a:t>github.com</a:t>
            </a:r>
            <a:r>
              <a:rPr lang="en-US" sz="3600" dirty="0" smtClean="0"/>
              <a:t>/</a:t>
            </a:r>
            <a:r>
              <a:rPr lang="en-US" sz="3600" dirty="0" err="1" smtClean="0"/>
              <a:t>jtsylve</a:t>
            </a:r>
            <a:r>
              <a:rPr lang="en-US" sz="3600" dirty="0" smtClean="0"/>
              <a:t>/slides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10139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Hacking Team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many goodies…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99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Hacking Team Hacked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rcRect t="1150" b="11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00382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Hacking Team Hacked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University of Toronto Report (July 2014)</a:t>
            </a:r>
          </a:p>
          <a:p>
            <a:pPr lvl="1"/>
            <a:r>
              <a:rPr lang="en-US" dirty="0" smtClean="0">
                <a:hlinkClick r:id="rId2"/>
              </a:rPr>
              <a:t>https://goo.gl/a0J8gC</a:t>
            </a:r>
            <a:endParaRPr lang="en-US" dirty="0" smtClean="0"/>
          </a:p>
          <a:p>
            <a:r>
              <a:rPr lang="en-US" dirty="0" smtClean="0"/>
              <a:t>Over 400 GB of Data Released</a:t>
            </a:r>
          </a:p>
          <a:p>
            <a:pPr lvl="1"/>
            <a:r>
              <a:rPr lang="en-US" dirty="0" smtClean="0">
                <a:hlinkClick r:id="rId3"/>
              </a:rPr>
              <a:t>https://infotomb.com/eyyxo.torrent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https://github.com/hackedteam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https://wikileaks.org/hackingteam/emails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447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Hacking Team Hacked</a:t>
            </a:r>
            <a:endParaRPr lang="en-US" dirty="0"/>
          </a:p>
        </p:txBody>
      </p:sp>
      <p:pic>
        <p:nvPicPr>
          <p:cNvPr id="4" name="Content Placeholder 3" descr="Screen Shot 2015-07-15 at 1.19.1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86" b="-120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2217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Hacking Team Hacked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0day have already been discovered and are actively being used in the wild</a:t>
            </a:r>
          </a:p>
          <a:p>
            <a:pPr lvl="1"/>
            <a:r>
              <a:rPr lang="en-US" dirty="0" smtClean="0"/>
              <a:t>Flash (more than one)</a:t>
            </a:r>
          </a:p>
          <a:p>
            <a:pPr lvl="1"/>
            <a:r>
              <a:rPr lang="en-US" dirty="0" smtClean="0"/>
              <a:t>IE 11</a:t>
            </a:r>
          </a:p>
          <a:p>
            <a:pPr lvl="1"/>
            <a:r>
              <a:rPr lang="en-US" dirty="0" smtClean="0"/>
              <a:t>Office</a:t>
            </a:r>
          </a:p>
          <a:p>
            <a:pPr lvl="1"/>
            <a:r>
              <a:rPr lang="en-US" dirty="0" smtClean="0"/>
              <a:t>Java</a:t>
            </a:r>
          </a:p>
          <a:p>
            <a:r>
              <a:rPr lang="en-US" dirty="0" smtClean="0"/>
              <a:t>There will be more…</a:t>
            </a:r>
          </a:p>
        </p:txBody>
      </p:sp>
    </p:spTree>
    <p:extLst>
      <p:ext uri="{BB962C8B-B14F-4D97-AF65-F5344CB8AC3E}">
        <p14:creationId xmlns:p14="http://schemas.microsoft.com/office/powerpoint/2010/main" val="423089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Hacking Team Hacked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UEFI Rootkit Used for Persistence</a:t>
            </a:r>
          </a:p>
          <a:p>
            <a:pPr lvl="1"/>
            <a:r>
              <a:rPr lang="en-US" dirty="0" smtClean="0"/>
              <a:t>Rootkit:  </a:t>
            </a:r>
            <a:r>
              <a:rPr lang="en-US" dirty="0" smtClean="0">
                <a:hlinkClick r:id="rId2"/>
              </a:rPr>
              <a:t>https://goo.gl/kCLdGS</a:t>
            </a:r>
            <a:endParaRPr lang="en-US" dirty="0" smtClean="0"/>
          </a:p>
          <a:p>
            <a:pPr lvl="1"/>
            <a:r>
              <a:rPr lang="en-US" dirty="0" err="1" smtClean="0"/>
              <a:t>Powerpoint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https://goo.gl/j7sOqF</a:t>
            </a:r>
            <a:endParaRPr lang="en-US" dirty="0" smtClean="0"/>
          </a:p>
          <a:p>
            <a:pPr lvl="1"/>
            <a:r>
              <a:rPr lang="en-US" dirty="0" smtClean="0"/>
              <a:t>Intel Write-up: </a:t>
            </a:r>
            <a:r>
              <a:rPr lang="en-US" dirty="0" smtClean="0">
                <a:hlinkClick r:id="rId4"/>
              </a:rPr>
              <a:t>https://goo.gl/iQqrDp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6269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397</Words>
  <Application>Microsoft Macintosh PowerPoint</Application>
  <PresentationFormat>On-screen Show (4:3)</PresentationFormat>
  <Paragraphs>63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The Last Month in InfoSec July 2015 Edition</vt:lpstr>
      <vt:lpstr>Disclaimer</vt:lpstr>
      <vt:lpstr>Grab a Copy of These Slides</vt:lpstr>
      <vt:lpstr>Hacking Team</vt:lpstr>
      <vt:lpstr>Hacking Team Hacked</vt:lpstr>
      <vt:lpstr>Hacking Team Hacked</vt:lpstr>
      <vt:lpstr>Hacking Team Hacked</vt:lpstr>
      <vt:lpstr>Hacking Team Hacked</vt:lpstr>
      <vt:lpstr>Hacking Team Hacked</vt:lpstr>
      <vt:lpstr>In Other News</vt:lpstr>
      <vt:lpstr>In Other News</vt:lpstr>
      <vt:lpstr>In Other News</vt:lpstr>
      <vt:lpstr>In Other News</vt:lpstr>
      <vt:lpstr>That’s All for Now!</vt:lpstr>
    </vt:vector>
  </TitlesOfParts>
  <Company>BlackBag Technologies,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Last Month in InfoSec July 15, 2015 Edition</dc:title>
  <dc:creator>Joe Sylve</dc:creator>
  <cp:lastModifiedBy>Joe Sylve</cp:lastModifiedBy>
  <cp:revision>10</cp:revision>
  <dcterms:created xsi:type="dcterms:W3CDTF">2015-07-15T17:43:03Z</dcterms:created>
  <dcterms:modified xsi:type="dcterms:W3CDTF">2015-07-15T20:50:53Z</dcterms:modified>
</cp:coreProperties>
</file>