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 Prioritization</a:t>
            </a:r>
          </a:p>
        </p:txBody>
      </p:sp>
      <p:grpSp>
        <p:nvGrpSpPr>
          <p:cNvPr id="68" name="Shape 68"/>
          <p:cNvGrpSpPr/>
          <p:nvPr/>
        </p:nvGrpSpPr>
        <p:grpSpPr>
          <a:xfrm>
            <a:off x="207112" y="1955572"/>
            <a:ext cx="8729774" cy="328199"/>
            <a:chOff x="207112" y="2318075"/>
            <a:chExt cx="8729774" cy="328199"/>
          </a:xfrm>
        </p:grpSpPr>
        <p:cxnSp>
          <p:nvCxnSpPr>
            <p:cNvPr id="69" name="Shape 69"/>
            <p:cNvCxnSpPr/>
            <p:nvPr/>
          </p:nvCxnSpPr>
          <p:spPr>
            <a:xfrm flipH="1" rot="10800000">
              <a:off x="1048387" y="2469099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0" name="Shape 70"/>
            <p:cNvSpPr txBox="1"/>
            <p:nvPr/>
          </p:nvSpPr>
          <p:spPr>
            <a:xfrm>
              <a:off x="8079787" y="2318075"/>
              <a:ext cx="8570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207112" y="2318075"/>
              <a:ext cx="840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72" name="Shape 72"/>
          <p:cNvSpPr/>
          <p:nvPr/>
        </p:nvSpPr>
        <p:spPr>
          <a:xfrm>
            <a:off x="1050512" y="196922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Portrait Animation</a:t>
            </a:r>
          </a:p>
        </p:txBody>
      </p:sp>
      <p:sp>
        <p:nvSpPr>
          <p:cNvPr id="73" name="Shape 73"/>
          <p:cNvSpPr/>
          <p:nvPr/>
        </p:nvSpPr>
        <p:spPr>
          <a:xfrm>
            <a:off x="4018162" y="196922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Mail Contact</a:t>
            </a:r>
          </a:p>
        </p:txBody>
      </p:sp>
      <p:sp>
        <p:nvSpPr>
          <p:cNvPr id="74" name="Shape 74"/>
          <p:cNvSpPr/>
          <p:nvPr/>
        </p:nvSpPr>
        <p:spPr>
          <a:xfrm>
            <a:off x="2595112" y="196922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Zooming Pictures</a:t>
            </a:r>
          </a:p>
        </p:txBody>
      </p:sp>
      <p:sp>
        <p:nvSpPr>
          <p:cNvPr id="75" name="Shape 75"/>
          <p:cNvSpPr/>
          <p:nvPr/>
        </p:nvSpPr>
        <p:spPr>
          <a:xfrm>
            <a:off x="5441187" y="196922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Description</a:t>
            </a:r>
          </a:p>
        </p:txBody>
      </p:sp>
      <p:sp>
        <p:nvSpPr>
          <p:cNvPr id="76" name="Shape 76"/>
          <p:cNvSpPr/>
          <p:nvPr/>
        </p:nvSpPr>
        <p:spPr>
          <a:xfrm>
            <a:off x="6836337" y="196922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About Me Section</a:t>
            </a:r>
          </a:p>
        </p:txBody>
      </p:sp>
      <p:sp>
        <p:nvSpPr>
          <p:cNvPr id="77" name="Shape 77"/>
          <p:cNvSpPr/>
          <p:nvPr/>
        </p:nvSpPr>
        <p:spPr>
          <a:xfrm>
            <a:off x="7905887" y="23819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Resume on 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3" name="Shape 83"/>
            <p:cNvCxnSpPr>
              <a:stCxn id="84" idx="2"/>
              <a:endCxn id="85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6" name="Shape 86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87" name="Shape 87"/>
            <p:cNvSpPr/>
            <p:nvPr/>
          </p:nvSpPr>
          <p:spPr>
            <a:xfrm flipH="1" rot="9066449">
              <a:off x="2330753" y="1305483"/>
              <a:ext cx="3798417" cy="642955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88" name="Shape 88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lg" w="lg" type="none"/>
              <a:tailEnd len="lg" w="lg" type="stealth"/>
            </a:ln>
          </p:spPr>
        </p:sp>
        <p:cxnSp>
          <p:nvCxnSpPr>
            <p:cNvPr id="89" name="Shape 89"/>
            <p:cNvCxnSpPr/>
            <p:nvPr/>
          </p:nvCxnSpPr>
          <p:spPr>
            <a:xfrm flipH="1" rot="10800000">
              <a:off x="2653825" y="1600549"/>
              <a:ext cx="4247399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0" name="Shape 90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98" name="Shape 98"/>
          <p:cNvSpPr/>
          <p:nvPr/>
        </p:nvSpPr>
        <p:spPr>
          <a:xfrm>
            <a:off x="6084675" y="397335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Portrait Animation</a:t>
            </a:r>
          </a:p>
        </p:txBody>
      </p:sp>
      <p:sp>
        <p:nvSpPr>
          <p:cNvPr id="99" name="Shape 99"/>
          <p:cNvSpPr/>
          <p:nvPr/>
        </p:nvSpPr>
        <p:spPr>
          <a:xfrm>
            <a:off x="1322425" y="28121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Zooming Pictures</a:t>
            </a:r>
          </a:p>
        </p:txBody>
      </p:sp>
      <p:sp>
        <p:nvSpPr>
          <p:cNvPr id="100" name="Shape 100"/>
          <p:cNvSpPr/>
          <p:nvPr/>
        </p:nvSpPr>
        <p:spPr>
          <a:xfrm>
            <a:off x="6883725" y="28121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Mail Contacts</a:t>
            </a:r>
          </a:p>
        </p:txBody>
      </p:sp>
      <p:sp>
        <p:nvSpPr>
          <p:cNvPr id="101" name="Shape 101"/>
          <p:cNvSpPr/>
          <p:nvPr/>
        </p:nvSpPr>
        <p:spPr>
          <a:xfrm>
            <a:off x="6274750" y="165085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Description</a:t>
            </a:r>
          </a:p>
        </p:txBody>
      </p:sp>
      <p:sp>
        <p:nvSpPr>
          <p:cNvPr id="102" name="Shape 102"/>
          <p:cNvSpPr/>
          <p:nvPr/>
        </p:nvSpPr>
        <p:spPr>
          <a:xfrm>
            <a:off x="6668750" y="89605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5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Kano Model</a:t>
            </a:r>
          </a:p>
        </p:txBody>
      </p:sp>
      <p:sp>
        <p:nvSpPr>
          <p:cNvPr id="104" name="Shape 104"/>
          <p:cNvSpPr/>
          <p:nvPr/>
        </p:nvSpPr>
        <p:spPr>
          <a:xfrm>
            <a:off x="7512837" y="204102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Resume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