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0B18-B55E-8141-93BF-4D3B36C6B036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00B18-B55E-8141-93BF-4D3B36C6B036}" type="datetimeFigureOut">
              <a:rPr lang="en-US" smtClean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49F7-F653-4946-AB02-2F281D29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800" y="660400"/>
            <a:ext cx="2540000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URL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799" y="1930400"/>
            <a:ext cx="3285067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com.avatar.mvc.controller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0132" y="1930400"/>
            <a:ext cx="3285067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com.avatar.mvc.view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0132" y="626533"/>
            <a:ext cx="3285067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Gson</a:t>
            </a:r>
            <a:r>
              <a:rPr lang="en-US" dirty="0" smtClean="0"/>
              <a:t> </a:t>
            </a:r>
            <a:r>
              <a:rPr lang="en-US" dirty="0" err="1" smtClean="0"/>
              <a:t>Serializer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com.avatar.dto.serializer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28800" y="1337733"/>
            <a:ext cx="372533" cy="592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843866" y="2269067"/>
            <a:ext cx="1456266" cy="8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6942666" y="1303866"/>
            <a:ext cx="0" cy="626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4" idx="3"/>
          </p:cNvCxnSpPr>
          <p:nvPr/>
        </p:nvCxnSpPr>
        <p:spPr>
          <a:xfrm flipH="1">
            <a:off x="3098800" y="965200"/>
            <a:ext cx="2201332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08400" y="86360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88301" y="2238401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8800" y="3454400"/>
            <a:ext cx="3285067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com.avatar.mvc.service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2167466" y="2607733"/>
            <a:ext cx="33868" cy="846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43866" y="3691467"/>
            <a:ext cx="400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 service can call other service objects.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7332" y="4995333"/>
            <a:ext cx="3285067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com.avatar.mvcdao.impl.jdbc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2285998" y="4148666"/>
            <a:ext cx="33868" cy="846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67466" y="2844800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Controller uses business interface to call service. 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Never instantiate a service directly.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85939" y="4148666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Service uses </a:t>
            </a:r>
            <a:r>
              <a:rPr lang="en-US" dirty="0" err="1" smtClean="0"/>
              <a:t>dao</a:t>
            </a:r>
            <a:r>
              <a:rPr lang="en-US" dirty="0" smtClean="0"/>
              <a:t> interface to call </a:t>
            </a:r>
            <a:r>
              <a:rPr lang="en-US" dirty="0" err="1" smtClean="0"/>
              <a:t>dao</a:t>
            </a:r>
            <a:r>
              <a:rPr lang="en-US" dirty="0" smtClean="0"/>
              <a:t>. 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Never instantiate a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 directly.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45289" y="4995333"/>
            <a:ext cx="3827778" cy="67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com.avatar.mvcdao.impl.jdbc.mapper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Magnetic Disk 32"/>
          <p:cNvSpPr/>
          <p:nvPr/>
        </p:nvSpPr>
        <p:spPr>
          <a:xfrm>
            <a:off x="2385939" y="6096001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>
          <a:xfrm>
            <a:off x="2133598" y="5672667"/>
            <a:ext cx="709541" cy="423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4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67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 vu</dc:creator>
  <cp:lastModifiedBy>jt vu</cp:lastModifiedBy>
  <cp:revision>2</cp:revision>
  <dcterms:created xsi:type="dcterms:W3CDTF">2017-08-19T13:54:36Z</dcterms:created>
  <dcterms:modified xsi:type="dcterms:W3CDTF">2017-08-20T13:25:17Z</dcterms:modified>
</cp:coreProperties>
</file>