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1817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9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564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5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5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15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6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C7E3FA0-1CDA-49F1-9B93-BB889DE926BC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7DAFE0A-5FD9-49ED-B78B-5DED127A2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A79D-C5EC-41DC-AACD-4370E723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5" y="0"/>
            <a:ext cx="10553369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Posterama" panose="020B0502040204020203" pitchFamily="34" charset="0"/>
                <a:cs typeface="Posterama" panose="020B0502040204020203" pitchFamily="34" charset="0"/>
              </a:rPr>
              <a:t>Heat, Hot Dogs, and Happiness: </a:t>
            </a:r>
            <a:br>
              <a:rPr lang="en-US" sz="4400" dirty="0">
                <a:latin typeface="Posterama" panose="020B0502040204020203" pitchFamily="34" charset="0"/>
                <a:cs typeface="Posterama" panose="020B0502040204020203" pitchFamily="34" charset="0"/>
              </a:rPr>
            </a:br>
            <a:r>
              <a:rPr lang="en-US" sz="4400" dirty="0">
                <a:latin typeface="Posterama" panose="020B0502040204020203" pitchFamily="34" charset="0"/>
                <a:cs typeface="Posterama" panose="020B0502040204020203" pitchFamily="34" charset="0"/>
              </a:rPr>
              <a:t>The External Factors that Affect Baseball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028C1-1C1C-4B3C-A797-457A67D44C8C}"/>
              </a:ext>
            </a:extLst>
          </p:cNvPr>
          <p:cNvSpPr txBox="1"/>
          <p:nvPr/>
        </p:nvSpPr>
        <p:spPr>
          <a:xfrm>
            <a:off x="954156" y="3961823"/>
            <a:ext cx="2652755" cy="10156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2017 Baseball Season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Win/Loss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Attendance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C9844-3918-4AB7-85B7-026BBE9096DA}"/>
              </a:ext>
            </a:extLst>
          </p:cNvPr>
          <p:cNvSpPr txBox="1"/>
          <p:nvPr/>
        </p:nvSpPr>
        <p:spPr>
          <a:xfrm>
            <a:off x="954156" y="1603513"/>
            <a:ext cx="99921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This dataset looked at the affects that weather, health code violations, and overall fan experience had on the success of a baseball team playing in their home stadium. </a:t>
            </a:r>
          </a:p>
          <a:p>
            <a:endParaRPr lang="en-US" sz="2200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Does bad food quality affect a fan’s experience even if the team is good?</a:t>
            </a:r>
          </a:p>
          <a:p>
            <a:r>
              <a:rPr lang="en-US" dirty="0">
                <a:latin typeface="Georgia" panose="02040502050405020303" pitchFamily="18" charset="0"/>
              </a:rPr>
              <a:t>Is a team more likely to win if the fans are having a good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43BF-1D8C-4ECE-BF5F-40F14246A74C}"/>
              </a:ext>
            </a:extLst>
          </p:cNvPr>
          <p:cNvSpPr txBox="1"/>
          <p:nvPr/>
        </p:nvSpPr>
        <p:spPr>
          <a:xfrm>
            <a:off x="5173984" y="3783256"/>
            <a:ext cx="2937676" cy="132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Health Code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Average critical health code violations at stadiums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83916-6851-4A0A-931D-4EB87E48CA40}"/>
              </a:ext>
            </a:extLst>
          </p:cNvPr>
          <p:cNvSpPr txBox="1"/>
          <p:nvPr/>
        </p:nvSpPr>
        <p:spPr>
          <a:xfrm>
            <a:off x="8589732" y="4639561"/>
            <a:ext cx="3102166" cy="193899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2017 May-October Weather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Total precipitation per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Average temperature per 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89F93-2360-40D5-A0CA-3C7E03FB082D}"/>
              </a:ext>
            </a:extLst>
          </p:cNvPr>
          <p:cNvSpPr txBox="1"/>
          <p:nvPr/>
        </p:nvSpPr>
        <p:spPr>
          <a:xfrm>
            <a:off x="2901066" y="5255114"/>
            <a:ext cx="2652755" cy="132343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Fan Reviews from Google and Yelp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Fan sentiments about stadiums</a:t>
            </a:r>
          </a:p>
        </p:txBody>
      </p:sp>
      <p:pic>
        <p:nvPicPr>
          <p:cNvPr id="11" name="Picture 10" descr="A picture containing baseball, game, white, plate&#10;&#10;Description automatically generated">
            <a:extLst>
              <a:ext uri="{FF2B5EF4-FFF2-40B4-BE49-F238E27FC236}">
                <a16:creationId xmlns:a16="http://schemas.microsoft.com/office/drawing/2014/main" id="{77138E68-9770-4E22-8F82-DCDDB6266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33" y="2459504"/>
            <a:ext cx="1938991" cy="193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93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35</TotalTime>
  <Words>118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Schoolbook</vt:lpstr>
      <vt:lpstr>Georgia</vt:lpstr>
      <vt:lpstr>Posterama</vt:lpstr>
      <vt:lpstr>Wingdings 2</vt:lpstr>
      <vt:lpstr>View</vt:lpstr>
      <vt:lpstr>Heat, Hot Dogs, and Happiness:  The External Factors that Affect Baseball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Heat, Hot Dogs, and Happiness:  The External Factors that Affect Baseball</dc:title>
  <dc:creator>Joe Tucci</dc:creator>
  <cp:lastModifiedBy>Joe Tucci</cp:lastModifiedBy>
  <cp:revision>4</cp:revision>
  <dcterms:created xsi:type="dcterms:W3CDTF">2019-12-18T01:03:29Z</dcterms:created>
  <dcterms:modified xsi:type="dcterms:W3CDTF">2019-12-18T01:38:30Z</dcterms:modified>
</cp:coreProperties>
</file>