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1ab2f20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1ab2f20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1ab2f208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1ab2f20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1ab2f20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1ab2f20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c9fc0e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c9fc0e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c9fc0e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c9fc0e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1ab2f20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1ab2f20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1ab2f2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1ab2f2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1ab2f20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1ab2f20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1ab2f20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1ab2f20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1ab2f20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1ab2f20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1ab2f20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1ab2f20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1ab2f20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1ab2f20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1ab2f20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1ab2f20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1ab2f20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1ab2f20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fossilworks.org/?a=taxonInfo&amp;taxon_no=47574" TargetMode="External"/><Relationship Id="rId4" Type="http://schemas.openxmlformats.org/officeDocument/2006/relationships/hyperlink" Target="https://taming-the-beast.org/tutorials/FBD-tutori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06550" y="1847700"/>
            <a:ext cx="766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Molecular Clock Analysis of Caninae Species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 Tummino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93450" y="201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RaxML Tree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93450" y="1156100"/>
            <a:ext cx="26550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LogLikelihood = -20320.864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GTR+G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</a:t>
            </a:r>
            <a:r>
              <a:rPr lang="en"/>
              <a:t>ll-in-one = ML search + bootstrapping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</a:t>
            </a:r>
            <a:r>
              <a:rPr lang="en"/>
              <a:t>s-metric fbp, tbe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 Bootstrap Expectation: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Maps the BS support values onto best ML tree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425" y="1156100"/>
            <a:ext cx="59436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93450" y="201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BEAST Tree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77500" y="1156100"/>
            <a:ext cx="47844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BEAUti parameters: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Dr. Tracy Heath’s BEAST v2 Tutorial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Origin time = 18.2 mya (average of Leptocyon vulpinus)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</a:t>
            </a:r>
            <a:r>
              <a:rPr lang="en"/>
              <a:t>independent runs; 10,000,000 </a:t>
            </a:r>
            <a:r>
              <a:rPr lang="en"/>
              <a:t> chain lengths each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LogCombiner to combine both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tree imported into TreeAnnotator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Maximum clade credibility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Median heights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file open and viewed in FigTree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9950" y="203663"/>
            <a:ext cx="3657649" cy="4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97575" y="18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403575" y="3151300"/>
            <a:ext cx="53091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Nyctereutes and Otocyon swapped basality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V. corsac and V. ferrilata are sister to V. lagopus, instead of V. vulpes.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00" y="282625"/>
            <a:ext cx="4373914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1671" r="0" t="0"/>
          <a:stretch/>
        </p:blipFill>
        <p:spPr>
          <a:xfrm>
            <a:off x="197575" y="1191900"/>
            <a:ext cx="2990025" cy="37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97575" y="18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4476588" y="3480000"/>
            <a:ext cx="45315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C. latrans</a:t>
            </a:r>
            <a:r>
              <a:rPr lang="en"/>
              <a:t> is more basal than </a:t>
            </a:r>
            <a:r>
              <a:rPr i="1" lang="en"/>
              <a:t>C. anthus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 step-wise divergence pattern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" y="1143725"/>
            <a:ext cx="4028124" cy="33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134" y="189125"/>
            <a:ext cx="4404417" cy="31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Studies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a more distantly related outgroup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 relevant fossil species for each extant taxa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more fossil species that represent points of divergence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 the locations that extinct spe</a:t>
            </a:r>
            <a:r>
              <a:rPr lang="en"/>
              <a:t>cies have been found or known to migrate to/from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the ecology of those time periods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Competing species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Prey item, resource abundance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inferences about their divergence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200925" y="201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207750" y="717525"/>
            <a:ext cx="87285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De Bonis, L.; Peigné, S.; Likius, A.; MacKaye, H.T.; Vignaud, P.; Brunet, M. (2007). "The oldest African fox (Vulpes riffautae n. sp., Canidae, Carnivora) recovered in late Miocene deposits of the Djurab desert, Chad"(PDF). Naturwissenschaften. 94 (7): 575–580. doi:10.1007/s00114-007-0230-6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Ikeda, Hiroshi (August 1986). "Old, new tricks: Asia's raccoon, a venerable member of the canid family is pushing into new frontiers". Natural History. 95 (8): 40, 44.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Kirkness, Ewen; Alvarez, Pablo; Biagi, Tara; Brockman, William; Butler, Jonathan; Chin, Chee-Wye; Cook, April; Cuff, James; Daly, Mark J.; Decaprio, David; et al. (2005). "Genome sequence, comparative analysis and haplotype structure of the domestic dog". Nature. 438 (#7069): 803 in 803–19. Bibcode:2005Natur.438..803L. doi:10.1038/nature04338. PMID 16341006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Lindblad-Toh, Kerstin; Wade, Claire M; Mikkelsen, Tarjei S.; Karlsson, Elinor K.; Jaffe, David B.; Kamal, Michael; Clamp, Michele; Chang, Jean L.; Kulbokas, Edward J.; Zody, Michael C.; Mauceli, Evan; Xie, Xiaohui; Breen, Matthew; Wayne, Robert K.; Ostrander, Elaine A.; Ponting, Chris P.; Galibert, Francis; Smith, Douglas R.; Dejong, Pieter J.; Cherin, Marco; Bertè, Davide F.; Rook, Lorenzo; Sardella, Raffaele (2013). "Re-Defining Canis etruscus (Canidae, Mammalia): A New Look into the Evolutionary History of Early Pleistocene Dogs Resulting from the Outstanding Fossil Record from Pantalla (Italy)". Journal of Mammalian Evolution. 21: 95. doi:10.1007/s10914-013-9227-4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""Out of Tibet" hypothesis: Cradle of evolution for cold-adapted mammals is in Tibet". National Science Foundation. June 11, 2014. Retrieved 8 July 2014.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Savage, D. E. 1941. American Midland Naturalist 25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Tedford, Richard; Wang, Xiaoming; Taylor, Beryl E. (2009). "Phylogenetic systematics of the North American fossil Caninae (Carnivora: Canidae)" . Bulletin of the American Museum of Natural History. 325: 1–218. doi:10.1206/574.1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Wang, Xiaoming; Tedford, Richard H. (2008). Dogs, Their Fossil Relatives and Evolutionary History. Columbia. p. 53. ISBN 978-0-231-13528-3.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Wayne, et al. (1997). “Molecular Systematics of the Canidae”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 u="sng">
                <a:solidFill>
                  <a:srgbClr val="1155CC"/>
                </a:solidFill>
                <a:hlinkClick r:id="rId3"/>
              </a:rPr>
              <a:t>http://fossilworks.org/?a=taxonInfo&amp;taxon_no=47574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 u="sng">
                <a:solidFill>
                  <a:srgbClr val="1155CC"/>
                </a:solidFill>
                <a:hlinkClick r:id="rId4"/>
              </a:rPr>
              <a:t>https://taming-the-beast.org/tutorials/FBD-tutorial/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Family: Canidae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Kingdom:</a:t>
            </a:r>
            <a:r>
              <a:rPr lang="en"/>
              <a:t>	Animalia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Phylum:</a:t>
            </a:r>
            <a:r>
              <a:rPr lang="en"/>
              <a:t>	Chordata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Class:	</a:t>
            </a:r>
            <a:r>
              <a:rPr lang="en"/>
              <a:t>	Mammalia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Order:	</a:t>
            </a:r>
            <a:r>
              <a:rPr lang="en"/>
              <a:t>	Carnivora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Suborder:</a:t>
            </a:r>
            <a:r>
              <a:rPr lang="en"/>
              <a:t>	Caniformia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Family:</a:t>
            </a:r>
            <a:r>
              <a:rPr lang="en"/>
              <a:t>	Canidae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572150" y="393450"/>
            <a:ext cx="3753000" cy="4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Subfamilies: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Hesperocyoninae (20 million years)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basal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Duchesnean, Late Eocene (42 - 38 mya)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Barstovian, Miocene (16.3 - 13.6 mya)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genera, 26 species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Borophaginae (33.5 million years)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Oligocene (33.9 - 23 mya)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Pliocene (5.3 - 2.58 mya)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66 species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Caninae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Rupelian (33.9 - 28.1 mya)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fossil species: 34 - 0.011 mya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Subfamily: Caninae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7505700" cy="27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3 main clades: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Genus </a:t>
            </a:r>
            <a:r>
              <a:rPr i="1" lang="en"/>
              <a:t>Urocyon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True foxes (Tribe Vulpini)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True dogs (Tribe Canini)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34 species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Endemic to North America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244" y="0"/>
            <a:ext cx="23847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10851"/>
            <a:ext cx="2129781" cy="39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2026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Genus </a:t>
            </a:r>
            <a:r>
              <a:rPr i="1" lang="en"/>
              <a:t>Urocyon</a:t>
            </a:r>
            <a:r>
              <a:rPr lang="en"/>
              <a:t>: </a:t>
            </a:r>
            <a:r>
              <a:rPr lang="en"/>
              <a:t>Taxa of Study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Extinct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Eucyon davisi </a:t>
            </a:r>
            <a:r>
              <a:rPr lang="en"/>
              <a:t>(8.3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Leptocyon vulpinus </a:t>
            </a:r>
            <a:r>
              <a:rPr lang="en"/>
              <a:t>(18.2 mya)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0" y="3575375"/>
            <a:ext cx="4962834" cy="1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572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Extant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Urocyon cinereoargenteus </a:t>
            </a:r>
            <a:r>
              <a:rPr lang="en"/>
              <a:t>(Gray fox)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02675" y="86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Tribe Vulpini: Taxa of Study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202675" y="1818600"/>
            <a:ext cx="2530200" cy="25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Extinct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Nyctereutes donnezani </a:t>
            </a:r>
            <a:r>
              <a:rPr lang="en"/>
              <a:t>(6.2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Vulpes riffautae </a:t>
            </a:r>
            <a:r>
              <a:rPr lang="en"/>
              <a:t>(7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Vulpes qiuzhudingi </a:t>
            </a:r>
            <a:r>
              <a:rPr lang="en"/>
              <a:t>(4.34 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Vulpes stenognathus </a:t>
            </a:r>
            <a:r>
              <a:rPr lang="en"/>
              <a:t>(2 mya)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300" y="290188"/>
            <a:ext cx="3570375" cy="456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2732875" y="1818600"/>
            <a:ext cx="27603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Extant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Nyctereutes procyonoides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(Raccoon dog)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Otocyon megalotis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(Bat -eared fox)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Vulpes corsac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(Corsac fox)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Vulpes ferrilata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(Tibetan sand fox)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Vulpes lagopus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(Arctic fox)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Vulpes vulpes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(Red fox)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Vulpes zerda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(Fennec fox)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Tribe Canini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25" y="1419863"/>
            <a:ext cx="4156475" cy="33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8284"/>
            <a:ext cx="4156475" cy="326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Tribe Canini: Taxa of Study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000" y="1800200"/>
            <a:ext cx="37530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Extinct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lepophagus </a:t>
            </a:r>
            <a:r>
              <a:rPr lang="en"/>
              <a:t>(8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cedazoensis</a:t>
            </a:r>
            <a:r>
              <a:rPr lang="en"/>
              <a:t> (1.05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apolloniensis </a:t>
            </a:r>
            <a:r>
              <a:rPr lang="en"/>
              <a:t>(1.1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dirus</a:t>
            </a:r>
            <a:r>
              <a:rPr lang="en"/>
              <a:t> (0.067 mya)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(Xenocyon) falconeri</a:t>
            </a:r>
            <a:r>
              <a:rPr lang="en"/>
              <a:t> (1.75 mya)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0" y="1800200"/>
            <a:ext cx="37530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Extant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anthus</a:t>
            </a:r>
            <a:r>
              <a:rPr lang="en"/>
              <a:t> (African golden wolf)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latrans </a:t>
            </a:r>
            <a:r>
              <a:rPr lang="en"/>
              <a:t>(Coyote)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lupus </a:t>
            </a:r>
            <a:r>
              <a:rPr lang="en"/>
              <a:t>(Gray wolf)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lupus chanco </a:t>
            </a:r>
            <a:r>
              <a:rPr lang="en"/>
              <a:t>(Mongolian wolf)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lupus familiaris </a:t>
            </a:r>
            <a:r>
              <a:rPr lang="en"/>
              <a:t>(Domestic dog)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lupus laniger</a:t>
            </a:r>
            <a:r>
              <a:rPr lang="en"/>
              <a:t> (Tibetan wolf)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Canis lupus lupus </a:t>
            </a:r>
            <a:r>
              <a:rPr lang="en"/>
              <a:t>(Eurasian wolf)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Chrysocyon brachyurus </a:t>
            </a:r>
            <a:r>
              <a:rPr lang="en"/>
              <a:t>(Maned wolf)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Cuon alpinus </a:t>
            </a:r>
            <a:r>
              <a:rPr lang="en"/>
              <a:t>(Dhole)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Lycaon pictus </a:t>
            </a:r>
            <a:r>
              <a:rPr lang="en"/>
              <a:t>(African wild dog)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Construct a phylogenetic tree of Caninae species with a molecular clock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inferences of their divergence based on the ecology of the predicted time periods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800200"/>
            <a:ext cx="7505700" cy="29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Align nucleotide sequences of 3 genes (COB, COX1, COX2, COX3) for 18 species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RaxML to produce the best maximum likelihood phylogenetic tree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Choose 11 fossil species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BEAST to construct a phylogenetic tree with a molecular clock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