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377"/>
    <a:srgbClr val="D76455"/>
    <a:srgbClr val="C51B8A"/>
    <a:srgbClr val="1A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3D13-287A-4F2E-724B-BE440067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86B6F-7629-51DA-003A-468428685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FCF3-EF8F-A687-4241-6A3BC33C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7AF2-9A75-A548-CD5D-21E658D1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9EDB-472C-3735-B73D-8D096DDF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4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36D9-8B15-15D6-688B-4C6870C5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2A006-DA7F-6840-E372-F05B095A9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922CC-23F1-BC33-F968-8385A361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9E77C-E35B-3CE1-11BD-8BA0876B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C3CC-E0AA-1FC9-8042-E5885A01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5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1BBE1-E7EA-C960-B19E-777D947CE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003B3-85E3-5A98-F33E-B5BF197C8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C8217-A95C-A888-26FD-89F4224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FA85B-4F5D-9AFC-EF8C-4829414C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E04DA-989F-72DE-8834-80E80218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9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E73F-9079-A7C4-3CFB-55B53FA9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C28E-134E-EC1F-8149-39A6036C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FDD49-611D-3532-D575-E26B4C68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3DA9F-F134-F7C5-D98C-CC79EDC7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47FA-CEBA-6DA7-885B-5F83C87D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BEB9-92B2-67F7-193A-46CA1744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13F97-A582-CC54-7FDE-23A94F2F3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79B3-2900-4708-0D16-468EF1CE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4825B-D6D6-1A2A-BAFE-0E3BF862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F8360-906E-AE5F-58D7-EB3C7E91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1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3009-AC82-3408-4486-8F2668C4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DEBA-3851-B9FB-3F9B-E40923248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0D-2592-1D1E-4DD1-83068AB9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BAB60-1BFE-D1F6-BF86-0FDD09A8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01F6-1C9E-499B-C907-C4342C91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28D06-82C8-2FAC-4FC3-916063FE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BDB7-4695-2FBD-2827-3CC26EC6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4697C-6F83-6889-1729-192A6B0C6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8EC50-E41C-AD55-0EDD-8872F0638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F283A-2025-FD7B-5655-8B809CECD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5533B-D7B2-7D89-43D2-FD3690466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0506B-AE12-B0F2-6F38-54BA19A3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64E8E-5C2C-F0B0-6C97-27E02F3A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E2DBD-A412-BB8C-7DCC-FA916323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7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94A9-4C8B-2471-3FD7-62807FFF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4212D-9F16-C352-90B2-A73B2B6A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207D3-2E64-E61C-06C9-131784F7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5E0FF-E7AA-D898-3B88-DB496347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4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3F5CF-B9CF-8E7F-497E-0572AAF0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23FC2-EFA9-D07E-31D1-D16AC0C0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02AB9-E928-8F71-6018-639ABB47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2EA4-8532-FA9A-9A86-DC9770CB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274F-C001-38B6-C16F-07BC0C140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F4323-2CB6-AD8F-4CA1-9EC9BFEFE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6493F-56A6-750F-3807-3E21F6F8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C45CE-3DDA-041E-8395-9183B9EB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24742-E4DE-A37D-5C6E-E6B58CF6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6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B07A-0B59-F85E-62E7-9C2920AE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0E8B1-C9CE-A367-2E8E-3A1DE385B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F376E-164B-B48C-F567-A8E75D12A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A9014-645C-273C-FD7A-F075E1FB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1D8B-D969-7F4E-8CF2-11B6AA2BAF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D7AF9-6FEC-003E-FDDB-E7B5F3F6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5C3F3-9674-A7D0-1760-DA36513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D681B-9AD1-F168-D95C-323F3553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B0936-1868-A6A0-740B-60D3109F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31B37-FD23-B126-6FB2-024B4BF30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51D8B-D969-7F4E-8CF2-11B6AA2BAFEC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06751-BB41-0153-62AA-A21DE5570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156C-9C0D-5A8E-989B-C540C54F9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4939-6D27-894F-B15A-605E6C49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4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FB2F9E6-30A9-3B8A-49CE-21B128B64D06}"/>
              </a:ext>
            </a:extLst>
          </p:cNvPr>
          <p:cNvGrpSpPr/>
          <p:nvPr/>
        </p:nvGrpSpPr>
        <p:grpSpPr>
          <a:xfrm>
            <a:off x="4975384" y="2490282"/>
            <a:ext cx="2241232" cy="1877437"/>
            <a:chOff x="4975384" y="2490282"/>
            <a:chExt cx="2241232" cy="18774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0FBC1E-5288-44D7-B65F-967B27092FFE}"/>
                </a:ext>
              </a:extLst>
            </p:cNvPr>
            <p:cNvSpPr txBox="1"/>
            <p:nvPr/>
          </p:nvSpPr>
          <p:spPr>
            <a:xfrm>
              <a:off x="4975384" y="3044280"/>
              <a:ext cx="224123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DF8377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Open Sans Semibold" panose="020B0606030504020204" pitchFamily="34" charset="0"/>
                </a:rPr>
                <a:t>0014</a:t>
              </a:r>
              <a:endParaRPr lang="en-US" sz="8000" dirty="0">
                <a:solidFill>
                  <a:srgbClr val="DF8377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Light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C8F07F-EF75-E89C-F782-41BC64532E2F}"/>
                </a:ext>
              </a:extLst>
            </p:cNvPr>
            <p:cNvSpPr txBox="1"/>
            <p:nvPr/>
          </p:nvSpPr>
          <p:spPr>
            <a:xfrm>
              <a:off x="4975384" y="2490282"/>
              <a:ext cx="2241232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>
                      <a:lumMod val="75000"/>
                    </a:schemeClr>
                  </a:solidFill>
                  <a:latin typeface="Source Sans Pro" panose="020F0502020204030204" pitchFamily="34" charset="0"/>
                  <a:ea typeface="Source Sans Pro" panose="020F0502020204030204" pitchFamily="34" charset="0"/>
                  <a:cs typeface="Open Sans Light" pitchFamily="2" charset="0"/>
                </a:rPr>
                <a:t>GEOG</a:t>
              </a:r>
              <a:endParaRPr lang="en-US" sz="6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3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Dijk, Justin</dc:creator>
  <cp:lastModifiedBy>Van Dijk, Justin</cp:lastModifiedBy>
  <cp:revision>12</cp:revision>
  <dcterms:created xsi:type="dcterms:W3CDTF">2023-10-13T14:02:52Z</dcterms:created>
  <dcterms:modified xsi:type="dcterms:W3CDTF">2023-12-18T15:20:34Z</dcterms:modified>
</cp:coreProperties>
</file>