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d1d98e91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d1d98e9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625c03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625c0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1d1c8ab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d1d1c8a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d1d1c8ab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d1d1c8a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tvanilla1/Student-Scores-IO/blob/master/studentScoresIO.cpp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open?id=1c3Iv8KoBpAmzYQqPE719mvwHQYuLyF7xe0aEOG26xgw" TargetMode="External"/><Relationship Id="rId4" Type="http://schemas.openxmlformats.org/officeDocument/2006/relationships/hyperlink" Target="https://github.com/jtvanilla1/Twitter-API-hashtag-mining/blob/master/twitterEpsteinMiner.py" TargetMode="External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jtvanilla1/Yatzee/tree/master/yatzee/src/yatzee1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1Zn6Hj_nmFo_l1XtnwJskWBhY2HQRzzZ8ODmR7ilSrfo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tvanilla1/Alternity-Combat-Calculator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yv5S7tzyNuj0evWClWWo29cD8bUu_iWV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tvanilla1/blackjack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tvanilla1/Nim-Game/blob/master/nimgame.cpp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tvanilla1/merge-sort/blob/master/mergesort.cpp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tvanilla1/Tic-Tac-Toe-Minimax-AI/blob/master/TicTacToeMinimaxAI.cpp" TargetMode="External"/><Relationship Id="rId4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tvanilla1/Quicksort-Lomuto-Partition/blob/master/lomutoPartitionQuicksort.cpp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5" y="1219201"/>
            <a:ext cx="8825658" cy="2756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Portfolio Overview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5" y="3975653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JOSIAH MANNING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Student Scores I/O and Calculator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646102" y="1331250"/>
            <a:ext cx="3783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Enter information, save to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Read from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Edit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Alphanumeric select sorting</a:t>
            </a:r>
            <a:endParaRPr/>
          </a:p>
          <a:p>
            <a:pPr indent="-33274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Github </a:t>
            </a:r>
            <a:r>
              <a:rPr lang="en-US"/>
              <a:t>link: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https://github.com/jtvanilla1/Student-Scores-IO/blob/master/studentScoresIO.cpp</a:t>
            </a:r>
            <a:endParaRPr sz="1800"/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4775" y="1331250"/>
            <a:ext cx="6795101" cy="5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Senior Thesis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Twitter API Data Mining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646104" y="2062425"/>
            <a:ext cx="57864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Python script mines Twitter’s Search API for word counts, screen names, related hashtags, and locations related to the #epsteinmurder hashtag.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Normalizes common spelling variances between tweets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Further explained in senior thesis paper: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https://drive.google.com/open?id=1c3Iv8KoBpAmzYQqPE719mvwHQYuLyF7xe0aEOG26xgw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Github link: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https://github.com/jtvanilla1/Twitter-API-hashtag-mining/blob/master/twitterEpsteinMiner.py</a:t>
            </a:r>
            <a:endParaRPr sz="1800"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324" y="359977"/>
            <a:ext cx="5153925" cy="630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Yatzee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646106" y="1377475"/>
            <a:ext cx="48150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Fun personal project.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Java-based Yatzee program currently in development with Netbeans, as of March 2020.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Currently supports RNG die rolling, die holds, and restricted UX/UI for scoring control.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Automatic score tables, score selection, and updated UI planned in later pushes.</a:t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1000"/>
              </a:spcAft>
              <a:buSzPts val="1440"/>
              <a:buChar char="▶"/>
            </a:pPr>
            <a:r>
              <a:rPr lang="en-US"/>
              <a:t>Github link: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https://github.com/jtvanilla1/Yatzee/tree/master/yatzee/src/yatzee1</a:t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499" y="452727"/>
            <a:ext cx="6201500" cy="5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368757" y="2728800"/>
            <a:ext cx="34545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46100" y="452725"/>
            <a:ext cx="6092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CSCI Department Website (unofficial)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29950" y="1751700"/>
            <a:ext cx="50127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Worked on a scrum team to build a website from scratch using Agile methods, with intuitive UI, fillable forms, and server-side MySQL database.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My JavaScript functions use AJAX to pass JSON strings to PHP with inline MySQL queries to modify the server database with phpMyAdmin.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Full presentation: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https://drive.google.com/open?id=1Zn6Hj_nmFo_l1XtnwJskWBhY2HQRzzZ8ODmR7ilSrfo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(note slides 9, 10, and 21, which demonstrate my diagrams, code, and the resulting pages)</a:t>
            </a:r>
            <a:endParaRPr sz="1800"/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150" y="452725"/>
            <a:ext cx="6092699" cy="561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46111" y="452718"/>
            <a:ext cx="4854357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Alternity Combat Calculator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46100" y="1955825"/>
            <a:ext cx="47403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Fun personal project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Built for the 1999 Alternity pen-and-paper roleplaying game by TSR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Improves combat flow by providing quick calculations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Built in NetBeans using Java Swing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Uses effective UI/UX for easy usability</a:t>
            </a:r>
            <a:endParaRPr/>
          </a:p>
          <a:p>
            <a:pPr indent="-33274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Github link: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https://github.com/jtvanilla1/Alternity-Combat-Calculator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4363" y="195262"/>
            <a:ext cx="6115050" cy="64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46111" y="452718"/>
            <a:ext cx="409294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DreamDazer UI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433075" y="1495875"/>
            <a:ext cx="3982200" cy="4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Multi-page UI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Built in NetBeans with Java Swing, on a team of 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No back-end functionality; only UI and front-end UI functions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 was in charge of quality control, such as page dimension and design consistency, as well as transition functions.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Full presentation: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https://drive.google.com/open?id=1yv5S7tzyNuj0evWClWWo29cD8bUu_iWV</a:t>
            </a:r>
            <a:r>
              <a:rPr lang="en-US"/>
              <a:t> 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3053" y="988702"/>
            <a:ext cx="6913599" cy="52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46111" y="452718"/>
            <a:ext cx="40929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Blackjack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46100" y="1406275"/>
            <a:ext cx="46371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Fun personal project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Object-Oriented C++ text-based blackjack playing cards simulator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RNG deck generator and shuffler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Implements blackjack rules as detailed by Bicycle.com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Recursive play function in the event of a split</a:t>
            </a:r>
            <a:endParaRPr/>
          </a:p>
          <a:p>
            <a:pPr indent="-33274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Github </a:t>
            </a:r>
            <a:r>
              <a:rPr lang="en-US"/>
              <a:t>link: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https://github.com/jtvanilla1/blackjack</a:t>
            </a:r>
            <a:endParaRPr sz="1800"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0" l="0" r="29567" t="0"/>
          <a:stretch/>
        </p:blipFill>
        <p:spPr>
          <a:xfrm>
            <a:off x="5457101" y="408413"/>
            <a:ext cx="6503624" cy="604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646111" y="452718"/>
            <a:ext cx="535876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Nim Game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737225" y="1638150"/>
            <a:ext cx="5260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Based on the Dr. Nim game by Hasbro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Rules options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Memory-based scorekeeping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Stack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Coaching mode gives insight into choices made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Computer makes optimal choices except when forced to make random moves.</a:t>
            </a:r>
            <a:endParaRPr/>
          </a:p>
          <a:p>
            <a:pPr indent="-33274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Github </a:t>
            </a:r>
            <a:r>
              <a:rPr lang="en-US"/>
              <a:t>link: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https://github.com/jtvanilla1/Nim-Game/blob/master/nimgame.cpp</a:t>
            </a:r>
            <a:endParaRPr sz="1800"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2425" y="194038"/>
            <a:ext cx="5260476" cy="64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46111" y="452718"/>
            <a:ext cx="3831621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63198" y="1331250"/>
            <a:ext cx="3337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Reads unsorted data from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Sorts data using the merge sort algorithm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Print sorting steps at each iteration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Implements recursive programming</a:t>
            </a:r>
            <a:endParaRPr/>
          </a:p>
          <a:p>
            <a:pPr indent="-33274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Github </a:t>
            </a:r>
            <a:r>
              <a:rPr lang="en-US"/>
              <a:t>link: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https://github.com/jtvanilla1/merge-sort/blob/master/mergesort.cpp</a:t>
            </a:r>
            <a:endParaRPr sz="1800"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 b="60824" l="0" r="43747" t="0"/>
          <a:stretch/>
        </p:blipFill>
        <p:spPr>
          <a:xfrm>
            <a:off x="4038000" y="452725"/>
            <a:ext cx="4409709" cy="60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0" l="0" r="41523" t="39997"/>
          <a:stretch/>
        </p:blipFill>
        <p:spPr>
          <a:xfrm>
            <a:off x="8822750" y="452725"/>
            <a:ext cx="2993025" cy="60924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Tic-Tac-Toe vs. Minimax Alpha-Beta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475700" y="2021100"/>
            <a:ext cx="42183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Play Tic-Tac-Toe against an AI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Uses the minimax and alpha-beta algorithms to determine moves.</a:t>
            </a:r>
            <a:endParaRPr/>
          </a:p>
          <a:p>
            <a:pPr indent="-33274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Github link: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https://github.com/jtvanilla1/Tic-Tac-Toe-Minimax-AI/blob/master/TicTacToeMinimaxAI.cpp</a:t>
            </a:r>
            <a:endParaRPr sz="180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675" y="1782776"/>
            <a:ext cx="6863524" cy="38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Lomuto Partition QuickSort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17499" y="1331250"/>
            <a:ext cx="3837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Reads unsorted numbers from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Sorts unsorted numbers using QuickSort with Lomuto’s partition algorithm</a:t>
            </a:r>
            <a:endParaRPr/>
          </a:p>
          <a:p>
            <a:pPr indent="-33274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</a:t>
            </a:r>
            <a:r>
              <a:rPr lang="en-US"/>
              <a:t>ecursively</a:t>
            </a:r>
            <a:r>
              <a:rPr lang="en-US"/>
              <a:t> picks a pivot index and puts all smaller values to the left and all greater values to the right.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Github </a:t>
            </a:r>
            <a:r>
              <a:rPr lang="en-US"/>
              <a:t>link: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https://github.com/jtvanilla1/Quicksort-Lomuto-Partition/blob/master/lomutoPartitionQuicksort.cpp</a:t>
            </a:r>
            <a:endParaRPr sz="1800"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4">
            <a:alphaModFix/>
          </a:blip>
          <a:srcRect b="0" l="0" r="32040" t="0"/>
          <a:stretch/>
        </p:blipFill>
        <p:spPr>
          <a:xfrm>
            <a:off x="4418150" y="1172500"/>
            <a:ext cx="7529401" cy="540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