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81" r:id="rId6"/>
    <p:sldId id="275" r:id="rId7"/>
    <p:sldId id="276" r:id="rId8"/>
    <p:sldId id="277" r:id="rId9"/>
    <p:sldId id="278" r:id="rId10"/>
    <p:sldId id="279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59" r:id="rId24"/>
    <p:sldId id="261" r:id="rId25"/>
    <p:sldId id="272" r:id="rId26"/>
    <p:sldId id="262" r:id="rId27"/>
    <p:sldId id="267" r:id="rId28"/>
    <p:sldId id="268" r:id="rId29"/>
    <p:sldId id="269" r:id="rId30"/>
    <p:sldId id="270" r:id="rId31"/>
    <p:sldId id="295" r:id="rId32"/>
    <p:sldId id="271" r:id="rId3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B67790-C565-46F2-BAB1-43CC884F67C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27079FE-269D-4FC4-A750-9F744FF53088}">
      <dgm:prSet/>
      <dgm:spPr/>
      <dgm:t>
        <a:bodyPr/>
        <a:lstStyle/>
        <a:p>
          <a:r>
            <a:rPr lang="es-CL"/>
            <a:t>Todos los participantes están de acuerdo en las transacciones.</a:t>
          </a:r>
          <a:endParaRPr lang="en-US"/>
        </a:p>
      </dgm:t>
    </dgm:pt>
    <dgm:pt modelId="{B8BC5E26-CD91-4877-8BD6-1CFA80088B47}" type="parTrans" cxnId="{B6A4A73C-07A1-48EE-8290-4878B4715955}">
      <dgm:prSet/>
      <dgm:spPr/>
      <dgm:t>
        <a:bodyPr/>
        <a:lstStyle/>
        <a:p>
          <a:endParaRPr lang="en-US"/>
        </a:p>
      </dgm:t>
    </dgm:pt>
    <dgm:pt modelId="{017CC5A1-123F-4C51-87D4-53CF61ADECE1}" type="sibTrans" cxnId="{B6A4A73C-07A1-48EE-8290-4878B4715955}">
      <dgm:prSet/>
      <dgm:spPr/>
      <dgm:t>
        <a:bodyPr/>
        <a:lstStyle/>
        <a:p>
          <a:endParaRPr lang="en-US"/>
        </a:p>
      </dgm:t>
    </dgm:pt>
    <dgm:pt modelId="{A2842BF7-B483-41D5-BF74-82D1EDC97A8C}">
      <dgm:prSet/>
      <dgm:spPr/>
      <dgm:t>
        <a:bodyPr/>
        <a:lstStyle/>
        <a:p>
          <a:r>
            <a:rPr lang="es-CL"/>
            <a:t>Así se logra la descentralización</a:t>
          </a:r>
          <a:endParaRPr lang="en-US"/>
        </a:p>
      </dgm:t>
    </dgm:pt>
    <dgm:pt modelId="{27365FE3-AFC4-4FC0-BD68-A598A35EB66E}" type="parTrans" cxnId="{15B6F720-2C4D-4269-A8C4-951EE07A19EB}">
      <dgm:prSet/>
      <dgm:spPr/>
      <dgm:t>
        <a:bodyPr/>
        <a:lstStyle/>
        <a:p>
          <a:endParaRPr lang="en-US"/>
        </a:p>
      </dgm:t>
    </dgm:pt>
    <dgm:pt modelId="{16F96AEC-3AE8-4BC5-84F1-AD896A498E45}" type="sibTrans" cxnId="{15B6F720-2C4D-4269-A8C4-951EE07A19EB}">
      <dgm:prSet/>
      <dgm:spPr/>
      <dgm:t>
        <a:bodyPr/>
        <a:lstStyle/>
        <a:p>
          <a:endParaRPr lang="en-US"/>
        </a:p>
      </dgm:t>
    </dgm:pt>
    <dgm:pt modelId="{8B0A30EC-6D9F-4F7E-93F2-E8C12D9DFB0A}">
      <dgm:prSet/>
      <dgm:spPr/>
      <dgm:t>
        <a:bodyPr/>
        <a:lstStyle/>
        <a:p>
          <a:r>
            <a:rPr lang="es-CL" dirty="0"/>
            <a:t>En bitcoin se usa </a:t>
          </a:r>
          <a:r>
            <a:rPr lang="es-CL" i="1" dirty="0" err="1"/>
            <a:t>proof-of-work</a:t>
          </a:r>
          <a:endParaRPr lang="en-US" dirty="0"/>
        </a:p>
      </dgm:t>
    </dgm:pt>
    <dgm:pt modelId="{239797C3-8286-48CC-AD8C-C20CFCD9B348}" type="parTrans" cxnId="{7AA98D85-65CE-4E39-AD62-244A6D28E968}">
      <dgm:prSet/>
      <dgm:spPr/>
      <dgm:t>
        <a:bodyPr/>
        <a:lstStyle/>
        <a:p>
          <a:endParaRPr lang="en-US"/>
        </a:p>
      </dgm:t>
    </dgm:pt>
    <dgm:pt modelId="{30FC1D57-2D84-4E9B-85F1-E3E6C3726EDA}" type="sibTrans" cxnId="{7AA98D85-65CE-4E39-AD62-244A6D28E968}">
      <dgm:prSet/>
      <dgm:spPr/>
      <dgm:t>
        <a:bodyPr/>
        <a:lstStyle/>
        <a:p>
          <a:endParaRPr lang="en-US"/>
        </a:p>
      </dgm:t>
    </dgm:pt>
    <dgm:pt modelId="{9AC9469D-A05D-4B0F-A4E2-51901E2BB604}" type="pres">
      <dgm:prSet presAssocID="{0CB67790-C565-46F2-BAB1-43CC884F67CE}" presName="vert0" presStyleCnt="0">
        <dgm:presLayoutVars>
          <dgm:dir/>
          <dgm:animOne val="branch"/>
          <dgm:animLvl val="lvl"/>
        </dgm:presLayoutVars>
      </dgm:prSet>
      <dgm:spPr/>
    </dgm:pt>
    <dgm:pt modelId="{D901A22C-76BD-4680-A776-ADBB08B84B8B}" type="pres">
      <dgm:prSet presAssocID="{827079FE-269D-4FC4-A750-9F744FF53088}" presName="thickLine" presStyleLbl="alignNode1" presStyleIdx="0" presStyleCnt="3"/>
      <dgm:spPr/>
    </dgm:pt>
    <dgm:pt modelId="{57BD8A75-53D7-44D9-A007-71C9847466CB}" type="pres">
      <dgm:prSet presAssocID="{827079FE-269D-4FC4-A750-9F744FF53088}" presName="horz1" presStyleCnt="0"/>
      <dgm:spPr/>
    </dgm:pt>
    <dgm:pt modelId="{900C0C5B-AC8F-4A79-A610-CA063733983F}" type="pres">
      <dgm:prSet presAssocID="{827079FE-269D-4FC4-A750-9F744FF53088}" presName="tx1" presStyleLbl="revTx" presStyleIdx="0" presStyleCnt="3"/>
      <dgm:spPr/>
    </dgm:pt>
    <dgm:pt modelId="{4EA1C96E-B900-4DF6-8927-50C3D9D58F36}" type="pres">
      <dgm:prSet presAssocID="{827079FE-269D-4FC4-A750-9F744FF53088}" presName="vert1" presStyleCnt="0"/>
      <dgm:spPr/>
    </dgm:pt>
    <dgm:pt modelId="{03A630E4-B62F-4484-8F81-146C1DDABA24}" type="pres">
      <dgm:prSet presAssocID="{A2842BF7-B483-41D5-BF74-82D1EDC97A8C}" presName="thickLine" presStyleLbl="alignNode1" presStyleIdx="1" presStyleCnt="3"/>
      <dgm:spPr/>
    </dgm:pt>
    <dgm:pt modelId="{0E0F4306-9343-4731-8C4A-A4BCB688B543}" type="pres">
      <dgm:prSet presAssocID="{A2842BF7-B483-41D5-BF74-82D1EDC97A8C}" presName="horz1" presStyleCnt="0"/>
      <dgm:spPr/>
    </dgm:pt>
    <dgm:pt modelId="{695B6B3E-1CD6-44B4-BFD8-C83DEC74CC78}" type="pres">
      <dgm:prSet presAssocID="{A2842BF7-B483-41D5-BF74-82D1EDC97A8C}" presName="tx1" presStyleLbl="revTx" presStyleIdx="1" presStyleCnt="3"/>
      <dgm:spPr/>
    </dgm:pt>
    <dgm:pt modelId="{375D67CF-0634-4EC1-9DF9-9CEC26DC93AC}" type="pres">
      <dgm:prSet presAssocID="{A2842BF7-B483-41D5-BF74-82D1EDC97A8C}" presName="vert1" presStyleCnt="0"/>
      <dgm:spPr/>
    </dgm:pt>
    <dgm:pt modelId="{15A9BC89-C35C-4548-94BC-3B269A14B6EA}" type="pres">
      <dgm:prSet presAssocID="{8B0A30EC-6D9F-4F7E-93F2-E8C12D9DFB0A}" presName="thickLine" presStyleLbl="alignNode1" presStyleIdx="2" presStyleCnt="3"/>
      <dgm:spPr/>
    </dgm:pt>
    <dgm:pt modelId="{7D25820C-86BE-4050-B9F8-D230CA384942}" type="pres">
      <dgm:prSet presAssocID="{8B0A30EC-6D9F-4F7E-93F2-E8C12D9DFB0A}" presName="horz1" presStyleCnt="0"/>
      <dgm:spPr/>
    </dgm:pt>
    <dgm:pt modelId="{A082AB3F-C2CE-4D29-8BA4-63507F2F6853}" type="pres">
      <dgm:prSet presAssocID="{8B0A30EC-6D9F-4F7E-93F2-E8C12D9DFB0A}" presName="tx1" presStyleLbl="revTx" presStyleIdx="2" presStyleCnt="3"/>
      <dgm:spPr/>
    </dgm:pt>
    <dgm:pt modelId="{894AB997-48BA-41C6-83DE-4952652739C3}" type="pres">
      <dgm:prSet presAssocID="{8B0A30EC-6D9F-4F7E-93F2-E8C12D9DFB0A}" presName="vert1" presStyleCnt="0"/>
      <dgm:spPr/>
    </dgm:pt>
  </dgm:ptLst>
  <dgm:cxnLst>
    <dgm:cxn modelId="{15B6F720-2C4D-4269-A8C4-951EE07A19EB}" srcId="{0CB67790-C565-46F2-BAB1-43CC884F67CE}" destId="{A2842BF7-B483-41D5-BF74-82D1EDC97A8C}" srcOrd="1" destOrd="0" parTransId="{27365FE3-AFC4-4FC0-BD68-A598A35EB66E}" sibTransId="{16F96AEC-3AE8-4BC5-84F1-AD896A498E45}"/>
    <dgm:cxn modelId="{B6A4A73C-07A1-48EE-8290-4878B4715955}" srcId="{0CB67790-C565-46F2-BAB1-43CC884F67CE}" destId="{827079FE-269D-4FC4-A750-9F744FF53088}" srcOrd="0" destOrd="0" parTransId="{B8BC5E26-CD91-4877-8BD6-1CFA80088B47}" sibTransId="{017CC5A1-123F-4C51-87D4-53CF61ADECE1}"/>
    <dgm:cxn modelId="{E488F05B-EBB1-4298-ACEC-CBAC26384164}" type="presOf" srcId="{827079FE-269D-4FC4-A750-9F744FF53088}" destId="{900C0C5B-AC8F-4A79-A610-CA063733983F}" srcOrd="0" destOrd="0" presId="urn:microsoft.com/office/officeart/2008/layout/LinedList"/>
    <dgm:cxn modelId="{DF6A7546-08AC-447C-8E11-426D4E95502C}" type="presOf" srcId="{8B0A30EC-6D9F-4F7E-93F2-E8C12D9DFB0A}" destId="{A082AB3F-C2CE-4D29-8BA4-63507F2F6853}" srcOrd="0" destOrd="0" presId="urn:microsoft.com/office/officeart/2008/layout/LinedList"/>
    <dgm:cxn modelId="{7AA98D85-65CE-4E39-AD62-244A6D28E968}" srcId="{0CB67790-C565-46F2-BAB1-43CC884F67CE}" destId="{8B0A30EC-6D9F-4F7E-93F2-E8C12D9DFB0A}" srcOrd="2" destOrd="0" parTransId="{239797C3-8286-48CC-AD8C-C20CFCD9B348}" sibTransId="{30FC1D57-2D84-4E9B-85F1-E3E6C3726EDA}"/>
    <dgm:cxn modelId="{BE388986-79E6-48B2-BFD1-158D4F252BDB}" type="presOf" srcId="{A2842BF7-B483-41D5-BF74-82D1EDC97A8C}" destId="{695B6B3E-1CD6-44B4-BFD8-C83DEC74CC78}" srcOrd="0" destOrd="0" presId="urn:microsoft.com/office/officeart/2008/layout/LinedList"/>
    <dgm:cxn modelId="{F24697B8-483B-449B-865D-E411BC589D46}" type="presOf" srcId="{0CB67790-C565-46F2-BAB1-43CC884F67CE}" destId="{9AC9469D-A05D-4B0F-A4E2-51901E2BB604}" srcOrd="0" destOrd="0" presId="urn:microsoft.com/office/officeart/2008/layout/LinedList"/>
    <dgm:cxn modelId="{02F16544-4192-4E53-8921-7E78162F3AA7}" type="presParOf" srcId="{9AC9469D-A05D-4B0F-A4E2-51901E2BB604}" destId="{D901A22C-76BD-4680-A776-ADBB08B84B8B}" srcOrd="0" destOrd="0" presId="urn:microsoft.com/office/officeart/2008/layout/LinedList"/>
    <dgm:cxn modelId="{B8FF2D51-D3FD-4D82-9019-A167B5AC2AF6}" type="presParOf" srcId="{9AC9469D-A05D-4B0F-A4E2-51901E2BB604}" destId="{57BD8A75-53D7-44D9-A007-71C9847466CB}" srcOrd="1" destOrd="0" presId="urn:microsoft.com/office/officeart/2008/layout/LinedList"/>
    <dgm:cxn modelId="{66A16333-4990-4BC2-8890-794B109F7F8D}" type="presParOf" srcId="{57BD8A75-53D7-44D9-A007-71C9847466CB}" destId="{900C0C5B-AC8F-4A79-A610-CA063733983F}" srcOrd="0" destOrd="0" presId="urn:microsoft.com/office/officeart/2008/layout/LinedList"/>
    <dgm:cxn modelId="{0DCCC181-95F9-44CB-9B9A-3E7B12E5E391}" type="presParOf" srcId="{57BD8A75-53D7-44D9-A007-71C9847466CB}" destId="{4EA1C96E-B900-4DF6-8927-50C3D9D58F36}" srcOrd="1" destOrd="0" presId="urn:microsoft.com/office/officeart/2008/layout/LinedList"/>
    <dgm:cxn modelId="{1D502599-E79C-4DAB-AE42-638EDC979A95}" type="presParOf" srcId="{9AC9469D-A05D-4B0F-A4E2-51901E2BB604}" destId="{03A630E4-B62F-4484-8F81-146C1DDABA24}" srcOrd="2" destOrd="0" presId="urn:microsoft.com/office/officeart/2008/layout/LinedList"/>
    <dgm:cxn modelId="{78670373-02AE-4769-A9AA-C8E889D2AAE3}" type="presParOf" srcId="{9AC9469D-A05D-4B0F-A4E2-51901E2BB604}" destId="{0E0F4306-9343-4731-8C4A-A4BCB688B543}" srcOrd="3" destOrd="0" presId="urn:microsoft.com/office/officeart/2008/layout/LinedList"/>
    <dgm:cxn modelId="{5081C04E-0D57-4BAA-995C-A0E115DD7A43}" type="presParOf" srcId="{0E0F4306-9343-4731-8C4A-A4BCB688B543}" destId="{695B6B3E-1CD6-44B4-BFD8-C83DEC74CC78}" srcOrd="0" destOrd="0" presId="urn:microsoft.com/office/officeart/2008/layout/LinedList"/>
    <dgm:cxn modelId="{27C9A9D5-F0B6-44D0-956C-5D8E8EF1CC75}" type="presParOf" srcId="{0E0F4306-9343-4731-8C4A-A4BCB688B543}" destId="{375D67CF-0634-4EC1-9DF9-9CEC26DC93AC}" srcOrd="1" destOrd="0" presId="urn:microsoft.com/office/officeart/2008/layout/LinedList"/>
    <dgm:cxn modelId="{D7E79A87-3450-4BF2-A7E8-4701A02E2C1E}" type="presParOf" srcId="{9AC9469D-A05D-4B0F-A4E2-51901E2BB604}" destId="{15A9BC89-C35C-4548-94BC-3B269A14B6EA}" srcOrd="4" destOrd="0" presId="urn:microsoft.com/office/officeart/2008/layout/LinedList"/>
    <dgm:cxn modelId="{A51E417A-5868-46CC-8875-D743BB5CFC8A}" type="presParOf" srcId="{9AC9469D-A05D-4B0F-A4E2-51901E2BB604}" destId="{7D25820C-86BE-4050-B9F8-D230CA384942}" srcOrd="5" destOrd="0" presId="urn:microsoft.com/office/officeart/2008/layout/LinedList"/>
    <dgm:cxn modelId="{C2A2BE86-EA9E-4E47-97E3-89AFEAADBAA3}" type="presParOf" srcId="{7D25820C-86BE-4050-B9F8-D230CA384942}" destId="{A082AB3F-C2CE-4D29-8BA4-63507F2F6853}" srcOrd="0" destOrd="0" presId="urn:microsoft.com/office/officeart/2008/layout/LinedList"/>
    <dgm:cxn modelId="{98D45203-EB8A-47B7-BF4F-96598D0D54BC}" type="presParOf" srcId="{7D25820C-86BE-4050-B9F8-D230CA384942}" destId="{894AB997-48BA-41C6-83DE-4952652739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54C7E7-1D5C-4E12-AA63-86B99372BE4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22C795-0129-4646-8954-806391FADB3B}">
      <dgm:prSet/>
      <dgm:spPr/>
      <dgm:t>
        <a:bodyPr/>
        <a:lstStyle/>
        <a:p>
          <a:r>
            <a:rPr lang="es-CL" i="1" dirty="0"/>
            <a:t>Es aleatorio	</a:t>
          </a:r>
          <a:r>
            <a:rPr lang="es-CL" i="1" strike="sngStrike" dirty="0" err="1"/>
            <a:t>proof-of-work</a:t>
          </a:r>
          <a:endParaRPr lang="en-US" strike="sngStrike" dirty="0"/>
        </a:p>
      </dgm:t>
    </dgm:pt>
    <dgm:pt modelId="{D63D061D-C6BF-4AC0-8BF8-C5AB180ADDD6}" type="parTrans" cxnId="{742F1DB8-C3AA-481D-B6FB-77826988C378}">
      <dgm:prSet/>
      <dgm:spPr/>
      <dgm:t>
        <a:bodyPr/>
        <a:lstStyle/>
        <a:p>
          <a:endParaRPr lang="en-US"/>
        </a:p>
      </dgm:t>
    </dgm:pt>
    <dgm:pt modelId="{654FCFEB-09DB-410F-88CB-74CF7BD9B500}" type="sibTrans" cxnId="{742F1DB8-C3AA-481D-B6FB-77826988C378}">
      <dgm:prSet/>
      <dgm:spPr/>
      <dgm:t>
        <a:bodyPr/>
        <a:lstStyle/>
        <a:p>
          <a:endParaRPr lang="en-US"/>
        </a:p>
      </dgm:t>
    </dgm:pt>
    <dgm:pt modelId="{92394A58-46D2-47AC-A596-CC43D0CD8690}">
      <dgm:prSet/>
      <dgm:spPr/>
      <dgm:t>
        <a:bodyPr/>
        <a:lstStyle/>
        <a:p>
          <a:r>
            <a:rPr lang="es-CL" i="1"/>
            <a:t>No hay recompensas</a:t>
          </a:r>
          <a:endParaRPr lang="en-US"/>
        </a:p>
      </dgm:t>
    </dgm:pt>
    <dgm:pt modelId="{95D38C0F-284D-403A-B7E7-D138291F9235}" type="parTrans" cxnId="{606CEAD7-F167-40DB-B91F-8F1128633D0B}">
      <dgm:prSet/>
      <dgm:spPr/>
      <dgm:t>
        <a:bodyPr/>
        <a:lstStyle/>
        <a:p>
          <a:endParaRPr lang="en-US"/>
        </a:p>
      </dgm:t>
    </dgm:pt>
    <dgm:pt modelId="{047295C1-4357-45CE-820E-8E89E31FF8C0}" type="sibTrans" cxnId="{606CEAD7-F167-40DB-B91F-8F1128633D0B}">
      <dgm:prSet/>
      <dgm:spPr/>
      <dgm:t>
        <a:bodyPr/>
        <a:lstStyle/>
        <a:p>
          <a:endParaRPr lang="en-US"/>
        </a:p>
      </dgm:t>
    </dgm:pt>
    <dgm:pt modelId="{FB00770A-324C-4011-9B15-96C410BB9445}">
      <dgm:prSet/>
      <dgm:spPr/>
      <dgm:t>
        <a:bodyPr/>
        <a:lstStyle/>
        <a:p>
          <a:r>
            <a:rPr lang="es-CL" i="1"/>
            <a:t>Grafo es dirigido</a:t>
          </a:r>
          <a:endParaRPr lang="en-US"/>
        </a:p>
      </dgm:t>
    </dgm:pt>
    <dgm:pt modelId="{3402185E-0999-4A9D-96DD-93FFC8D63300}" type="parTrans" cxnId="{016DA2B3-651C-4713-A977-9504A6965311}">
      <dgm:prSet/>
      <dgm:spPr/>
      <dgm:t>
        <a:bodyPr/>
        <a:lstStyle/>
        <a:p>
          <a:endParaRPr lang="en-US"/>
        </a:p>
      </dgm:t>
    </dgm:pt>
    <dgm:pt modelId="{7FB20815-5E2C-4E9D-BF36-ADB9EE7D5218}" type="sibTrans" cxnId="{016DA2B3-651C-4713-A977-9504A6965311}">
      <dgm:prSet/>
      <dgm:spPr/>
      <dgm:t>
        <a:bodyPr/>
        <a:lstStyle/>
        <a:p>
          <a:endParaRPr lang="en-US"/>
        </a:p>
      </dgm:t>
    </dgm:pt>
    <dgm:pt modelId="{5D8B1BDC-59B8-4FC0-9608-CD97459EB2F3}">
      <dgm:prSet/>
      <dgm:spPr/>
      <dgm:t>
        <a:bodyPr/>
        <a:lstStyle/>
        <a:p>
          <a:r>
            <a:rPr lang="es-CL" i="1"/>
            <a:t>Al igual que en Bitcoin, hay nodos maliciosos y buenos</a:t>
          </a:r>
          <a:endParaRPr lang="en-US"/>
        </a:p>
      </dgm:t>
    </dgm:pt>
    <dgm:pt modelId="{B2E98A0F-85D7-475E-9FAE-EB3B4BE0B716}" type="parTrans" cxnId="{CA4704D8-D443-40F5-9B47-E14E1CC48BC7}">
      <dgm:prSet/>
      <dgm:spPr/>
      <dgm:t>
        <a:bodyPr/>
        <a:lstStyle/>
        <a:p>
          <a:endParaRPr lang="en-US"/>
        </a:p>
      </dgm:t>
    </dgm:pt>
    <dgm:pt modelId="{EE5B6ED0-9224-4AEF-A585-DE5776E49DA8}" type="sibTrans" cxnId="{CA4704D8-D443-40F5-9B47-E14E1CC48BC7}">
      <dgm:prSet/>
      <dgm:spPr/>
      <dgm:t>
        <a:bodyPr/>
        <a:lstStyle/>
        <a:p>
          <a:endParaRPr lang="en-US"/>
        </a:p>
      </dgm:t>
    </dgm:pt>
    <dgm:pt modelId="{0622EEC0-3A73-4BB4-A40D-45F0E94A0254}" type="pres">
      <dgm:prSet presAssocID="{8F54C7E7-1D5C-4E12-AA63-86B99372BE4F}" presName="vert0" presStyleCnt="0">
        <dgm:presLayoutVars>
          <dgm:dir/>
          <dgm:animOne val="branch"/>
          <dgm:animLvl val="lvl"/>
        </dgm:presLayoutVars>
      </dgm:prSet>
      <dgm:spPr/>
    </dgm:pt>
    <dgm:pt modelId="{474A5BB1-7AB1-4617-ACBB-C9E30DB93BF8}" type="pres">
      <dgm:prSet presAssocID="{5922C795-0129-4646-8954-806391FADB3B}" presName="thickLine" presStyleLbl="alignNode1" presStyleIdx="0" presStyleCnt="4"/>
      <dgm:spPr/>
    </dgm:pt>
    <dgm:pt modelId="{01F9BF07-702D-4D5B-8681-EC17EDBD48D9}" type="pres">
      <dgm:prSet presAssocID="{5922C795-0129-4646-8954-806391FADB3B}" presName="horz1" presStyleCnt="0"/>
      <dgm:spPr/>
    </dgm:pt>
    <dgm:pt modelId="{A851D1C6-3C63-4D7A-8999-ADBBF24E0A87}" type="pres">
      <dgm:prSet presAssocID="{5922C795-0129-4646-8954-806391FADB3B}" presName="tx1" presStyleLbl="revTx" presStyleIdx="0" presStyleCnt="4"/>
      <dgm:spPr/>
    </dgm:pt>
    <dgm:pt modelId="{5F16CB62-766B-4A02-9520-F5564B0DDCFB}" type="pres">
      <dgm:prSet presAssocID="{5922C795-0129-4646-8954-806391FADB3B}" presName="vert1" presStyleCnt="0"/>
      <dgm:spPr/>
    </dgm:pt>
    <dgm:pt modelId="{F1E2087C-A0A7-433F-8E95-2C08D39D01A5}" type="pres">
      <dgm:prSet presAssocID="{92394A58-46D2-47AC-A596-CC43D0CD8690}" presName="thickLine" presStyleLbl="alignNode1" presStyleIdx="1" presStyleCnt="4"/>
      <dgm:spPr/>
    </dgm:pt>
    <dgm:pt modelId="{AB239CC1-C28C-4AD7-9BC0-4D131F709B56}" type="pres">
      <dgm:prSet presAssocID="{92394A58-46D2-47AC-A596-CC43D0CD8690}" presName="horz1" presStyleCnt="0"/>
      <dgm:spPr/>
    </dgm:pt>
    <dgm:pt modelId="{A3B4CF1E-655E-4AD3-A133-2A62474A778C}" type="pres">
      <dgm:prSet presAssocID="{92394A58-46D2-47AC-A596-CC43D0CD8690}" presName="tx1" presStyleLbl="revTx" presStyleIdx="1" presStyleCnt="4"/>
      <dgm:spPr/>
    </dgm:pt>
    <dgm:pt modelId="{07296CD4-C8C1-4BE4-9C33-C1F075853398}" type="pres">
      <dgm:prSet presAssocID="{92394A58-46D2-47AC-A596-CC43D0CD8690}" presName="vert1" presStyleCnt="0"/>
      <dgm:spPr/>
    </dgm:pt>
    <dgm:pt modelId="{E51BCFD0-60F4-4764-A39E-912ED5BF0642}" type="pres">
      <dgm:prSet presAssocID="{FB00770A-324C-4011-9B15-96C410BB9445}" presName="thickLine" presStyleLbl="alignNode1" presStyleIdx="2" presStyleCnt="4"/>
      <dgm:spPr/>
    </dgm:pt>
    <dgm:pt modelId="{98CB144D-F615-45AC-BE07-7371C6BF2447}" type="pres">
      <dgm:prSet presAssocID="{FB00770A-324C-4011-9B15-96C410BB9445}" presName="horz1" presStyleCnt="0"/>
      <dgm:spPr/>
    </dgm:pt>
    <dgm:pt modelId="{5ADF9DC2-CAE8-4B70-979E-E81CA09A1C6E}" type="pres">
      <dgm:prSet presAssocID="{FB00770A-324C-4011-9B15-96C410BB9445}" presName="tx1" presStyleLbl="revTx" presStyleIdx="2" presStyleCnt="4"/>
      <dgm:spPr/>
    </dgm:pt>
    <dgm:pt modelId="{BF10D952-A9BC-4705-8FBF-82FEF06AFFA8}" type="pres">
      <dgm:prSet presAssocID="{FB00770A-324C-4011-9B15-96C410BB9445}" presName="vert1" presStyleCnt="0"/>
      <dgm:spPr/>
    </dgm:pt>
    <dgm:pt modelId="{EA02D8B0-515B-41C7-9F9B-B442C620C58A}" type="pres">
      <dgm:prSet presAssocID="{5D8B1BDC-59B8-4FC0-9608-CD97459EB2F3}" presName="thickLine" presStyleLbl="alignNode1" presStyleIdx="3" presStyleCnt="4"/>
      <dgm:spPr/>
    </dgm:pt>
    <dgm:pt modelId="{6A97C492-41D1-44FE-9835-79A572C3D98D}" type="pres">
      <dgm:prSet presAssocID="{5D8B1BDC-59B8-4FC0-9608-CD97459EB2F3}" presName="horz1" presStyleCnt="0"/>
      <dgm:spPr/>
    </dgm:pt>
    <dgm:pt modelId="{631C5576-9301-4C7C-897C-0B6654E6EBAB}" type="pres">
      <dgm:prSet presAssocID="{5D8B1BDC-59B8-4FC0-9608-CD97459EB2F3}" presName="tx1" presStyleLbl="revTx" presStyleIdx="3" presStyleCnt="4"/>
      <dgm:spPr/>
    </dgm:pt>
    <dgm:pt modelId="{2A236605-99DE-4E1B-B0B2-0051A2613947}" type="pres">
      <dgm:prSet presAssocID="{5D8B1BDC-59B8-4FC0-9608-CD97459EB2F3}" presName="vert1" presStyleCnt="0"/>
      <dgm:spPr/>
    </dgm:pt>
  </dgm:ptLst>
  <dgm:cxnLst>
    <dgm:cxn modelId="{60C8071E-C3EE-4155-92D8-31BAB768CE40}" type="presOf" srcId="{8F54C7E7-1D5C-4E12-AA63-86B99372BE4F}" destId="{0622EEC0-3A73-4BB4-A40D-45F0E94A0254}" srcOrd="0" destOrd="0" presId="urn:microsoft.com/office/officeart/2008/layout/LinedList"/>
    <dgm:cxn modelId="{F805AF32-4EB2-43E9-BE4D-C9AC9F1A6F72}" type="presOf" srcId="{92394A58-46D2-47AC-A596-CC43D0CD8690}" destId="{A3B4CF1E-655E-4AD3-A133-2A62474A778C}" srcOrd="0" destOrd="0" presId="urn:microsoft.com/office/officeart/2008/layout/LinedList"/>
    <dgm:cxn modelId="{7BCF9B8F-829B-4DA0-A118-6CFF51D31D1B}" type="presOf" srcId="{FB00770A-324C-4011-9B15-96C410BB9445}" destId="{5ADF9DC2-CAE8-4B70-979E-E81CA09A1C6E}" srcOrd="0" destOrd="0" presId="urn:microsoft.com/office/officeart/2008/layout/LinedList"/>
    <dgm:cxn modelId="{9D9C4A91-F85D-4B96-B0D3-9E548A584AB8}" type="presOf" srcId="{5D8B1BDC-59B8-4FC0-9608-CD97459EB2F3}" destId="{631C5576-9301-4C7C-897C-0B6654E6EBAB}" srcOrd="0" destOrd="0" presId="urn:microsoft.com/office/officeart/2008/layout/LinedList"/>
    <dgm:cxn modelId="{016DA2B3-651C-4713-A977-9504A6965311}" srcId="{8F54C7E7-1D5C-4E12-AA63-86B99372BE4F}" destId="{FB00770A-324C-4011-9B15-96C410BB9445}" srcOrd="2" destOrd="0" parTransId="{3402185E-0999-4A9D-96DD-93FFC8D63300}" sibTransId="{7FB20815-5E2C-4E9D-BF36-ADB9EE7D5218}"/>
    <dgm:cxn modelId="{742F1DB8-C3AA-481D-B6FB-77826988C378}" srcId="{8F54C7E7-1D5C-4E12-AA63-86B99372BE4F}" destId="{5922C795-0129-4646-8954-806391FADB3B}" srcOrd="0" destOrd="0" parTransId="{D63D061D-C6BF-4AC0-8BF8-C5AB180ADDD6}" sibTransId="{654FCFEB-09DB-410F-88CB-74CF7BD9B500}"/>
    <dgm:cxn modelId="{606CEAD7-F167-40DB-B91F-8F1128633D0B}" srcId="{8F54C7E7-1D5C-4E12-AA63-86B99372BE4F}" destId="{92394A58-46D2-47AC-A596-CC43D0CD8690}" srcOrd="1" destOrd="0" parTransId="{95D38C0F-284D-403A-B7E7-D138291F9235}" sibTransId="{047295C1-4357-45CE-820E-8E89E31FF8C0}"/>
    <dgm:cxn modelId="{CA4704D8-D443-40F5-9B47-E14E1CC48BC7}" srcId="{8F54C7E7-1D5C-4E12-AA63-86B99372BE4F}" destId="{5D8B1BDC-59B8-4FC0-9608-CD97459EB2F3}" srcOrd="3" destOrd="0" parTransId="{B2E98A0F-85D7-475E-9FAE-EB3B4BE0B716}" sibTransId="{EE5B6ED0-9224-4AEF-A585-DE5776E49DA8}"/>
    <dgm:cxn modelId="{A23E0FEF-C6BA-41B5-8AC3-7BA0779580CB}" type="presOf" srcId="{5922C795-0129-4646-8954-806391FADB3B}" destId="{A851D1C6-3C63-4D7A-8999-ADBBF24E0A87}" srcOrd="0" destOrd="0" presId="urn:microsoft.com/office/officeart/2008/layout/LinedList"/>
    <dgm:cxn modelId="{BFA37F11-48D1-4D06-9D88-67900ACF5917}" type="presParOf" srcId="{0622EEC0-3A73-4BB4-A40D-45F0E94A0254}" destId="{474A5BB1-7AB1-4617-ACBB-C9E30DB93BF8}" srcOrd="0" destOrd="0" presId="urn:microsoft.com/office/officeart/2008/layout/LinedList"/>
    <dgm:cxn modelId="{95A377DD-0590-4226-815D-AD135E7AE711}" type="presParOf" srcId="{0622EEC0-3A73-4BB4-A40D-45F0E94A0254}" destId="{01F9BF07-702D-4D5B-8681-EC17EDBD48D9}" srcOrd="1" destOrd="0" presId="urn:microsoft.com/office/officeart/2008/layout/LinedList"/>
    <dgm:cxn modelId="{1E7FEB07-B54F-4E23-9F2A-3DFA463B4E0C}" type="presParOf" srcId="{01F9BF07-702D-4D5B-8681-EC17EDBD48D9}" destId="{A851D1C6-3C63-4D7A-8999-ADBBF24E0A87}" srcOrd="0" destOrd="0" presId="urn:microsoft.com/office/officeart/2008/layout/LinedList"/>
    <dgm:cxn modelId="{B5FF1E93-31ED-49ED-9806-3E561E1FC2C1}" type="presParOf" srcId="{01F9BF07-702D-4D5B-8681-EC17EDBD48D9}" destId="{5F16CB62-766B-4A02-9520-F5564B0DDCFB}" srcOrd="1" destOrd="0" presId="urn:microsoft.com/office/officeart/2008/layout/LinedList"/>
    <dgm:cxn modelId="{A9C54C88-4625-46B0-8B88-DCB3A7FDA77F}" type="presParOf" srcId="{0622EEC0-3A73-4BB4-A40D-45F0E94A0254}" destId="{F1E2087C-A0A7-433F-8E95-2C08D39D01A5}" srcOrd="2" destOrd="0" presId="urn:microsoft.com/office/officeart/2008/layout/LinedList"/>
    <dgm:cxn modelId="{5374A524-4BFB-439D-A4AC-614D88D91123}" type="presParOf" srcId="{0622EEC0-3A73-4BB4-A40D-45F0E94A0254}" destId="{AB239CC1-C28C-4AD7-9BC0-4D131F709B56}" srcOrd="3" destOrd="0" presId="urn:microsoft.com/office/officeart/2008/layout/LinedList"/>
    <dgm:cxn modelId="{78A482B6-7F0E-460B-A0BF-3812C334A238}" type="presParOf" srcId="{AB239CC1-C28C-4AD7-9BC0-4D131F709B56}" destId="{A3B4CF1E-655E-4AD3-A133-2A62474A778C}" srcOrd="0" destOrd="0" presId="urn:microsoft.com/office/officeart/2008/layout/LinedList"/>
    <dgm:cxn modelId="{8F5CE5FF-AAB8-44AB-90E0-69270DC3511B}" type="presParOf" srcId="{AB239CC1-C28C-4AD7-9BC0-4D131F709B56}" destId="{07296CD4-C8C1-4BE4-9C33-C1F075853398}" srcOrd="1" destOrd="0" presId="urn:microsoft.com/office/officeart/2008/layout/LinedList"/>
    <dgm:cxn modelId="{C2E3A519-B303-4BA7-949C-77E1E238C77C}" type="presParOf" srcId="{0622EEC0-3A73-4BB4-A40D-45F0E94A0254}" destId="{E51BCFD0-60F4-4764-A39E-912ED5BF0642}" srcOrd="4" destOrd="0" presId="urn:microsoft.com/office/officeart/2008/layout/LinedList"/>
    <dgm:cxn modelId="{16F2F7B2-E488-429D-B297-14CA27E94B3F}" type="presParOf" srcId="{0622EEC0-3A73-4BB4-A40D-45F0E94A0254}" destId="{98CB144D-F615-45AC-BE07-7371C6BF2447}" srcOrd="5" destOrd="0" presId="urn:microsoft.com/office/officeart/2008/layout/LinedList"/>
    <dgm:cxn modelId="{C255ED1D-9321-4F46-9DDF-E82F9C379765}" type="presParOf" srcId="{98CB144D-F615-45AC-BE07-7371C6BF2447}" destId="{5ADF9DC2-CAE8-4B70-979E-E81CA09A1C6E}" srcOrd="0" destOrd="0" presId="urn:microsoft.com/office/officeart/2008/layout/LinedList"/>
    <dgm:cxn modelId="{9601794D-73BC-4E37-8837-A7F75033CF1F}" type="presParOf" srcId="{98CB144D-F615-45AC-BE07-7371C6BF2447}" destId="{BF10D952-A9BC-4705-8FBF-82FEF06AFFA8}" srcOrd="1" destOrd="0" presId="urn:microsoft.com/office/officeart/2008/layout/LinedList"/>
    <dgm:cxn modelId="{B7A80ED0-0134-4F83-9C19-C305C0275699}" type="presParOf" srcId="{0622EEC0-3A73-4BB4-A40D-45F0E94A0254}" destId="{EA02D8B0-515B-41C7-9F9B-B442C620C58A}" srcOrd="6" destOrd="0" presId="urn:microsoft.com/office/officeart/2008/layout/LinedList"/>
    <dgm:cxn modelId="{CE3803DE-C37F-4535-BC9D-710C48C52B94}" type="presParOf" srcId="{0622EEC0-3A73-4BB4-A40D-45F0E94A0254}" destId="{6A97C492-41D1-44FE-9835-79A572C3D98D}" srcOrd="7" destOrd="0" presId="urn:microsoft.com/office/officeart/2008/layout/LinedList"/>
    <dgm:cxn modelId="{8CAF088B-B791-40A1-9B2A-4596E17F2320}" type="presParOf" srcId="{6A97C492-41D1-44FE-9835-79A572C3D98D}" destId="{631C5576-9301-4C7C-897C-0B6654E6EBAB}" srcOrd="0" destOrd="0" presId="urn:microsoft.com/office/officeart/2008/layout/LinedList"/>
    <dgm:cxn modelId="{50AFD93A-A296-4F1F-8774-533B9F6DB2F6}" type="presParOf" srcId="{6A97C492-41D1-44FE-9835-79A572C3D98D}" destId="{2A236605-99DE-4E1B-B0B2-0051A26139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C67E88-CF11-405E-931C-520ECCAFFE0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3E3FA7-20C7-475B-9A93-8A07E2D9A5A4}">
      <dgm:prSet/>
      <dgm:spPr/>
      <dgm:t>
        <a:bodyPr/>
        <a:lstStyle/>
        <a:p>
          <a:r>
            <a:rPr lang="es-CL"/>
            <a:t>Entender funcionamiento del consenso distribuido</a:t>
          </a:r>
          <a:endParaRPr lang="en-US"/>
        </a:p>
      </dgm:t>
    </dgm:pt>
    <dgm:pt modelId="{045AD8F3-CBDA-462C-A746-08B404E25D5E}" type="parTrans" cxnId="{12A3298A-5783-4145-81BB-D1993E0DA488}">
      <dgm:prSet/>
      <dgm:spPr/>
      <dgm:t>
        <a:bodyPr/>
        <a:lstStyle/>
        <a:p>
          <a:endParaRPr lang="en-US"/>
        </a:p>
      </dgm:t>
    </dgm:pt>
    <dgm:pt modelId="{610D9384-8128-4D3D-8A24-8EEB5A73BE2F}" type="sibTrans" cxnId="{12A3298A-5783-4145-81BB-D1993E0DA488}">
      <dgm:prSet/>
      <dgm:spPr/>
      <dgm:t>
        <a:bodyPr/>
        <a:lstStyle/>
        <a:p>
          <a:endParaRPr lang="en-US"/>
        </a:p>
      </dgm:t>
    </dgm:pt>
    <dgm:pt modelId="{56CC94AC-4A4F-4A52-BA10-2683C62BA2DF}">
      <dgm:prSet/>
      <dgm:spPr/>
      <dgm:t>
        <a:bodyPr/>
        <a:lstStyle/>
        <a:p>
          <a:r>
            <a:rPr lang="es-CL"/>
            <a:t>Disparidad de la influencia de los distintos parámetros</a:t>
          </a:r>
          <a:endParaRPr lang="en-US"/>
        </a:p>
      </dgm:t>
    </dgm:pt>
    <dgm:pt modelId="{A41AF7C6-0A66-4A50-B692-484DDA7A56A3}" type="parTrans" cxnId="{C69577D8-8D0D-4C34-877F-A178979AECBB}">
      <dgm:prSet/>
      <dgm:spPr/>
      <dgm:t>
        <a:bodyPr/>
        <a:lstStyle/>
        <a:p>
          <a:endParaRPr lang="en-US"/>
        </a:p>
      </dgm:t>
    </dgm:pt>
    <dgm:pt modelId="{3A810EE9-9241-4A2F-B347-F58E3BAD49B6}" type="sibTrans" cxnId="{C69577D8-8D0D-4C34-877F-A178979AECBB}">
      <dgm:prSet/>
      <dgm:spPr/>
      <dgm:t>
        <a:bodyPr/>
        <a:lstStyle/>
        <a:p>
          <a:endParaRPr lang="en-US"/>
        </a:p>
      </dgm:t>
    </dgm:pt>
    <dgm:pt modelId="{5D738B34-D1AF-4F7F-A9B6-6F1E0494A0E9}">
      <dgm:prSet/>
      <dgm:spPr/>
      <dgm:t>
        <a:bodyPr/>
        <a:lstStyle/>
        <a:p>
          <a:r>
            <a:rPr lang="es-CL"/>
            <a:t>Valor óptimo</a:t>
          </a:r>
          <a:endParaRPr lang="en-US"/>
        </a:p>
      </dgm:t>
    </dgm:pt>
    <dgm:pt modelId="{0DC58913-01B0-452E-A1BA-937786BC3158}" type="parTrans" cxnId="{37B0D540-1B27-4FFC-9AE5-E5BA9A1AE43D}">
      <dgm:prSet/>
      <dgm:spPr/>
      <dgm:t>
        <a:bodyPr/>
        <a:lstStyle/>
        <a:p>
          <a:endParaRPr lang="en-US"/>
        </a:p>
      </dgm:t>
    </dgm:pt>
    <dgm:pt modelId="{BC42D95C-C431-4C7C-B11C-A6BC41473D70}" type="sibTrans" cxnId="{37B0D540-1B27-4FFC-9AE5-E5BA9A1AE43D}">
      <dgm:prSet/>
      <dgm:spPr/>
      <dgm:t>
        <a:bodyPr/>
        <a:lstStyle/>
        <a:p>
          <a:endParaRPr lang="en-US"/>
        </a:p>
      </dgm:t>
    </dgm:pt>
    <dgm:pt modelId="{0E88F6F9-81BD-4EA4-B6A9-227E069BC16F}" type="pres">
      <dgm:prSet presAssocID="{CFC67E88-CF11-405E-931C-520ECCAFFE05}" presName="vert0" presStyleCnt="0">
        <dgm:presLayoutVars>
          <dgm:dir/>
          <dgm:animOne val="branch"/>
          <dgm:animLvl val="lvl"/>
        </dgm:presLayoutVars>
      </dgm:prSet>
      <dgm:spPr/>
    </dgm:pt>
    <dgm:pt modelId="{8F540787-2CDC-4259-9F18-075DBAD6AA80}" type="pres">
      <dgm:prSet presAssocID="{7D3E3FA7-20C7-475B-9A93-8A07E2D9A5A4}" presName="thickLine" presStyleLbl="alignNode1" presStyleIdx="0" presStyleCnt="3"/>
      <dgm:spPr/>
    </dgm:pt>
    <dgm:pt modelId="{2B522FCE-3D48-41F0-A26A-7405879F2FA0}" type="pres">
      <dgm:prSet presAssocID="{7D3E3FA7-20C7-475B-9A93-8A07E2D9A5A4}" presName="horz1" presStyleCnt="0"/>
      <dgm:spPr/>
    </dgm:pt>
    <dgm:pt modelId="{F2C00DA3-82E8-49F4-9A8D-3F6210D85579}" type="pres">
      <dgm:prSet presAssocID="{7D3E3FA7-20C7-475B-9A93-8A07E2D9A5A4}" presName="tx1" presStyleLbl="revTx" presStyleIdx="0" presStyleCnt="3"/>
      <dgm:spPr/>
    </dgm:pt>
    <dgm:pt modelId="{995DA08E-6EE2-4F41-BB5F-F25F4D8843FB}" type="pres">
      <dgm:prSet presAssocID="{7D3E3FA7-20C7-475B-9A93-8A07E2D9A5A4}" presName="vert1" presStyleCnt="0"/>
      <dgm:spPr/>
    </dgm:pt>
    <dgm:pt modelId="{F44FBEFA-1256-4F59-8BE5-EF9420E2E004}" type="pres">
      <dgm:prSet presAssocID="{56CC94AC-4A4F-4A52-BA10-2683C62BA2DF}" presName="thickLine" presStyleLbl="alignNode1" presStyleIdx="1" presStyleCnt="3"/>
      <dgm:spPr/>
    </dgm:pt>
    <dgm:pt modelId="{3425BF61-E0D1-4143-B65C-B3D0AE5AE9F4}" type="pres">
      <dgm:prSet presAssocID="{56CC94AC-4A4F-4A52-BA10-2683C62BA2DF}" presName="horz1" presStyleCnt="0"/>
      <dgm:spPr/>
    </dgm:pt>
    <dgm:pt modelId="{016DD691-494C-45F6-AA7B-6FD2E0193810}" type="pres">
      <dgm:prSet presAssocID="{56CC94AC-4A4F-4A52-BA10-2683C62BA2DF}" presName="tx1" presStyleLbl="revTx" presStyleIdx="1" presStyleCnt="3"/>
      <dgm:spPr/>
    </dgm:pt>
    <dgm:pt modelId="{E2073A10-96CB-43E6-B983-E1B83A4FCF29}" type="pres">
      <dgm:prSet presAssocID="{56CC94AC-4A4F-4A52-BA10-2683C62BA2DF}" presName="vert1" presStyleCnt="0"/>
      <dgm:spPr/>
    </dgm:pt>
    <dgm:pt modelId="{CBA59713-4AC9-4DD5-97F5-46AA8635655C}" type="pres">
      <dgm:prSet presAssocID="{5D738B34-D1AF-4F7F-A9B6-6F1E0494A0E9}" presName="thickLine" presStyleLbl="alignNode1" presStyleIdx="2" presStyleCnt="3"/>
      <dgm:spPr/>
    </dgm:pt>
    <dgm:pt modelId="{81C8157C-BD39-41BE-867C-9E7397B35D50}" type="pres">
      <dgm:prSet presAssocID="{5D738B34-D1AF-4F7F-A9B6-6F1E0494A0E9}" presName="horz1" presStyleCnt="0"/>
      <dgm:spPr/>
    </dgm:pt>
    <dgm:pt modelId="{E73F6B4C-BDB3-492E-85C4-112FF9FDFCF0}" type="pres">
      <dgm:prSet presAssocID="{5D738B34-D1AF-4F7F-A9B6-6F1E0494A0E9}" presName="tx1" presStyleLbl="revTx" presStyleIdx="2" presStyleCnt="3"/>
      <dgm:spPr/>
    </dgm:pt>
    <dgm:pt modelId="{8E4783F5-9C30-4008-B93C-535637D3F569}" type="pres">
      <dgm:prSet presAssocID="{5D738B34-D1AF-4F7F-A9B6-6F1E0494A0E9}" presName="vert1" presStyleCnt="0"/>
      <dgm:spPr/>
    </dgm:pt>
  </dgm:ptLst>
  <dgm:cxnLst>
    <dgm:cxn modelId="{37B0D540-1B27-4FFC-9AE5-E5BA9A1AE43D}" srcId="{CFC67E88-CF11-405E-931C-520ECCAFFE05}" destId="{5D738B34-D1AF-4F7F-A9B6-6F1E0494A0E9}" srcOrd="2" destOrd="0" parTransId="{0DC58913-01B0-452E-A1BA-937786BC3158}" sibTransId="{BC42D95C-C431-4C7C-B11C-A6BC41473D70}"/>
    <dgm:cxn modelId="{14CB9F6C-AA9C-4A50-BEC3-83DD402B387E}" type="presOf" srcId="{5D738B34-D1AF-4F7F-A9B6-6F1E0494A0E9}" destId="{E73F6B4C-BDB3-492E-85C4-112FF9FDFCF0}" srcOrd="0" destOrd="0" presId="urn:microsoft.com/office/officeart/2008/layout/LinedList"/>
    <dgm:cxn modelId="{2343AE54-B559-4299-9EB2-303A038B26CF}" type="presOf" srcId="{CFC67E88-CF11-405E-931C-520ECCAFFE05}" destId="{0E88F6F9-81BD-4EA4-B6A9-227E069BC16F}" srcOrd="0" destOrd="0" presId="urn:microsoft.com/office/officeart/2008/layout/LinedList"/>
    <dgm:cxn modelId="{F12E4F56-2BF1-4CCB-AB78-91508035D48D}" type="presOf" srcId="{7D3E3FA7-20C7-475B-9A93-8A07E2D9A5A4}" destId="{F2C00DA3-82E8-49F4-9A8D-3F6210D85579}" srcOrd="0" destOrd="0" presId="urn:microsoft.com/office/officeart/2008/layout/LinedList"/>
    <dgm:cxn modelId="{12A3298A-5783-4145-81BB-D1993E0DA488}" srcId="{CFC67E88-CF11-405E-931C-520ECCAFFE05}" destId="{7D3E3FA7-20C7-475B-9A93-8A07E2D9A5A4}" srcOrd="0" destOrd="0" parTransId="{045AD8F3-CBDA-462C-A746-08B404E25D5E}" sibTransId="{610D9384-8128-4D3D-8A24-8EEB5A73BE2F}"/>
    <dgm:cxn modelId="{C69577D8-8D0D-4C34-877F-A178979AECBB}" srcId="{CFC67E88-CF11-405E-931C-520ECCAFFE05}" destId="{56CC94AC-4A4F-4A52-BA10-2683C62BA2DF}" srcOrd="1" destOrd="0" parTransId="{A41AF7C6-0A66-4A50-B692-484DDA7A56A3}" sibTransId="{3A810EE9-9241-4A2F-B347-F58E3BAD49B6}"/>
    <dgm:cxn modelId="{591D87DF-F407-4FA9-9DD3-ADF4B3756007}" type="presOf" srcId="{56CC94AC-4A4F-4A52-BA10-2683C62BA2DF}" destId="{016DD691-494C-45F6-AA7B-6FD2E0193810}" srcOrd="0" destOrd="0" presId="urn:microsoft.com/office/officeart/2008/layout/LinedList"/>
    <dgm:cxn modelId="{693A31D3-BB9F-4DE1-94EA-4420F8CA8F9B}" type="presParOf" srcId="{0E88F6F9-81BD-4EA4-B6A9-227E069BC16F}" destId="{8F540787-2CDC-4259-9F18-075DBAD6AA80}" srcOrd="0" destOrd="0" presId="urn:microsoft.com/office/officeart/2008/layout/LinedList"/>
    <dgm:cxn modelId="{30267702-BF5C-4A7D-B0A1-A04A7BD596C5}" type="presParOf" srcId="{0E88F6F9-81BD-4EA4-B6A9-227E069BC16F}" destId="{2B522FCE-3D48-41F0-A26A-7405879F2FA0}" srcOrd="1" destOrd="0" presId="urn:microsoft.com/office/officeart/2008/layout/LinedList"/>
    <dgm:cxn modelId="{CB0A4735-8B91-4263-B282-CDCB8D2D9D06}" type="presParOf" srcId="{2B522FCE-3D48-41F0-A26A-7405879F2FA0}" destId="{F2C00DA3-82E8-49F4-9A8D-3F6210D85579}" srcOrd="0" destOrd="0" presId="urn:microsoft.com/office/officeart/2008/layout/LinedList"/>
    <dgm:cxn modelId="{12ED5C16-F262-4801-9022-9D13D16D63C6}" type="presParOf" srcId="{2B522FCE-3D48-41F0-A26A-7405879F2FA0}" destId="{995DA08E-6EE2-4F41-BB5F-F25F4D8843FB}" srcOrd="1" destOrd="0" presId="urn:microsoft.com/office/officeart/2008/layout/LinedList"/>
    <dgm:cxn modelId="{A70ADBEA-04CA-4BE8-BD6E-FF7B7FF06ADF}" type="presParOf" srcId="{0E88F6F9-81BD-4EA4-B6A9-227E069BC16F}" destId="{F44FBEFA-1256-4F59-8BE5-EF9420E2E004}" srcOrd="2" destOrd="0" presId="urn:microsoft.com/office/officeart/2008/layout/LinedList"/>
    <dgm:cxn modelId="{548AA0A3-28A1-4B0A-A9E6-EA6CB72CB386}" type="presParOf" srcId="{0E88F6F9-81BD-4EA4-B6A9-227E069BC16F}" destId="{3425BF61-E0D1-4143-B65C-B3D0AE5AE9F4}" srcOrd="3" destOrd="0" presId="urn:microsoft.com/office/officeart/2008/layout/LinedList"/>
    <dgm:cxn modelId="{545E6513-87D5-4DF0-AD65-487006356B91}" type="presParOf" srcId="{3425BF61-E0D1-4143-B65C-B3D0AE5AE9F4}" destId="{016DD691-494C-45F6-AA7B-6FD2E0193810}" srcOrd="0" destOrd="0" presId="urn:microsoft.com/office/officeart/2008/layout/LinedList"/>
    <dgm:cxn modelId="{3E843EA3-AA8D-4A30-9A64-9827AC332D47}" type="presParOf" srcId="{3425BF61-E0D1-4143-B65C-B3D0AE5AE9F4}" destId="{E2073A10-96CB-43E6-B983-E1B83A4FCF29}" srcOrd="1" destOrd="0" presId="urn:microsoft.com/office/officeart/2008/layout/LinedList"/>
    <dgm:cxn modelId="{691BD934-CDB2-4AE2-8C90-D315295ED12F}" type="presParOf" srcId="{0E88F6F9-81BD-4EA4-B6A9-227E069BC16F}" destId="{CBA59713-4AC9-4DD5-97F5-46AA8635655C}" srcOrd="4" destOrd="0" presId="urn:microsoft.com/office/officeart/2008/layout/LinedList"/>
    <dgm:cxn modelId="{37F2076E-7229-4604-A19D-25862CC4B2DC}" type="presParOf" srcId="{0E88F6F9-81BD-4EA4-B6A9-227E069BC16F}" destId="{81C8157C-BD39-41BE-867C-9E7397B35D50}" srcOrd="5" destOrd="0" presId="urn:microsoft.com/office/officeart/2008/layout/LinedList"/>
    <dgm:cxn modelId="{60AF24FD-9082-4993-9B72-F1407E0EECBF}" type="presParOf" srcId="{81C8157C-BD39-41BE-867C-9E7397B35D50}" destId="{E73F6B4C-BDB3-492E-85C4-112FF9FDFCF0}" srcOrd="0" destOrd="0" presId="urn:microsoft.com/office/officeart/2008/layout/LinedList"/>
    <dgm:cxn modelId="{328D086A-F6C0-46C4-92D7-BA063EB32DE1}" type="presParOf" srcId="{81C8157C-BD39-41BE-867C-9E7397B35D50}" destId="{8E4783F5-9C30-4008-B93C-535637D3F5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1A22C-76BD-4680-A776-ADBB08B84B8B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C0C5B-AC8F-4A79-A610-CA063733983F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700" kern="1200"/>
            <a:t>Todos los participantes están de acuerdo en las transacciones.</a:t>
          </a:r>
          <a:endParaRPr lang="en-US" sz="3700" kern="1200"/>
        </a:p>
      </dsp:txBody>
      <dsp:txXfrm>
        <a:off x="0" y="2492"/>
        <a:ext cx="6492875" cy="1700138"/>
      </dsp:txXfrm>
    </dsp:sp>
    <dsp:sp modelId="{03A630E4-B62F-4484-8F81-146C1DDABA24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B6B3E-1CD6-44B4-BFD8-C83DEC74CC78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700" kern="1200"/>
            <a:t>Así se logra la descentralización</a:t>
          </a:r>
          <a:endParaRPr lang="en-US" sz="3700" kern="1200"/>
        </a:p>
      </dsp:txBody>
      <dsp:txXfrm>
        <a:off x="0" y="1702630"/>
        <a:ext cx="6492875" cy="1700138"/>
      </dsp:txXfrm>
    </dsp:sp>
    <dsp:sp modelId="{15A9BC89-C35C-4548-94BC-3B269A14B6EA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2AB3F-C2CE-4D29-8BA4-63507F2F6853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700" kern="1200" dirty="0"/>
            <a:t>En bitcoin se usa </a:t>
          </a:r>
          <a:r>
            <a:rPr lang="es-CL" sz="3700" i="1" kern="1200" dirty="0" err="1"/>
            <a:t>proof-of-work</a:t>
          </a:r>
          <a:endParaRPr lang="en-US" sz="3700" kern="1200" dirty="0"/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A5BB1-7AB1-4617-ACBB-C9E30DB93BF8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1D1C6-3C63-4D7A-8999-ADBBF24E0A87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500" i="1" kern="1200" dirty="0"/>
            <a:t>Es aleatorio	</a:t>
          </a:r>
          <a:r>
            <a:rPr lang="es-CL" sz="3500" i="1" strike="sngStrike" kern="1200" dirty="0" err="1"/>
            <a:t>proof-of-work</a:t>
          </a:r>
          <a:endParaRPr lang="en-US" sz="3500" strike="sngStrike" kern="1200" dirty="0"/>
        </a:p>
      </dsp:txBody>
      <dsp:txXfrm>
        <a:off x="0" y="0"/>
        <a:ext cx="6492875" cy="1276350"/>
      </dsp:txXfrm>
    </dsp:sp>
    <dsp:sp modelId="{F1E2087C-A0A7-433F-8E95-2C08D39D01A5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4CF1E-655E-4AD3-A133-2A62474A778C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500" i="1" kern="1200"/>
            <a:t>No hay recompensas</a:t>
          </a:r>
          <a:endParaRPr lang="en-US" sz="3500" kern="1200"/>
        </a:p>
      </dsp:txBody>
      <dsp:txXfrm>
        <a:off x="0" y="1276350"/>
        <a:ext cx="6492875" cy="1276350"/>
      </dsp:txXfrm>
    </dsp:sp>
    <dsp:sp modelId="{E51BCFD0-60F4-4764-A39E-912ED5BF0642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F9DC2-CAE8-4B70-979E-E81CA09A1C6E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500" i="1" kern="1200"/>
            <a:t>Grafo es dirigido</a:t>
          </a:r>
          <a:endParaRPr lang="en-US" sz="3500" kern="1200"/>
        </a:p>
      </dsp:txBody>
      <dsp:txXfrm>
        <a:off x="0" y="2552700"/>
        <a:ext cx="6492875" cy="1276350"/>
      </dsp:txXfrm>
    </dsp:sp>
    <dsp:sp modelId="{EA02D8B0-515B-41C7-9F9B-B442C620C58A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C5576-9301-4C7C-897C-0B6654E6EBAB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500" i="1" kern="1200"/>
            <a:t>Al igual que en Bitcoin, hay nodos maliciosos y buenos</a:t>
          </a:r>
          <a:endParaRPr lang="en-US" sz="3500" kern="1200"/>
        </a:p>
      </dsp:txBody>
      <dsp:txXfrm>
        <a:off x="0" y="3829050"/>
        <a:ext cx="6492875" cy="12763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40787-2CDC-4259-9F18-075DBAD6AA80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00DA3-82E8-49F4-9A8D-3F6210D85579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400" kern="1200"/>
            <a:t>Entender funcionamiento del consenso distribuido</a:t>
          </a:r>
          <a:endParaRPr lang="en-US" sz="4400" kern="1200"/>
        </a:p>
      </dsp:txBody>
      <dsp:txXfrm>
        <a:off x="0" y="2492"/>
        <a:ext cx="6492875" cy="1700138"/>
      </dsp:txXfrm>
    </dsp:sp>
    <dsp:sp modelId="{F44FBEFA-1256-4F59-8BE5-EF9420E2E004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DD691-494C-45F6-AA7B-6FD2E0193810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400" kern="1200"/>
            <a:t>Disparidad de la influencia de los distintos parámetros</a:t>
          </a:r>
          <a:endParaRPr lang="en-US" sz="4400" kern="1200"/>
        </a:p>
      </dsp:txBody>
      <dsp:txXfrm>
        <a:off x="0" y="1702630"/>
        <a:ext cx="6492875" cy="1700138"/>
      </dsp:txXfrm>
    </dsp:sp>
    <dsp:sp modelId="{CBA59713-4AC9-4DD5-97F5-46AA8635655C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F6B4C-BDB3-492E-85C4-112FF9FDFCF0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400" kern="1200"/>
            <a:t>Valor óptimo</a:t>
          </a:r>
          <a:endParaRPr lang="en-US" sz="4400" kern="1200"/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E4B5C-9FBE-4EBC-B696-1CB5A41E4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CAFD4B-D28E-4F15-AA0B-6DF3F4BC3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B2E55C-F782-4E8C-9F7F-9FFA464A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950-C296-4CAF-A7F7-3573FD95E154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61E4EF-790C-474F-9467-E1A896AE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E3F7D9-4A09-4CC7-A2D2-7ECE4F1D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B7A0-4A2F-44EB-8CD6-D3FA016B7A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11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58B4D-B8D4-45C7-9790-59DD3C75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83882B-6A96-4943-8D74-77F7246E7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714BBC-9FBB-4108-ABA2-150E38EC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950-C296-4CAF-A7F7-3573FD95E154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1DBF2A-7C79-4130-9065-C6BCDE7D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5CB3A2-8D65-4848-A064-E38B0CE1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B7A0-4A2F-44EB-8CD6-D3FA016B7A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093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8BF542-411B-4BDB-B14F-6E397BC9A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DB571D-89E1-4531-B208-EF04D2626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236F6F-15DB-4976-9B67-E4B1DCAD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950-C296-4CAF-A7F7-3573FD95E154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E12EBA-DDE0-413C-B74C-68359B7C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9AEBF9-F416-4AFE-8857-32A688A6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B7A0-4A2F-44EB-8CD6-D3FA016B7A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54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9D88A-413D-496A-B58A-30D4BC51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D93449-C45D-41CD-95EA-F0816FB8D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E87D9E-AB87-441E-BA60-747C2F8A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950-C296-4CAF-A7F7-3573FD95E154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B36173-2971-4AF8-80B5-9074DFA6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454880-8F94-4F34-B491-C79F88E9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B7A0-4A2F-44EB-8CD6-D3FA016B7A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169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CB16F-CA8D-4D8D-ADA5-4A1E4AD9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BE1DD4-A84E-4B95-82CD-A7B631AC3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A28B7C-966A-4EF4-9770-73DB7005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950-C296-4CAF-A7F7-3573FD95E154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36D6AC-FF4A-4E67-9C6B-1A09ECD3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45E589-5776-43E0-BCA5-B2921B24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B7A0-4A2F-44EB-8CD6-D3FA016B7A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891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F0163-FB87-4ACD-8EB0-46DE318E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779FDF-CA4D-47E4-B3BB-87B0F4535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E51A13-554A-4549-B6A5-8F7661065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1F5C6E-E132-4F36-87A3-2B1582E0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950-C296-4CAF-A7F7-3573FD95E154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348D95-8A2D-4D4C-811D-A0674BBF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24050D-412A-43B1-BE41-6988B897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B7A0-4A2F-44EB-8CD6-D3FA016B7A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432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1F88E-7826-45AE-BF7F-B37204CA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D9CC4E-FC97-4EA5-A9ED-5A317C9AF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9942ED-85EF-472B-A659-34A203239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318B67-BF20-45DA-9420-BB1F57C1F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3DED86-8DE3-46D5-BB22-8ED96F453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124C65-87C9-439D-9165-7F2F34B4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950-C296-4CAF-A7F7-3573FD95E154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7F6F1-D050-493D-B717-132AE9E0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2ABA9E-F32F-43BF-9D32-1F00D03D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B7A0-4A2F-44EB-8CD6-D3FA016B7A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96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095C2-B169-4390-B858-943DA4CC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0D10BF-3F39-4C5F-96B8-AD711F4B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950-C296-4CAF-A7F7-3573FD95E154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DD107A-2C85-43C8-A109-C69F5069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E2C636-773F-48E5-8BA7-C5322885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B7A0-4A2F-44EB-8CD6-D3FA016B7A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883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82B7B1-A6C5-4CAC-AB88-1A4FE43C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950-C296-4CAF-A7F7-3573FD95E154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43B17D-ED47-46B0-91F3-D66EB273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4D577B-C16F-4C6C-BDB2-3117A1D0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B7A0-4A2F-44EB-8CD6-D3FA016B7A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600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53907-2D65-4404-899E-5502E410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1B0D7-2D72-490E-BC4F-FCD420BF3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056B32-8F1B-49AF-B3D0-170BD6E47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8F1B56-B9A0-454D-9F34-8582ECC9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950-C296-4CAF-A7F7-3573FD95E154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78F3C0-F9FF-45BE-A7CE-9E9A5107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2203BD-54A8-401E-AF0F-599E3FF9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B7A0-4A2F-44EB-8CD6-D3FA016B7A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589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5401B-B504-422D-B58F-D816D57A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518976-2E10-4003-B22F-529971C85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3029BC-C352-4CA6-A506-DE782464D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FCF5DE-5B27-4032-9968-358B2D21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950-C296-4CAF-A7F7-3573FD95E154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22FDB3-98CB-4223-9469-64339B7B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31EA66-09E1-4878-BE37-16B7EC6A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B7A0-4A2F-44EB-8CD6-D3FA016B7A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991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E771C8-FDBF-469B-9CDE-B0F1A014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2AA9B4-8651-42E4-8E63-55608D0AE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11EE9F-0178-4221-BEC0-C00646495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97950-C296-4CAF-A7F7-3573FD95E154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BB5296-9860-4B1D-9E01-F11666728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54E15B-D15D-4F61-A18C-D93621F4A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B7A0-4A2F-44EB-8CD6-D3FA016B7A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581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AE7AF7-C884-4CC0-826D-62AD5B6F1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s-CL">
                <a:solidFill>
                  <a:schemeClr val="bg1"/>
                </a:solidFill>
              </a:rPr>
              <a:t>Consensus from trust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0E0B74-E400-4B60-9E14-059C777A4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s-CL" sz="1900" dirty="0">
                <a:solidFill>
                  <a:schemeClr val="bg1"/>
                </a:solidFill>
              </a:rPr>
              <a:t>Proyecto 1</a:t>
            </a:r>
          </a:p>
          <a:p>
            <a:pPr algn="r"/>
            <a:r>
              <a:rPr lang="es-CL" sz="1900" dirty="0">
                <a:solidFill>
                  <a:schemeClr val="bg1"/>
                </a:solidFill>
              </a:rPr>
              <a:t>	Maximiliano Santamaría</a:t>
            </a:r>
          </a:p>
          <a:p>
            <a:pPr algn="r"/>
            <a:r>
              <a:rPr lang="es-CL" sz="1900" dirty="0">
                <a:solidFill>
                  <a:schemeClr val="bg1"/>
                </a:solidFill>
              </a:rPr>
              <a:t>Jose Vigneaux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B0E7EDF-A36E-4F6D-8120-68EAB0A4E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5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201137-944C-4217-B334-45BAA5FF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Propagación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un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mensaje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C7FF20A-B542-46D5-B1B3-475F729EDC62}"/>
              </a:ext>
            </a:extLst>
          </p:cNvPr>
          <p:cNvSpPr/>
          <p:nvPr/>
        </p:nvSpPr>
        <p:spPr>
          <a:xfrm>
            <a:off x="6096000" y="609649"/>
            <a:ext cx="1391994" cy="132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  <a:p>
            <a:pPr algn="ctr"/>
            <a:r>
              <a:rPr lang="es-ES" dirty="0"/>
              <a:t>[]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7B2844D-386C-4C29-8F89-30324BAE42DD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 flipV="1">
            <a:off x="7487994" y="1270824"/>
            <a:ext cx="2187581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2015DAF-D58D-4AC2-B2CA-53A509948258}"/>
              </a:ext>
            </a:extLst>
          </p:cNvPr>
          <p:cNvCxnSpPr>
            <a:cxnSpLocks/>
            <a:stCxn id="21" idx="0"/>
            <a:endCxn id="3" idx="4"/>
          </p:cNvCxnSpPr>
          <p:nvPr/>
        </p:nvCxnSpPr>
        <p:spPr>
          <a:xfrm flipV="1">
            <a:off x="6791997" y="1932003"/>
            <a:ext cx="0" cy="21082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8D89B41-1036-4810-A957-8D877A1EEDAE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>
            <a:off x="7487994" y="4701398"/>
            <a:ext cx="218758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EAB2469E-115F-432B-BE3D-BEAC1C0BD836}"/>
              </a:ext>
            </a:extLst>
          </p:cNvPr>
          <p:cNvSpPr/>
          <p:nvPr/>
        </p:nvSpPr>
        <p:spPr>
          <a:xfrm>
            <a:off x="9675575" y="609647"/>
            <a:ext cx="1391994" cy="132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  <a:p>
            <a:pPr algn="ctr"/>
            <a:r>
              <a:rPr lang="es-ES" dirty="0"/>
              <a:t>[]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059F4A2-6FF0-49D3-83A9-D9B36F31A812}"/>
              </a:ext>
            </a:extLst>
          </p:cNvPr>
          <p:cNvSpPr/>
          <p:nvPr/>
        </p:nvSpPr>
        <p:spPr>
          <a:xfrm>
            <a:off x="9675575" y="4040221"/>
            <a:ext cx="1391994" cy="132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  <a:p>
            <a:pPr algn="ctr"/>
            <a:r>
              <a:rPr lang="es-ES" dirty="0"/>
              <a:t>[]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9970B85-1170-48E4-B61D-B7910DB1712D}"/>
              </a:ext>
            </a:extLst>
          </p:cNvPr>
          <p:cNvSpPr/>
          <p:nvPr/>
        </p:nvSpPr>
        <p:spPr>
          <a:xfrm>
            <a:off x="6096000" y="4040221"/>
            <a:ext cx="1391994" cy="132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  <a:p>
            <a:pPr algn="ctr"/>
            <a:r>
              <a:rPr lang="es-ES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36047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201137-944C-4217-B334-45BAA5FF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Propagación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un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mensaje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C7FF20A-B542-46D5-B1B3-475F729EDC62}"/>
              </a:ext>
            </a:extLst>
          </p:cNvPr>
          <p:cNvSpPr/>
          <p:nvPr/>
        </p:nvSpPr>
        <p:spPr>
          <a:xfrm>
            <a:off x="6096000" y="609649"/>
            <a:ext cx="1391994" cy="1322354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  <a:p>
            <a:pPr algn="ctr"/>
            <a:r>
              <a:rPr lang="es-ES" dirty="0"/>
              <a:t>[]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7B2844D-386C-4C29-8F89-30324BAE42DD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 flipV="1">
            <a:off x="7487994" y="1270824"/>
            <a:ext cx="2187581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2015DAF-D58D-4AC2-B2CA-53A509948258}"/>
              </a:ext>
            </a:extLst>
          </p:cNvPr>
          <p:cNvCxnSpPr>
            <a:cxnSpLocks/>
            <a:stCxn id="21" idx="0"/>
            <a:endCxn id="3" idx="4"/>
          </p:cNvCxnSpPr>
          <p:nvPr/>
        </p:nvCxnSpPr>
        <p:spPr>
          <a:xfrm flipV="1">
            <a:off x="6791997" y="1932003"/>
            <a:ext cx="0" cy="21082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8D89B41-1036-4810-A957-8D877A1EEDAE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>
            <a:off x="7487994" y="4701398"/>
            <a:ext cx="218758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EAB2469E-115F-432B-BE3D-BEAC1C0BD836}"/>
              </a:ext>
            </a:extLst>
          </p:cNvPr>
          <p:cNvSpPr/>
          <p:nvPr/>
        </p:nvSpPr>
        <p:spPr>
          <a:xfrm>
            <a:off x="9675575" y="609647"/>
            <a:ext cx="1391994" cy="1322354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  <a:p>
            <a:pPr algn="ctr"/>
            <a:r>
              <a:rPr lang="es-ES" dirty="0"/>
              <a:t>[]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059F4A2-6FF0-49D3-83A9-D9B36F31A812}"/>
              </a:ext>
            </a:extLst>
          </p:cNvPr>
          <p:cNvSpPr/>
          <p:nvPr/>
        </p:nvSpPr>
        <p:spPr>
          <a:xfrm>
            <a:off x="9675575" y="4040221"/>
            <a:ext cx="1391994" cy="1322354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  <a:p>
            <a:pPr algn="ctr"/>
            <a:r>
              <a:rPr lang="es-ES" dirty="0"/>
              <a:t>[]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9970B85-1170-48E4-B61D-B7910DB1712D}"/>
              </a:ext>
            </a:extLst>
          </p:cNvPr>
          <p:cNvSpPr/>
          <p:nvPr/>
        </p:nvSpPr>
        <p:spPr>
          <a:xfrm>
            <a:off x="6096000" y="4040221"/>
            <a:ext cx="1391994" cy="132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  <a:p>
            <a:pPr algn="ctr"/>
            <a:r>
              <a:rPr lang="es-ES" dirty="0"/>
              <a:t>[]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8D05EAF-C2E3-429C-A22F-52C07FAD03BC}"/>
              </a:ext>
            </a:extLst>
          </p:cNvPr>
          <p:cNvSpPr txBox="1"/>
          <p:nvPr/>
        </p:nvSpPr>
        <p:spPr>
          <a:xfrm>
            <a:off x="5895352" y="6023752"/>
            <a:ext cx="179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Nodo 2 recibe transacción T1</a:t>
            </a:r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55965F91-4253-4C7B-9480-32931C1720BB}"/>
              </a:ext>
            </a:extLst>
          </p:cNvPr>
          <p:cNvSpPr/>
          <p:nvPr/>
        </p:nvSpPr>
        <p:spPr>
          <a:xfrm rot="10800000">
            <a:off x="6703219" y="5515984"/>
            <a:ext cx="163731" cy="507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33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201137-944C-4217-B334-45BAA5FF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Propagación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un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mensaje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C7FF20A-B542-46D5-B1B3-475F729EDC62}"/>
              </a:ext>
            </a:extLst>
          </p:cNvPr>
          <p:cNvSpPr/>
          <p:nvPr/>
        </p:nvSpPr>
        <p:spPr>
          <a:xfrm>
            <a:off x="6096000" y="609649"/>
            <a:ext cx="1391994" cy="1322354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  <a:p>
            <a:pPr algn="ctr"/>
            <a:r>
              <a:rPr lang="es-ES" dirty="0"/>
              <a:t>[]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7B2844D-386C-4C29-8F89-30324BAE42DD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 flipV="1">
            <a:off x="7487994" y="1270824"/>
            <a:ext cx="2187581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2015DAF-D58D-4AC2-B2CA-53A509948258}"/>
              </a:ext>
            </a:extLst>
          </p:cNvPr>
          <p:cNvCxnSpPr>
            <a:cxnSpLocks/>
            <a:stCxn id="21" idx="0"/>
            <a:endCxn id="3" idx="4"/>
          </p:cNvCxnSpPr>
          <p:nvPr/>
        </p:nvCxnSpPr>
        <p:spPr>
          <a:xfrm flipV="1">
            <a:off x="6791997" y="1932003"/>
            <a:ext cx="0" cy="21082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8D89B41-1036-4810-A957-8D877A1EEDAE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>
            <a:off x="7487994" y="4701398"/>
            <a:ext cx="218758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EAB2469E-115F-432B-BE3D-BEAC1C0BD836}"/>
              </a:ext>
            </a:extLst>
          </p:cNvPr>
          <p:cNvSpPr/>
          <p:nvPr/>
        </p:nvSpPr>
        <p:spPr>
          <a:xfrm>
            <a:off x="9675575" y="609647"/>
            <a:ext cx="1391994" cy="1322354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  <a:p>
            <a:pPr algn="ctr"/>
            <a:r>
              <a:rPr lang="es-ES" dirty="0"/>
              <a:t>[]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059F4A2-6FF0-49D3-83A9-D9B36F31A812}"/>
              </a:ext>
            </a:extLst>
          </p:cNvPr>
          <p:cNvSpPr/>
          <p:nvPr/>
        </p:nvSpPr>
        <p:spPr>
          <a:xfrm>
            <a:off x="9675575" y="4040221"/>
            <a:ext cx="1391994" cy="1322354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  <a:p>
            <a:pPr algn="ctr"/>
            <a:r>
              <a:rPr lang="es-ES" dirty="0"/>
              <a:t>[]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9970B85-1170-48E4-B61D-B7910DB1712D}"/>
              </a:ext>
            </a:extLst>
          </p:cNvPr>
          <p:cNvSpPr/>
          <p:nvPr/>
        </p:nvSpPr>
        <p:spPr>
          <a:xfrm>
            <a:off x="6096000" y="4040221"/>
            <a:ext cx="1391994" cy="132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  <a:p>
            <a:pPr algn="ctr"/>
            <a:r>
              <a:rPr lang="es-ES" dirty="0"/>
              <a:t>[T1]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8D05EAF-C2E3-429C-A22F-52C07FAD03BC}"/>
              </a:ext>
            </a:extLst>
          </p:cNvPr>
          <p:cNvSpPr txBox="1"/>
          <p:nvPr/>
        </p:nvSpPr>
        <p:spPr>
          <a:xfrm>
            <a:off x="5895352" y="6023752"/>
            <a:ext cx="179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Nodo 2 agrega transacción T1</a:t>
            </a:r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55965F91-4253-4C7B-9480-32931C1720BB}"/>
              </a:ext>
            </a:extLst>
          </p:cNvPr>
          <p:cNvSpPr/>
          <p:nvPr/>
        </p:nvSpPr>
        <p:spPr>
          <a:xfrm rot="10800000">
            <a:off x="6703219" y="5515984"/>
            <a:ext cx="163731" cy="507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729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201137-944C-4217-B334-45BAA5FF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Propagación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un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mensaje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C7FF20A-B542-46D5-B1B3-475F729EDC62}"/>
              </a:ext>
            </a:extLst>
          </p:cNvPr>
          <p:cNvSpPr/>
          <p:nvPr/>
        </p:nvSpPr>
        <p:spPr>
          <a:xfrm>
            <a:off x="6096000" y="609649"/>
            <a:ext cx="1391994" cy="1322354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  <a:p>
            <a:pPr algn="ctr"/>
            <a:r>
              <a:rPr lang="es-ES" dirty="0"/>
              <a:t>[]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7B2844D-386C-4C29-8F89-30324BAE42DD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 flipV="1">
            <a:off x="7487994" y="1270824"/>
            <a:ext cx="2187581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2015DAF-D58D-4AC2-B2CA-53A509948258}"/>
              </a:ext>
            </a:extLst>
          </p:cNvPr>
          <p:cNvCxnSpPr>
            <a:cxnSpLocks/>
            <a:stCxn id="21" idx="0"/>
            <a:endCxn id="3" idx="4"/>
          </p:cNvCxnSpPr>
          <p:nvPr/>
        </p:nvCxnSpPr>
        <p:spPr>
          <a:xfrm flipV="1">
            <a:off x="6791997" y="1932003"/>
            <a:ext cx="0" cy="21082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8D89B41-1036-4810-A957-8D877A1EEDAE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>
            <a:off x="7487994" y="4701398"/>
            <a:ext cx="218758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EAB2469E-115F-432B-BE3D-BEAC1C0BD836}"/>
              </a:ext>
            </a:extLst>
          </p:cNvPr>
          <p:cNvSpPr/>
          <p:nvPr/>
        </p:nvSpPr>
        <p:spPr>
          <a:xfrm>
            <a:off x="9675575" y="609647"/>
            <a:ext cx="1391994" cy="1322354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  <a:p>
            <a:pPr algn="ctr"/>
            <a:r>
              <a:rPr lang="es-ES" dirty="0"/>
              <a:t>[]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059F4A2-6FF0-49D3-83A9-D9B36F31A812}"/>
              </a:ext>
            </a:extLst>
          </p:cNvPr>
          <p:cNvSpPr/>
          <p:nvPr/>
        </p:nvSpPr>
        <p:spPr>
          <a:xfrm>
            <a:off x="9675575" y="4040221"/>
            <a:ext cx="1391994" cy="1322354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  <a:p>
            <a:pPr algn="ctr"/>
            <a:r>
              <a:rPr lang="es-ES" dirty="0"/>
              <a:t>[]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9970B85-1170-48E4-B61D-B7910DB1712D}"/>
              </a:ext>
            </a:extLst>
          </p:cNvPr>
          <p:cNvSpPr/>
          <p:nvPr/>
        </p:nvSpPr>
        <p:spPr>
          <a:xfrm>
            <a:off x="6096000" y="4040221"/>
            <a:ext cx="1391994" cy="132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  <a:p>
            <a:pPr algn="ctr"/>
            <a:r>
              <a:rPr lang="es-ES" dirty="0"/>
              <a:t>[T1]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8D05EAF-C2E3-429C-A22F-52C07FAD03BC}"/>
              </a:ext>
            </a:extLst>
          </p:cNvPr>
          <p:cNvSpPr txBox="1"/>
          <p:nvPr/>
        </p:nvSpPr>
        <p:spPr>
          <a:xfrm>
            <a:off x="7685139" y="4716244"/>
            <a:ext cx="179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Nodo 2 envía transacción T1</a:t>
            </a:r>
          </a:p>
        </p:txBody>
      </p:sp>
    </p:spTree>
    <p:extLst>
      <p:ext uri="{BB962C8B-B14F-4D97-AF65-F5344CB8AC3E}">
        <p14:creationId xmlns:p14="http://schemas.microsoft.com/office/powerpoint/2010/main" val="4267422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201137-944C-4217-B334-45BAA5FF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Propagación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un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mensaje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C7FF20A-B542-46D5-B1B3-475F729EDC62}"/>
              </a:ext>
            </a:extLst>
          </p:cNvPr>
          <p:cNvSpPr/>
          <p:nvPr/>
        </p:nvSpPr>
        <p:spPr>
          <a:xfrm>
            <a:off x="6096000" y="609649"/>
            <a:ext cx="1391994" cy="1322354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  <a:p>
            <a:pPr algn="ctr"/>
            <a:r>
              <a:rPr lang="es-ES" dirty="0"/>
              <a:t>[]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7B2844D-386C-4C29-8F89-30324BAE42DD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 flipV="1">
            <a:off x="7487994" y="1270824"/>
            <a:ext cx="2187581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2015DAF-D58D-4AC2-B2CA-53A509948258}"/>
              </a:ext>
            </a:extLst>
          </p:cNvPr>
          <p:cNvCxnSpPr>
            <a:cxnSpLocks/>
            <a:stCxn id="21" idx="0"/>
            <a:endCxn id="3" idx="4"/>
          </p:cNvCxnSpPr>
          <p:nvPr/>
        </p:nvCxnSpPr>
        <p:spPr>
          <a:xfrm flipV="1">
            <a:off x="6791997" y="1932003"/>
            <a:ext cx="0" cy="21082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8D89B41-1036-4810-A957-8D877A1EEDAE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>
            <a:off x="7487994" y="4701398"/>
            <a:ext cx="218758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EAB2469E-115F-432B-BE3D-BEAC1C0BD836}"/>
              </a:ext>
            </a:extLst>
          </p:cNvPr>
          <p:cNvSpPr/>
          <p:nvPr/>
        </p:nvSpPr>
        <p:spPr>
          <a:xfrm>
            <a:off x="9675575" y="609647"/>
            <a:ext cx="1391994" cy="1322354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  <a:p>
            <a:pPr algn="ctr"/>
            <a:r>
              <a:rPr lang="es-ES" dirty="0"/>
              <a:t>[]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059F4A2-6FF0-49D3-83A9-D9B36F31A812}"/>
              </a:ext>
            </a:extLst>
          </p:cNvPr>
          <p:cNvSpPr/>
          <p:nvPr/>
        </p:nvSpPr>
        <p:spPr>
          <a:xfrm>
            <a:off x="9675575" y="4040221"/>
            <a:ext cx="1391994" cy="13223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  <a:p>
            <a:pPr algn="ctr"/>
            <a:r>
              <a:rPr lang="es-ES" dirty="0"/>
              <a:t>[T1]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9970B85-1170-48E4-B61D-B7910DB1712D}"/>
              </a:ext>
            </a:extLst>
          </p:cNvPr>
          <p:cNvSpPr/>
          <p:nvPr/>
        </p:nvSpPr>
        <p:spPr>
          <a:xfrm>
            <a:off x="6096000" y="4040221"/>
            <a:ext cx="1391994" cy="132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  <a:p>
            <a:pPr algn="ctr"/>
            <a:r>
              <a:rPr lang="es-ES" dirty="0"/>
              <a:t>[T1]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8D05EAF-C2E3-429C-A22F-52C07FAD03BC}"/>
              </a:ext>
            </a:extLst>
          </p:cNvPr>
          <p:cNvSpPr txBox="1"/>
          <p:nvPr/>
        </p:nvSpPr>
        <p:spPr>
          <a:xfrm>
            <a:off x="9542514" y="5382309"/>
            <a:ext cx="179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Nodo 3 agrega transacción T1</a:t>
            </a:r>
          </a:p>
        </p:txBody>
      </p:sp>
    </p:spTree>
    <p:extLst>
      <p:ext uri="{BB962C8B-B14F-4D97-AF65-F5344CB8AC3E}">
        <p14:creationId xmlns:p14="http://schemas.microsoft.com/office/powerpoint/2010/main" val="2486654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201137-944C-4217-B334-45BAA5FF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Propagación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un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mensaje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C7FF20A-B542-46D5-B1B3-475F729EDC62}"/>
              </a:ext>
            </a:extLst>
          </p:cNvPr>
          <p:cNvSpPr/>
          <p:nvPr/>
        </p:nvSpPr>
        <p:spPr>
          <a:xfrm>
            <a:off x="6096000" y="609649"/>
            <a:ext cx="1391994" cy="1322354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  <a:p>
            <a:pPr algn="ctr"/>
            <a:r>
              <a:rPr lang="es-ES" dirty="0"/>
              <a:t>[]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7B2844D-386C-4C29-8F89-30324BAE42DD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 flipV="1">
            <a:off x="7487994" y="1270824"/>
            <a:ext cx="2187581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2015DAF-D58D-4AC2-B2CA-53A509948258}"/>
              </a:ext>
            </a:extLst>
          </p:cNvPr>
          <p:cNvCxnSpPr>
            <a:cxnSpLocks/>
            <a:stCxn id="21" idx="0"/>
            <a:endCxn id="3" idx="4"/>
          </p:cNvCxnSpPr>
          <p:nvPr/>
        </p:nvCxnSpPr>
        <p:spPr>
          <a:xfrm flipV="1">
            <a:off x="6791997" y="1932003"/>
            <a:ext cx="0" cy="21082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8D89B41-1036-4810-A957-8D877A1EEDAE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>
            <a:off x="7487994" y="4701398"/>
            <a:ext cx="218758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EAB2469E-115F-432B-BE3D-BEAC1C0BD836}"/>
              </a:ext>
            </a:extLst>
          </p:cNvPr>
          <p:cNvSpPr/>
          <p:nvPr/>
        </p:nvSpPr>
        <p:spPr>
          <a:xfrm>
            <a:off x="9675575" y="609647"/>
            <a:ext cx="1391994" cy="1322354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  <a:p>
            <a:pPr algn="ctr"/>
            <a:r>
              <a:rPr lang="es-ES" dirty="0"/>
              <a:t>[]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059F4A2-6FF0-49D3-83A9-D9B36F31A812}"/>
              </a:ext>
            </a:extLst>
          </p:cNvPr>
          <p:cNvSpPr/>
          <p:nvPr/>
        </p:nvSpPr>
        <p:spPr>
          <a:xfrm>
            <a:off x="9675575" y="4040221"/>
            <a:ext cx="1391994" cy="13223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  <a:p>
            <a:pPr algn="ctr"/>
            <a:r>
              <a:rPr lang="es-ES" dirty="0"/>
              <a:t>[T1]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9970B85-1170-48E4-B61D-B7910DB1712D}"/>
              </a:ext>
            </a:extLst>
          </p:cNvPr>
          <p:cNvSpPr/>
          <p:nvPr/>
        </p:nvSpPr>
        <p:spPr>
          <a:xfrm>
            <a:off x="6096000" y="4040221"/>
            <a:ext cx="1391994" cy="132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  <a:p>
            <a:pPr algn="ctr"/>
            <a:r>
              <a:rPr lang="es-ES" dirty="0"/>
              <a:t>[T1]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4F8B45A-7C73-4624-9AE4-1787713EA733}"/>
              </a:ext>
            </a:extLst>
          </p:cNvPr>
          <p:cNvSpPr txBox="1"/>
          <p:nvPr/>
        </p:nvSpPr>
        <p:spPr>
          <a:xfrm>
            <a:off x="5199355" y="2662946"/>
            <a:ext cx="179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Nodo 2 envía transacción T1</a:t>
            </a:r>
          </a:p>
        </p:txBody>
      </p:sp>
    </p:spTree>
    <p:extLst>
      <p:ext uri="{BB962C8B-B14F-4D97-AF65-F5344CB8AC3E}">
        <p14:creationId xmlns:p14="http://schemas.microsoft.com/office/powerpoint/2010/main" val="376807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201137-944C-4217-B334-45BAA5FF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Propagación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un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mensaje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C7FF20A-B542-46D5-B1B3-475F729EDC62}"/>
              </a:ext>
            </a:extLst>
          </p:cNvPr>
          <p:cNvSpPr/>
          <p:nvPr/>
        </p:nvSpPr>
        <p:spPr>
          <a:xfrm>
            <a:off x="6096000" y="609649"/>
            <a:ext cx="1391994" cy="13223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  <a:p>
            <a:pPr algn="ctr"/>
            <a:r>
              <a:rPr lang="es-ES" dirty="0"/>
              <a:t>[T1]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7B2844D-386C-4C29-8F89-30324BAE42DD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 flipV="1">
            <a:off x="7487994" y="1270824"/>
            <a:ext cx="2187581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2015DAF-D58D-4AC2-B2CA-53A509948258}"/>
              </a:ext>
            </a:extLst>
          </p:cNvPr>
          <p:cNvCxnSpPr>
            <a:cxnSpLocks/>
            <a:stCxn id="21" idx="0"/>
            <a:endCxn id="3" idx="4"/>
          </p:cNvCxnSpPr>
          <p:nvPr/>
        </p:nvCxnSpPr>
        <p:spPr>
          <a:xfrm flipV="1">
            <a:off x="6791997" y="1932003"/>
            <a:ext cx="0" cy="21082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8D89B41-1036-4810-A957-8D877A1EEDAE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>
            <a:off x="7487994" y="4701398"/>
            <a:ext cx="218758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EAB2469E-115F-432B-BE3D-BEAC1C0BD836}"/>
              </a:ext>
            </a:extLst>
          </p:cNvPr>
          <p:cNvSpPr/>
          <p:nvPr/>
        </p:nvSpPr>
        <p:spPr>
          <a:xfrm>
            <a:off x="9675575" y="609647"/>
            <a:ext cx="1391994" cy="1322354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  <a:p>
            <a:pPr algn="ctr"/>
            <a:r>
              <a:rPr lang="es-ES" dirty="0"/>
              <a:t>[]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059F4A2-6FF0-49D3-83A9-D9B36F31A812}"/>
              </a:ext>
            </a:extLst>
          </p:cNvPr>
          <p:cNvSpPr/>
          <p:nvPr/>
        </p:nvSpPr>
        <p:spPr>
          <a:xfrm>
            <a:off x="9675575" y="4040221"/>
            <a:ext cx="1391994" cy="13223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  <a:p>
            <a:pPr algn="ctr"/>
            <a:r>
              <a:rPr lang="es-ES" dirty="0"/>
              <a:t>[T1]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9970B85-1170-48E4-B61D-B7910DB1712D}"/>
              </a:ext>
            </a:extLst>
          </p:cNvPr>
          <p:cNvSpPr/>
          <p:nvPr/>
        </p:nvSpPr>
        <p:spPr>
          <a:xfrm>
            <a:off x="6096000" y="4040221"/>
            <a:ext cx="1391994" cy="132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  <a:p>
            <a:pPr algn="ctr"/>
            <a:r>
              <a:rPr lang="es-ES" dirty="0"/>
              <a:t>[T1]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4F8B45A-7C73-4624-9AE4-1787713EA733}"/>
              </a:ext>
            </a:extLst>
          </p:cNvPr>
          <p:cNvSpPr txBox="1"/>
          <p:nvPr/>
        </p:nvSpPr>
        <p:spPr>
          <a:xfrm>
            <a:off x="4704006" y="742951"/>
            <a:ext cx="1515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Nodo 0 agrega transacción T1</a:t>
            </a:r>
          </a:p>
        </p:txBody>
      </p:sp>
    </p:spTree>
    <p:extLst>
      <p:ext uri="{BB962C8B-B14F-4D97-AF65-F5344CB8AC3E}">
        <p14:creationId xmlns:p14="http://schemas.microsoft.com/office/powerpoint/2010/main" val="199211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201137-944C-4217-B334-45BAA5FF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Propagación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un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mensaje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C7FF20A-B542-46D5-B1B3-475F729EDC62}"/>
              </a:ext>
            </a:extLst>
          </p:cNvPr>
          <p:cNvSpPr/>
          <p:nvPr/>
        </p:nvSpPr>
        <p:spPr>
          <a:xfrm>
            <a:off x="6096000" y="609649"/>
            <a:ext cx="1391994" cy="13223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  <a:p>
            <a:pPr algn="ctr"/>
            <a:r>
              <a:rPr lang="es-ES" dirty="0"/>
              <a:t>[T1]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7B2844D-386C-4C29-8F89-30324BAE42DD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 flipV="1">
            <a:off x="7487994" y="1270824"/>
            <a:ext cx="2187581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2015DAF-D58D-4AC2-B2CA-53A509948258}"/>
              </a:ext>
            </a:extLst>
          </p:cNvPr>
          <p:cNvCxnSpPr>
            <a:cxnSpLocks/>
            <a:stCxn id="21" idx="0"/>
            <a:endCxn id="3" idx="4"/>
          </p:cNvCxnSpPr>
          <p:nvPr/>
        </p:nvCxnSpPr>
        <p:spPr>
          <a:xfrm flipV="1">
            <a:off x="6791997" y="1932003"/>
            <a:ext cx="0" cy="21082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8D89B41-1036-4810-A957-8D877A1EEDAE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>
            <a:off x="7487994" y="4701398"/>
            <a:ext cx="218758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EAB2469E-115F-432B-BE3D-BEAC1C0BD836}"/>
              </a:ext>
            </a:extLst>
          </p:cNvPr>
          <p:cNvSpPr/>
          <p:nvPr/>
        </p:nvSpPr>
        <p:spPr>
          <a:xfrm>
            <a:off x="9675575" y="609647"/>
            <a:ext cx="1391994" cy="1322354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  <a:p>
            <a:pPr algn="ctr"/>
            <a:r>
              <a:rPr lang="es-ES" dirty="0"/>
              <a:t>[]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059F4A2-6FF0-49D3-83A9-D9B36F31A812}"/>
              </a:ext>
            </a:extLst>
          </p:cNvPr>
          <p:cNvSpPr/>
          <p:nvPr/>
        </p:nvSpPr>
        <p:spPr>
          <a:xfrm>
            <a:off x="9675575" y="4040221"/>
            <a:ext cx="1391994" cy="13223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  <a:p>
            <a:pPr algn="ctr"/>
            <a:r>
              <a:rPr lang="es-ES" dirty="0"/>
              <a:t>[T1]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9970B85-1170-48E4-B61D-B7910DB1712D}"/>
              </a:ext>
            </a:extLst>
          </p:cNvPr>
          <p:cNvSpPr/>
          <p:nvPr/>
        </p:nvSpPr>
        <p:spPr>
          <a:xfrm>
            <a:off x="6096000" y="4040221"/>
            <a:ext cx="1391994" cy="132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  <a:p>
            <a:pPr algn="ctr"/>
            <a:r>
              <a:rPr lang="es-ES" dirty="0"/>
              <a:t>[T1]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4F8B45A-7C73-4624-9AE4-1787713EA733}"/>
              </a:ext>
            </a:extLst>
          </p:cNvPr>
          <p:cNvSpPr txBox="1"/>
          <p:nvPr/>
        </p:nvSpPr>
        <p:spPr>
          <a:xfrm>
            <a:off x="7598292" y="609647"/>
            <a:ext cx="196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Nodo 0 envía transacción T1</a:t>
            </a:r>
          </a:p>
        </p:txBody>
      </p:sp>
    </p:spTree>
    <p:extLst>
      <p:ext uri="{BB962C8B-B14F-4D97-AF65-F5344CB8AC3E}">
        <p14:creationId xmlns:p14="http://schemas.microsoft.com/office/powerpoint/2010/main" val="1152870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201137-944C-4217-B334-45BAA5FF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Propagación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un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mensaje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C7FF20A-B542-46D5-B1B3-475F729EDC62}"/>
              </a:ext>
            </a:extLst>
          </p:cNvPr>
          <p:cNvSpPr/>
          <p:nvPr/>
        </p:nvSpPr>
        <p:spPr>
          <a:xfrm>
            <a:off x="6096000" y="609649"/>
            <a:ext cx="1391994" cy="13223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  <a:p>
            <a:pPr algn="ctr"/>
            <a:r>
              <a:rPr lang="es-ES" dirty="0"/>
              <a:t>[T1]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7B2844D-386C-4C29-8F89-30324BAE42DD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 flipV="1">
            <a:off x="7487994" y="1270824"/>
            <a:ext cx="2187581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2015DAF-D58D-4AC2-B2CA-53A509948258}"/>
              </a:ext>
            </a:extLst>
          </p:cNvPr>
          <p:cNvCxnSpPr>
            <a:cxnSpLocks/>
            <a:stCxn id="21" idx="0"/>
            <a:endCxn id="3" idx="4"/>
          </p:cNvCxnSpPr>
          <p:nvPr/>
        </p:nvCxnSpPr>
        <p:spPr>
          <a:xfrm flipV="1">
            <a:off x="6791997" y="1932003"/>
            <a:ext cx="0" cy="21082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8D89B41-1036-4810-A957-8D877A1EEDAE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>
            <a:off x="7487994" y="4701398"/>
            <a:ext cx="218758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EAB2469E-115F-432B-BE3D-BEAC1C0BD836}"/>
              </a:ext>
            </a:extLst>
          </p:cNvPr>
          <p:cNvSpPr/>
          <p:nvPr/>
        </p:nvSpPr>
        <p:spPr>
          <a:xfrm>
            <a:off x="9675575" y="609647"/>
            <a:ext cx="1391994" cy="13223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  <a:p>
            <a:pPr algn="ctr"/>
            <a:r>
              <a:rPr lang="es-ES" dirty="0"/>
              <a:t>[T1]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059F4A2-6FF0-49D3-83A9-D9B36F31A812}"/>
              </a:ext>
            </a:extLst>
          </p:cNvPr>
          <p:cNvSpPr/>
          <p:nvPr/>
        </p:nvSpPr>
        <p:spPr>
          <a:xfrm>
            <a:off x="9675575" y="4040221"/>
            <a:ext cx="1391994" cy="13223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  <a:p>
            <a:pPr algn="ctr"/>
            <a:r>
              <a:rPr lang="es-ES" dirty="0"/>
              <a:t>[T1]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9970B85-1170-48E4-B61D-B7910DB1712D}"/>
              </a:ext>
            </a:extLst>
          </p:cNvPr>
          <p:cNvSpPr/>
          <p:nvPr/>
        </p:nvSpPr>
        <p:spPr>
          <a:xfrm>
            <a:off x="6096000" y="4040221"/>
            <a:ext cx="1391994" cy="132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  <a:p>
            <a:pPr algn="ctr"/>
            <a:r>
              <a:rPr lang="es-ES" dirty="0"/>
              <a:t>[T1]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4F8B45A-7C73-4624-9AE4-1787713EA733}"/>
              </a:ext>
            </a:extLst>
          </p:cNvPr>
          <p:cNvSpPr txBox="1"/>
          <p:nvPr/>
        </p:nvSpPr>
        <p:spPr>
          <a:xfrm>
            <a:off x="9388080" y="2016614"/>
            <a:ext cx="196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Nodo 1 agrega transacción T1</a:t>
            </a:r>
          </a:p>
        </p:txBody>
      </p:sp>
    </p:spTree>
    <p:extLst>
      <p:ext uri="{BB962C8B-B14F-4D97-AF65-F5344CB8AC3E}">
        <p14:creationId xmlns:p14="http://schemas.microsoft.com/office/powerpoint/2010/main" val="98322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201137-944C-4217-B334-45BAA5FF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Propagación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un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mensaje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C7FF20A-B542-46D5-B1B3-475F729EDC62}"/>
              </a:ext>
            </a:extLst>
          </p:cNvPr>
          <p:cNvSpPr/>
          <p:nvPr/>
        </p:nvSpPr>
        <p:spPr>
          <a:xfrm>
            <a:off x="6096000" y="609649"/>
            <a:ext cx="1391994" cy="13223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  <a:p>
            <a:pPr algn="ctr"/>
            <a:r>
              <a:rPr lang="es-ES" dirty="0"/>
              <a:t>[T1]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7B2844D-386C-4C29-8F89-30324BAE42DD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 flipV="1">
            <a:off x="7487994" y="1270824"/>
            <a:ext cx="2187581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2015DAF-D58D-4AC2-B2CA-53A509948258}"/>
              </a:ext>
            </a:extLst>
          </p:cNvPr>
          <p:cNvCxnSpPr>
            <a:cxnSpLocks/>
            <a:stCxn id="21" idx="0"/>
            <a:endCxn id="3" idx="4"/>
          </p:cNvCxnSpPr>
          <p:nvPr/>
        </p:nvCxnSpPr>
        <p:spPr>
          <a:xfrm flipV="1">
            <a:off x="6791997" y="1932003"/>
            <a:ext cx="0" cy="21082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8D89B41-1036-4810-A957-8D877A1EEDAE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>
            <a:off x="7487994" y="4701398"/>
            <a:ext cx="218758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EAB2469E-115F-432B-BE3D-BEAC1C0BD836}"/>
              </a:ext>
            </a:extLst>
          </p:cNvPr>
          <p:cNvSpPr/>
          <p:nvPr/>
        </p:nvSpPr>
        <p:spPr>
          <a:xfrm>
            <a:off x="9675575" y="609647"/>
            <a:ext cx="1391994" cy="13223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  <a:p>
            <a:pPr algn="ctr"/>
            <a:r>
              <a:rPr lang="es-ES" dirty="0"/>
              <a:t>[T1]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059F4A2-6FF0-49D3-83A9-D9B36F31A812}"/>
              </a:ext>
            </a:extLst>
          </p:cNvPr>
          <p:cNvSpPr/>
          <p:nvPr/>
        </p:nvSpPr>
        <p:spPr>
          <a:xfrm>
            <a:off x="9675575" y="4040221"/>
            <a:ext cx="1391994" cy="13223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  <a:p>
            <a:pPr algn="ctr"/>
            <a:r>
              <a:rPr lang="es-ES" dirty="0"/>
              <a:t>[T1]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9970B85-1170-48E4-B61D-B7910DB1712D}"/>
              </a:ext>
            </a:extLst>
          </p:cNvPr>
          <p:cNvSpPr/>
          <p:nvPr/>
        </p:nvSpPr>
        <p:spPr>
          <a:xfrm>
            <a:off x="6096000" y="4040221"/>
            <a:ext cx="1391994" cy="132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  <a:p>
            <a:pPr algn="ctr"/>
            <a:r>
              <a:rPr lang="es-ES" dirty="0"/>
              <a:t>[T1]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4F8B45A-7C73-4624-9AE4-1787713EA733}"/>
              </a:ext>
            </a:extLst>
          </p:cNvPr>
          <p:cNvSpPr txBox="1"/>
          <p:nvPr/>
        </p:nvSpPr>
        <p:spPr>
          <a:xfrm>
            <a:off x="7606905" y="2693724"/>
            <a:ext cx="2327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CONSENSO</a:t>
            </a:r>
          </a:p>
        </p:txBody>
      </p:sp>
    </p:spTree>
    <p:extLst>
      <p:ext uri="{BB962C8B-B14F-4D97-AF65-F5344CB8AC3E}">
        <p14:creationId xmlns:p14="http://schemas.microsoft.com/office/powerpoint/2010/main" val="300778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5ADF709-F727-4128-BFBE-FE3E792C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s-CL" sz="4000">
                <a:solidFill>
                  <a:srgbClr val="FFFFFF"/>
                </a:solidFill>
              </a:rPr>
              <a:t>Teoría general del consenso distribuido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05F290E-3EFF-4F7C-9528-9B0F1FE0F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90833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5718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201137-944C-4217-B334-45BAA5FF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Nodos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maliciosos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C7FF20A-B542-46D5-B1B3-475F729EDC62}"/>
              </a:ext>
            </a:extLst>
          </p:cNvPr>
          <p:cNvSpPr/>
          <p:nvPr/>
        </p:nvSpPr>
        <p:spPr>
          <a:xfrm>
            <a:off x="6096000" y="609649"/>
            <a:ext cx="1391994" cy="13223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  <a:p>
            <a:pPr algn="ctr"/>
            <a:r>
              <a:rPr lang="es-ES" dirty="0"/>
              <a:t>[]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7B2844D-386C-4C29-8F89-30324BAE42DD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 flipV="1">
            <a:off x="7487994" y="1270824"/>
            <a:ext cx="2187581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2015DAF-D58D-4AC2-B2CA-53A509948258}"/>
              </a:ext>
            </a:extLst>
          </p:cNvPr>
          <p:cNvCxnSpPr>
            <a:cxnSpLocks/>
            <a:stCxn id="21" idx="0"/>
            <a:endCxn id="3" idx="4"/>
          </p:cNvCxnSpPr>
          <p:nvPr/>
        </p:nvCxnSpPr>
        <p:spPr>
          <a:xfrm flipV="1">
            <a:off x="6791997" y="1932003"/>
            <a:ext cx="0" cy="21082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8D89B41-1036-4810-A957-8D877A1EEDAE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>
            <a:off x="7487994" y="4701398"/>
            <a:ext cx="218758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EAB2469E-115F-432B-BE3D-BEAC1C0BD836}"/>
              </a:ext>
            </a:extLst>
          </p:cNvPr>
          <p:cNvSpPr/>
          <p:nvPr/>
        </p:nvSpPr>
        <p:spPr>
          <a:xfrm>
            <a:off x="9675575" y="609647"/>
            <a:ext cx="1391994" cy="13223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  <a:p>
            <a:pPr algn="ctr"/>
            <a:r>
              <a:rPr lang="es-ES" dirty="0"/>
              <a:t>[]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059F4A2-6FF0-49D3-83A9-D9B36F31A812}"/>
              </a:ext>
            </a:extLst>
          </p:cNvPr>
          <p:cNvSpPr/>
          <p:nvPr/>
        </p:nvSpPr>
        <p:spPr>
          <a:xfrm>
            <a:off x="9675575" y="4040221"/>
            <a:ext cx="1391994" cy="13223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  <a:p>
            <a:pPr algn="ctr"/>
            <a:r>
              <a:rPr lang="es-ES" dirty="0"/>
              <a:t>[T1]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9970B85-1170-48E4-B61D-B7910DB1712D}"/>
              </a:ext>
            </a:extLst>
          </p:cNvPr>
          <p:cNvSpPr/>
          <p:nvPr/>
        </p:nvSpPr>
        <p:spPr>
          <a:xfrm>
            <a:off x="6096000" y="4040221"/>
            <a:ext cx="1391994" cy="132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  <a:p>
            <a:pPr algn="ctr"/>
            <a:r>
              <a:rPr lang="es-ES" dirty="0"/>
              <a:t>[T1]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E6622FA-9549-461A-A59A-494E610229D0}"/>
              </a:ext>
            </a:extLst>
          </p:cNvPr>
          <p:cNvSpPr txBox="1"/>
          <p:nvPr/>
        </p:nvSpPr>
        <p:spPr>
          <a:xfrm>
            <a:off x="5199355" y="2662946"/>
            <a:ext cx="179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Nodo 2 envía transacción T1</a:t>
            </a:r>
          </a:p>
        </p:txBody>
      </p:sp>
    </p:spTree>
    <p:extLst>
      <p:ext uri="{BB962C8B-B14F-4D97-AF65-F5344CB8AC3E}">
        <p14:creationId xmlns:p14="http://schemas.microsoft.com/office/powerpoint/2010/main" val="3451439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201137-944C-4217-B334-45BAA5FF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Nodos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maliciosos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C7FF20A-B542-46D5-B1B3-475F729EDC62}"/>
              </a:ext>
            </a:extLst>
          </p:cNvPr>
          <p:cNvSpPr/>
          <p:nvPr/>
        </p:nvSpPr>
        <p:spPr>
          <a:xfrm>
            <a:off x="6096000" y="609649"/>
            <a:ext cx="1391994" cy="13223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  <a:p>
            <a:pPr algn="ctr"/>
            <a:r>
              <a:rPr lang="es-ES" dirty="0"/>
              <a:t>[]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7B2844D-386C-4C29-8F89-30324BAE42DD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 flipV="1">
            <a:off x="7487994" y="1270824"/>
            <a:ext cx="2187581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2015DAF-D58D-4AC2-B2CA-53A509948258}"/>
              </a:ext>
            </a:extLst>
          </p:cNvPr>
          <p:cNvCxnSpPr>
            <a:cxnSpLocks/>
            <a:stCxn id="21" idx="0"/>
            <a:endCxn id="3" idx="4"/>
          </p:cNvCxnSpPr>
          <p:nvPr/>
        </p:nvCxnSpPr>
        <p:spPr>
          <a:xfrm flipV="1">
            <a:off x="6791997" y="1932003"/>
            <a:ext cx="0" cy="21082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8D89B41-1036-4810-A957-8D877A1EEDAE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>
            <a:off x="7487994" y="4701398"/>
            <a:ext cx="218758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EAB2469E-115F-432B-BE3D-BEAC1C0BD836}"/>
              </a:ext>
            </a:extLst>
          </p:cNvPr>
          <p:cNvSpPr/>
          <p:nvPr/>
        </p:nvSpPr>
        <p:spPr>
          <a:xfrm>
            <a:off x="9675575" y="609647"/>
            <a:ext cx="1391994" cy="13223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  <a:p>
            <a:pPr algn="ctr"/>
            <a:r>
              <a:rPr lang="es-ES" dirty="0"/>
              <a:t>[]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059F4A2-6FF0-49D3-83A9-D9B36F31A812}"/>
              </a:ext>
            </a:extLst>
          </p:cNvPr>
          <p:cNvSpPr/>
          <p:nvPr/>
        </p:nvSpPr>
        <p:spPr>
          <a:xfrm>
            <a:off x="9675575" y="4040221"/>
            <a:ext cx="1391994" cy="13223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  <a:p>
            <a:pPr algn="ctr"/>
            <a:r>
              <a:rPr lang="es-ES" dirty="0"/>
              <a:t>[T1]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9970B85-1170-48E4-B61D-B7910DB1712D}"/>
              </a:ext>
            </a:extLst>
          </p:cNvPr>
          <p:cNvSpPr/>
          <p:nvPr/>
        </p:nvSpPr>
        <p:spPr>
          <a:xfrm>
            <a:off x="6096000" y="4040221"/>
            <a:ext cx="1391994" cy="132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  <a:p>
            <a:pPr algn="ctr"/>
            <a:r>
              <a:rPr lang="es-ES" dirty="0"/>
              <a:t>[T1]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E6622FA-9549-461A-A59A-494E610229D0}"/>
              </a:ext>
            </a:extLst>
          </p:cNvPr>
          <p:cNvSpPr txBox="1"/>
          <p:nvPr/>
        </p:nvSpPr>
        <p:spPr>
          <a:xfrm>
            <a:off x="4773967" y="670659"/>
            <a:ext cx="1391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Nodo 0 </a:t>
            </a:r>
            <a:r>
              <a:rPr lang="es-ES" b="1" u="sng" dirty="0"/>
              <a:t>no</a:t>
            </a:r>
            <a:r>
              <a:rPr lang="es-ES" dirty="0"/>
              <a:t> sigue propagando transacción</a:t>
            </a:r>
          </a:p>
        </p:txBody>
      </p:sp>
    </p:spTree>
    <p:extLst>
      <p:ext uri="{BB962C8B-B14F-4D97-AF65-F5344CB8AC3E}">
        <p14:creationId xmlns:p14="http://schemas.microsoft.com/office/powerpoint/2010/main" val="3678052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201137-944C-4217-B334-45BAA5FF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Nodos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maliciosos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C7FF20A-B542-46D5-B1B3-475F729EDC62}"/>
              </a:ext>
            </a:extLst>
          </p:cNvPr>
          <p:cNvSpPr/>
          <p:nvPr/>
        </p:nvSpPr>
        <p:spPr>
          <a:xfrm>
            <a:off x="6096000" y="609649"/>
            <a:ext cx="1391994" cy="13223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  <a:p>
            <a:pPr algn="ctr"/>
            <a:r>
              <a:rPr lang="es-ES" dirty="0"/>
              <a:t>[]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7B2844D-386C-4C29-8F89-30324BAE42DD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 flipV="1">
            <a:off x="7487994" y="1270824"/>
            <a:ext cx="2187581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2015DAF-D58D-4AC2-B2CA-53A509948258}"/>
              </a:ext>
            </a:extLst>
          </p:cNvPr>
          <p:cNvCxnSpPr>
            <a:cxnSpLocks/>
            <a:stCxn id="21" idx="0"/>
            <a:endCxn id="3" idx="4"/>
          </p:cNvCxnSpPr>
          <p:nvPr/>
        </p:nvCxnSpPr>
        <p:spPr>
          <a:xfrm flipV="1">
            <a:off x="6791997" y="1932003"/>
            <a:ext cx="0" cy="21082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8D89B41-1036-4810-A957-8D877A1EEDAE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>
            <a:off x="7487994" y="4701398"/>
            <a:ext cx="218758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EAB2469E-115F-432B-BE3D-BEAC1C0BD836}"/>
              </a:ext>
            </a:extLst>
          </p:cNvPr>
          <p:cNvSpPr/>
          <p:nvPr/>
        </p:nvSpPr>
        <p:spPr>
          <a:xfrm>
            <a:off x="9675575" y="609647"/>
            <a:ext cx="1391994" cy="13223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  <a:p>
            <a:pPr algn="ctr"/>
            <a:r>
              <a:rPr lang="es-ES" dirty="0"/>
              <a:t>[]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059F4A2-6FF0-49D3-83A9-D9B36F31A812}"/>
              </a:ext>
            </a:extLst>
          </p:cNvPr>
          <p:cNvSpPr/>
          <p:nvPr/>
        </p:nvSpPr>
        <p:spPr>
          <a:xfrm>
            <a:off x="9675575" y="4040221"/>
            <a:ext cx="1391994" cy="13223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  <a:p>
            <a:pPr algn="ctr"/>
            <a:r>
              <a:rPr lang="es-ES" dirty="0"/>
              <a:t>[T1]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9970B85-1170-48E4-B61D-B7910DB1712D}"/>
              </a:ext>
            </a:extLst>
          </p:cNvPr>
          <p:cNvSpPr/>
          <p:nvPr/>
        </p:nvSpPr>
        <p:spPr>
          <a:xfrm>
            <a:off x="6096000" y="4040221"/>
            <a:ext cx="1391994" cy="132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  <a:p>
            <a:pPr algn="ctr"/>
            <a:r>
              <a:rPr lang="es-ES" dirty="0"/>
              <a:t>[T1]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E6622FA-9549-461A-A59A-494E610229D0}"/>
              </a:ext>
            </a:extLst>
          </p:cNvPr>
          <p:cNvSpPr txBox="1"/>
          <p:nvPr/>
        </p:nvSpPr>
        <p:spPr>
          <a:xfrm>
            <a:off x="7571461" y="2447503"/>
            <a:ext cx="22583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NO HAY CONSENSO</a:t>
            </a:r>
          </a:p>
        </p:txBody>
      </p:sp>
    </p:spTree>
    <p:extLst>
      <p:ext uri="{BB962C8B-B14F-4D97-AF65-F5344CB8AC3E}">
        <p14:creationId xmlns:p14="http://schemas.microsoft.com/office/powerpoint/2010/main" val="1041418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201137-944C-4217-B334-45BAA5FF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9A119F-88BD-4A55-B9FD-44B6E3453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89137"/>
            <a:ext cx="7188464" cy="527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51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201137-944C-4217-B334-45BAA5FF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D914D9-BB42-4407-9EB3-B1104A7919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4" t="13187" r="10864" b="11161"/>
          <a:stretch/>
        </p:blipFill>
        <p:spPr>
          <a:xfrm>
            <a:off x="4859876" y="742951"/>
            <a:ext cx="6983221" cy="519621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1363C18-F9AA-43E3-B8D9-C9E92BC8069D}"/>
              </a:ext>
            </a:extLst>
          </p:cNvPr>
          <p:cNvSpPr txBox="1"/>
          <p:nvPr/>
        </p:nvSpPr>
        <p:spPr>
          <a:xfrm>
            <a:off x="9796759" y="5705475"/>
            <a:ext cx="2237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/>
              <a:t>Grafo generado por </a:t>
            </a:r>
            <a:r>
              <a:rPr lang="es-CL" sz="1200" dirty="0" err="1"/>
              <a:t>GenNetwork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66226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58EBFD-2FCD-4786-8956-E7CB28AD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Código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186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D341C0-3B6A-43B8-BDD9-8394606E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574019"/>
            <a:ext cx="2628900" cy="153941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</a:t>
            </a:r>
            <a:r>
              <a:rPr lang="es-CL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análisis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518B747-B6E3-4B5C-AD9D-383F53B5E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" t="10835" r="8423" b="744"/>
          <a:stretch/>
        </p:blipFill>
        <p:spPr>
          <a:xfrm>
            <a:off x="4777316" y="711043"/>
            <a:ext cx="6780700" cy="543358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4C82617-BE2B-474B-89B2-D23AB3C8579F}"/>
              </a:ext>
            </a:extLst>
          </p:cNvPr>
          <p:cNvSpPr txBox="1"/>
          <p:nvPr/>
        </p:nvSpPr>
        <p:spPr>
          <a:xfrm>
            <a:off x="1197382" y="3427835"/>
            <a:ext cx="3020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Según el radio de conectividad</a:t>
            </a:r>
          </a:p>
        </p:txBody>
      </p:sp>
    </p:spTree>
    <p:extLst>
      <p:ext uri="{BB962C8B-B14F-4D97-AF65-F5344CB8AC3E}">
        <p14:creationId xmlns:p14="http://schemas.microsoft.com/office/powerpoint/2010/main" val="847718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E9C4C7-282A-4D7D-9A5D-EB343E55B8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" t="11111" r="8680"/>
          <a:stretch/>
        </p:blipFill>
        <p:spPr>
          <a:xfrm>
            <a:off x="4305670" y="423724"/>
            <a:ext cx="7453646" cy="5941566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8397044C-4732-4FCF-A522-5E6F03B5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574019"/>
            <a:ext cx="2628900" cy="153941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</a:t>
            </a:r>
            <a:r>
              <a:rPr lang="es-CL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análisis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8614B39-A28C-4700-88FB-1265D7F065E4}"/>
              </a:ext>
            </a:extLst>
          </p:cNvPr>
          <p:cNvSpPr txBox="1"/>
          <p:nvPr/>
        </p:nvSpPr>
        <p:spPr>
          <a:xfrm>
            <a:off x="1197382" y="3427835"/>
            <a:ext cx="3020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Según el radio de nodos maliciosos</a:t>
            </a:r>
          </a:p>
        </p:txBody>
      </p:sp>
    </p:spTree>
    <p:extLst>
      <p:ext uri="{BB962C8B-B14F-4D97-AF65-F5344CB8AC3E}">
        <p14:creationId xmlns:p14="http://schemas.microsoft.com/office/powerpoint/2010/main" val="3174186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397044C-4732-4FCF-A522-5E6F03B5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574019"/>
            <a:ext cx="2628900" cy="153941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</a:t>
            </a:r>
            <a:r>
              <a:rPr lang="es-CL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análisis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8614B39-A28C-4700-88FB-1265D7F065E4}"/>
              </a:ext>
            </a:extLst>
          </p:cNvPr>
          <p:cNvSpPr txBox="1"/>
          <p:nvPr/>
        </p:nvSpPr>
        <p:spPr>
          <a:xfrm>
            <a:off x="956936" y="3429000"/>
            <a:ext cx="3020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Según la probabilidad de recibir el mensaje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49C4A2-F923-4020-A5F9-5D7BA2A7D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30" y="367406"/>
            <a:ext cx="7884370" cy="612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10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397044C-4732-4FCF-A522-5E6F03B5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574019"/>
            <a:ext cx="2628900" cy="153941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</a:t>
            </a:r>
            <a:r>
              <a:rPr lang="es-CL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análisis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8614B39-A28C-4700-88FB-1265D7F065E4}"/>
              </a:ext>
            </a:extLst>
          </p:cNvPr>
          <p:cNvSpPr txBox="1"/>
          <p:nvPr/>
        </p:nvSpPr>
        <p:spPr>
          <a:xfrm>
            <a:off x="956936" y="3429000"/>
            <a:ext cx="3020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Según el número de rondas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1B313B-3F41-4720-A8F5-DF98B65BF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289" y="351176"/>
            <a:ext cx="7798301" cy="60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1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B0EC0B5-49F6-4930-AEB9-B0153A0F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s-CL" sz="4000">
                <a:solidFill>
                  <a:srgbClr val="FFFFFF"/>
                </a:solidFill>
              </a:rPr>
              <a:t>Nuestro proyecto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C7F9AAF-0A1C-4BD9-B1CC-2282CF3F5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08858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2EBEFF8-BE36-4B35-A219-4F3691B9D486}"/>
              </a:ext>
            </a:extLst>
          </p:cNvPr>
          <p:cNvCxnSpPr/>
          <p:nvPr/>
        </p:nvCxnSpPr>
        <p:spPr>
          <a:xfrm>
            <a:off x="7315200" y="1076325"/>
            <a:ext cx="8572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21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397044C-4732-4FCF-A522-5E6F03B5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574019"/>
            <a:ext cx="2628900" cy="153941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</a:t>
            </a:r>
            <a:r>
              <a:rPr lang="es-CL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análisis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8614B39-A28C-4700-88FB-1265D7F065E4}"/>
              </a:ext>
            </a:extLst>
          </p:cNvPr>
          <p:cNvSpPr txBox="1"/>
          <p:nvPr/>
        </p:nvSpPr>
        <p:spPr>
          <a:xfrm>
            <a:off x="956936" y="3429000"/>
            <a:ext cx="3020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Grafo con alta conectividad</a:t>
            </a:r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5041C316-7F13-43F0-8D46-05DE962A5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289" y="336242"/>
            <a:ext cx="7887652" cy="605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66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397044C-4732-4FCF-A522-5E6F03B5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574019"/>
            <a:ext cx="2628900" cy="153941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</a:t>
            </a:r>
            <a:r>
              <a:rPr lang="es-CL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análisis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8614B39-A28C-4700-88FB-1265D7F065E4}"/>
              </a:ext>
            </a:extLst>
          </p:cNvPr>
          <p:cNvSpPr txBox="1"/>
          <p:nvPr/>
        </p:nvSpPr>
        <p:spPr>
          <a:xfrm>
            <a:off x="956936" y="3429000"/>
            <a:ext cx="3020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Grafo con baja conectividad</a:t>
            </a:r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5041C316-7F13-43F0-8D46-05DE962A5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289" y="365344"/>
            <a:ext cx="7887652" cy="599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45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D4D7593-4A3F-4191-B432-C9DB84C2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s-CL" sz="3700">
                <a:solidFill>
                  <a:srgbClr val="FFFFFF"/>
                </a:solidFill>
              </a:rPr>
              <a:t>Conclusiones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6145D6A-3673-4142-8080-B3F60C83E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89745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213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201137-944C-4217-B334-45BAA5FF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Confianza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C7FF20A-B542-46D5-B1B3-475F729EDC62}"/>
              </a:ext>
            </a:extLst>
          </p:cNvPr>
          <p:cNvSpPr/>
          <p:nvPr/>
        </p:nvSpPr>
        <p:spPr>
          <a:xfrm>
            <a:off x="6485645" y="2718786"/>
            <a:ext cx="710214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6E5E93D-FA5D-4F84-98C0-3E6E5F31C75B}"/>
              </a:ext>
            </a:extLst>
          </p:cNvPr>
          <p:cNvSpPr/>
          <p:nvPr/>
        </p:nvSpPr>
        <p:spPr>
          <a:xfrm>
            <a:off x="10051001" y="2718786"/>
            <a:ext cx="710214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7B2844D-386C-4C29-8F89-30324BAE42DD}"/>
              </a:ext>
            </a:extLst>
          </p:cNvPr>
          <p:cNvCxnSpPr>
            <a:cxnSpLocks/>
          </p:cNvCxnSpPr>
          <p:nvPr/>
        </p:nvCxnSpPr>
        <p:spPr>
          <a:xfrm>
            <a:off x="7195859" y="3073893"/>
            <a:ext cx="285514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56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201137-944C-4217-B334-45BAA5FF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Confianza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C7FF20A-B542-46D5-B1B3-475F729EDC62}"/>
              </a:ext>
            </a:extLst>
          </p:cNvPr>
          <p:cNvSpPr/>
          <p:nvPr/>
        </p:nvSpPr>
        <p:spPr>
          <a:xfrm>
            <a:off x="6485645" y="2718786"/>
            <a:ext cx="710214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6E5E93D-FA5D-4F84-98C0-3E6E5F31C75B}"/>
              </a:ext>
            </a:extLst>
          </p:cNvPr>
          <p:cNvSpPr/>
          <p:nvPr/>
        </p:nvSpPr>
        <p:spPr>
          <a:xfrm>
            <a:off x="10051001" y="2718786"/>
            <a:ext cx="710214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7B2844D-386C-4C29-8F89-30324BAE42DD}"/>
              </a:ext>
            </a:extLst>
          </p:cNvPr>
          <p:cNvCxnSpPr>
            <a:cxnSpLocks/>
          </p:cNvCxnSpPr>
          <p:nvPr/>
        </p:nvCxnSpPr>
        <p:spPr>
          <a:xfrm>
            <a:off x="7195859" y="3073893"/>
            <a:ext cx="285514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B21E6B3D-818C-43BA-999E-0EB363344750}"/>
              </a:ext>
            </a:extLst>
          </p:cNvPr>
          <p:cNvSpPr txBox="1"/>
          <p:nvPr/>
        </p:nvSpPr>
        <p:spPr>
          <a:xfrm>
            <a:off x="5956916" y="1352976"/>
            <a:ext cx="179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Nodo 0 recibe transacción</a:t>
            </a: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16292E49-C999-4C6F-A7AD-A732CAB1B7FD}"/>
              </a:ext>
            </a:extLst>
          </p:cNvPr>
          <p:cNvSpPr/>
          <p:nvPr/>
        </p:nvSpPr>
        <p:spPr>
          <a:xfrm>
            <a:off x="6738151" y="1999307"/>
            <a:ext cx="177554" cy="628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9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201137-944C-4217-B334-45BAA5FF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Confianza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C7FF20A-B542-46D5-B1B3-475F729EDC62}"/>
              </a:ext>
            </a:extLst>
          </p:cNvPr>
          <p:cNvSpPr/>
          <p:nvPr/>
        </p:nvSpPr>
        <p:spPr>
          <a:xfrm>
            <a:off x="6485645" y="2718786"/>
            <a:ext cx="710214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6E5E93D-FA5D-4F84-98C0-3E6E5F31C75B}"/>
              </a:ext>
            </a:extLst>
          </p:cNvPr>
          <p:cNvSpPr/>
          <p:nvPr/>
        </p:nvSpPr>
        <p:spPr>
          <a:xfrm>
            <a:off x="10051001" y="2718786"/>
            <a:ext cx="710214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7B2844D-386C-4C29-8F89-30324BAE42DD}"/>
              </a:ext>
            </a:extLst>
          </p:cNvPr>
          <p:cNvCxnSpPr>
            <a:cxnSpLocks/>
          </p:cNvCxnSpPr>
          <p:nvPr/>
        </p:nvCxnSpPr>
        <p:spPr>
          <a:xfrm>
            <a:off x="7195859" y="3073893"/>
            <a:ext cx="285514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59F0CC8C-1004-455A-BC5F-2D21D4BE714E}"/>
              </a:ext>
            </a:extLst>
          </p:cNvPr>
          <p:cNvSpPr txBox="1"/>
          <p:nvPr/>
        </p:nvSpPr>
        <p:spPr>
          <a:xfrm>
            <a:off x="5956916" y="1352976"/>
            <a:ext cx="179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Nodo 0 recibe transacción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A4023186-BB1E-4447-8CA9-F3E63C1EA2EA}"/>
              </a:ext>
            </a:extLst>
          </p:cNvPr>
          <p:cNvSpPr/>
          <p:nvPr/>
        </p:nvSpPr>
        <p:spPr>
          <a:xfrm>
            <a:off x="6738151" y="1999307"/>
            <a:ext cx="177554" cy="628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6DEF47D-04D4-4185-83A9-25C45B0A808C}"/>
              </a:ext>
            </a:extLst>
          </p:cNvPr>
          <p:cNvSpPr txBox="1"/>
          <p:nvPr/>
        </p:nvSpPr>
        <p:spPr>
          <a:xfrm>
            <a:off x="6485645" y="3522695"/>
            <a:ext cx="262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Nodo 0 le avisa a Nodo 1 que recibió transacción</a:t>
            </a:r>
          </a:p>
        </p:txBody>
      </p:sp>
    </p:spTree>
    <p:extLst>
      <p:ext uri="{BB962C8B-B14F-4D97-AF65-F5344CB8AC3E}">
        <p14:creationId xmlns:p14="http://schemas.microsoft.com/office/powerpoint/2010/main" val="212337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201137-944C-4217-B334-45BAA5FF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Confianza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C7FF20A-B542-46D5-B1B3-475F729EDC62}"/>
              </a:ext>
            </a:extLst>
          </p:cNvPr>
          <p:cNvSpPr/>
          <p:nvPr/>
        </p:nvSpPr>
        <p:spPr>
          <a:xfrm>
            <a:off x="6485645" y="2718786"/>
            <a:ext cx="710214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6E5E93D-FA5D-4F84-98C0-3E6E5F31C75B}"/>
              </a:ext>
            </a:extLst>
          </p:cNvPr>
          <p:cNvSpPr/>
          <p:nvPr/>
        </p:nvSpPr>
        <p:spPr>
          <a:xfrm>
            <a:off x="10051001" y="2718786"/>
            <a:ext cx="710214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7B2844D-386C-4C29-8F89-30324BAE42DD}"/>
              </a:ext>
            </a:extLst>
          </p:cNvPr>
          <p:cNvCxnSpPr>
            <a:cxnSpLocks/>
          </p:cNvCxnSpPr>
          <p:nvPr/>
        </p:nvCxnSpPr>
        <p:spPr>
          <a:xfrm>
            <a:off x="7195859" y="3073893"/>
            <a:ext cx="285514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59F0CC8C-1004-455A-BC5F-2D21D4BE714E}"/>
              </a:ext>
            </a:extLst>
          </p:cNvPr>
          <p:cNvSpPr txBox="1"/>
          <p:nvPr/>
        </p:nvSpPr>
        <p:spPr>
          <a:xfrm>
            <a:off x="5956916" y="1352976"/>
            <a:ext cx="179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Nodo 0 recibe transacción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A4023186-BB1E-4447-8CA9-F3E63C1EA2EA}"/>
              </a:ext>
            </a:extLst>
          </p:cNvPr>
          <p:cNvSpPr/>
          <p:nvPr/>
        </p:nvSpPr>
        <p:spPr>
          <a:xfrm>
            <a:off x="6738151" y="1999307"/>
            <a:ext cx="177554" cy="628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6DEF47D-04D4-4185-83A9-25C45B0A808C}"/>
              </a:ext>
            </a:extLst>
          </p:cNvPr>
          <p:cNvSpPr txBox="1"/>
          <p:nvPr/>
        </p:nvSpPr>
        <p:spPr>
          <a:xfrm>
            <a:off x="6485645" y="3522695"/>
            <a:ext cx="262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Nodo 0 le avisa a Nodo 1 que recibió transacción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3BD52B-FA79-437B-B62D-A5CEF2C93C41}"/>
              </a:ext>
            </a:extLst>
          </p:cNvPr>
          <p:cNvSpPr txBox="1"/>
          <p:nvPr/>
        </p:nvSpPr>
        <p:spPr>
          <a:xfrm>
            <a:off x="9558290" y="3580256"/>
            <a:ext cx="1695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Nodo 1 acepta transacción de Nodo 0</a:t>
            </a:r>
          </a:p>
        </p:txBody>
      </p:sp>
    </p:spTree>
    <p:extLst>
      <p:ext uri="{BB962C8B-B14F-4D97-AF65-F5344CB8AC3E}">
        <p14:creationId xmlns:p14="http://schemas.microsoft.com/office/powerpoint/2010/main" val="131277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201137-944C-4217-B334-45BAA5FF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Confianza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C7FF20A-B542-46D5-B1B3-475F729EDC62}"/>
              </a:ext>
            </a:extLst>
          </p:cNvPr>
          <p:cNvSpPr/>
          <p:nvPr/>
        </p:nvSpPr>
        <p:spPr>
          <a:xfrm>
            <a:off x="6485645" y="2718786"/>
            <a:ext cx="710214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6E5E93D-FA5D-4F84-98C0-3E6E5F31C75B}"/>
              </a:ext>
            </a:extLst>
          </p:cNvPr>
          <p:cNvSpPr/>
          <p:nvPr/>
        </p:nvSpPr>
        <p:spPr>
          <a:xfrm>
            <a:off x="10051001" y="2718786"/>
            <a:ext cx="710214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7B2844D-386C-4C29-8F89-30324BAE42DD}"/>
              </a:ext>
            </a:extLst>
          </p:cNvPr>
          <p:cNvCxnSpPr>
            <a:cxnSpLocks/>
          </p:cNvCxnSpPr>
          <p:nvPr/>
        </p:nvCxnSpPr>
        <p:spPr>
          <a:xfrm>
            <a:off x="7195859" y="3073893"/>
            <a:ext cx="285514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59F0CC8C-1004-455A-BC5F-2D21D4BE714E}"/>
              </a:ext>
            </a:extLst>
          </p:cNvPr>
          <p:cNvSpPr txBox="1"/>
          <p:nvPr/>
        </p:nvSpPr>
        <p:spPr>
          <a:xfrm>
            <a:off x="9534616" y="1339226"/>
            <a:ext cx="179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Nodo 1 recibe transacción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A4023186-BB1E-4447-8CA9-F3E63C1EA2EA}"/>
              </a:ext>
            </a:extLst>
          </p:cNvPr>
          <p:cNvSpPr/>
          <p:nvPr/>
        </p:nvSpPr>
        <p:spPr>
          <a:xfrm>
            <a:off x="10315851" y="1985557"/>
            <a:ext cx="177554" cy="628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77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201137-944C-4217-B334-45BAA5FF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Confianza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C7FF20A-B542-46D5-B1B3-475F729EDC62}"/>
              </a:ext>
            </a:extLst>
          </p:cNvPr>
          <p:cNvSpPr/>
          <p:nvPr/>
        </p:nvSpPr>
        <p:spPr>
          <a:xfrm>
            <a:off x="6485645" y="2718786"/>
            <a:ext cx="710214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6E5E93D-FA5D-4F84-98C0-3E6E5F31C75B}"/>
              </a:ext>
            </a:extLst>
          </p:cNvPr>
          <p:cNvSpPr/>
          <p:nvPr/>
        </p:nvSpPr>
        <p:spPr>
          <a:xfrm>
            <a:off x="10051001" y="2718786"/>
            <a:ext cx="710214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7B2844D-386C-4C29-8F89-30324BAE42DD}"/>
              </a:ext>
            </a:extLst>
          </p:cNvPr>
          <p:cNvCxnSpPr>
            <a:cxnSpLocks/>
          </p:cNvCxnSpPr>
          <p:nvPr/>
        </p:nvCxnSpPr>
        <p:spPr>
          <a:xfrm>
            <a:off x="7195859" y="3073893"/>
            <a:ext cx="285514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59F0CC8C-1004-455A-BC5F-2D21D4BE714E}"/>
              </a:ext>
            </a:extLst>
          </p:cNvPr>
          <p:cNvSpPr txBox="1"/>
          <p:nvPr/>
        </p:nvSpPr>
        <p:spPr>
          <a:xfrm>
            <a:off x="9534616" y="1339226"/>
            <a:ext cx="179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Nodo 1 recibe transacción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A4023186-BB1E-4447-8CA9-F3E63C1EA2EA}"/>
              </a:ext>
            </a:extLst>
          </p:cNvPr>
          <p:cNvSpPr/>
          <p:nvPr/>
        </p:nvSpPr>
        <p:spPr>
          <a:xfrm>
            <a:off x="10315851" y="1985557"/>
            <a:ext cx="177554" cy="628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D3BAD67-688B-42E1-BE87-1F846ACDDA65}"/>
              </a:ext>
            </a:extLst>
          </p:cNvPr>
          <p:cNvSpPr txBox="1"/>
          <p:nvPr/>
        </p:nvSpPr>
        <p:spPr>
          <a:xfrm>
            <a:off x="5685175" y="3594006"/>
            <a:ext cx="2311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Nodo 0 no acepta la transacción porque no confía en Nodo 1</a:t>
            </a:r>
          </a:p>
        </p:txBody>
      </p:sp>
    </p:spTree>
    <p:extLst>
      <p:ext uri="{BB962C8B-B14F-4D97-AF65-F5344CB8AC3E}">
        <p14:creationId xmlns:p14="http://schemas.microsoft.com/office/powerpoint/2010/main" val="1447014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6108</TotalTime>
  <Words>457</Words>
  <Application>Microsoft Office PowerPoint</Application>
  <PresentationFormat>Panorámica</PresentationFormat>
  <Paragraphs>189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Tema de Office</vt:lpstr>
      <vt:lpstr>Consensus from trust</vt:lpstr>
      <vt:lpstr>Teoría general del consenso distribuido</vt:lpstr>
      <vt:lpstr>Nuestro proyecto</vt:lpstr>
      <vt:lpstr>Confianza</vt:lpstr>
      <vt:lpstr>Confianza</vt:lpstr>
      <vt:lpstr>Confianza</vt:lpstr>
      <vt:lpstr>Confianza</vt:lpstr>
      <vt:lpstr>Confianza</vt:lpstr>
      <vt:lpstr>Confianza</vt:lpstr>
      <vt:lpstr>Propagación de un mensaje</vt:lpstr>
      <vt:lpstr>Propagación de un mensaje</vt:lpstr>
      <vt:lpstr>Propagación de un mensaje</vt:lpstr>
      <vt:lpstr>Propagación de un mensaje</vt:lpstr>
      <vt:lpstr>Propagación de un mensaje</vt:lpstr>
      <vt:lpstr>Propagación de un mensaje</vt:lpstr>
      <vt:lpstr>Propagación de un mensaje</vt:lpstr>
      <vt:lpstr>Propagación de un mensaje</vt:lpstr>
      <vt:lpstr>Propagación de un mensaje</vt:lpstr>
      <vt:lpstr>Propagación de un mensaje</vt:lpstr>
      <vt:lpstr>Nodos maliciosos</vt:lpstr>
      <vt:lpstr>Nodos maliciosos</vt:lpstr>
      <vt:lpstr>Nodos maliciosos</vt:lpstr>
      <vt:lpstr>Modelación</vt:lpstr>
      <vt:lpstr>Modelación</vt:lpstr>
      <vt:lpstr>Código</vt:lpstr>
      <vt:lpstr>Resultado y análisis</vt:lpstr>
      <vt:lpstr>Resultado y análisis</vt:lpstr>
      <vt:lpstr>Resultado y análisis</vt:lpstr>
      <vt:lpstr>Resultado y análisis</vt:lpstr>
      <vt:lpstr>Resultado y análisis</vt:lpstr>
      <vt:lpstr>Resultado y análisis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Consensus from trust</dc:title>
  <dc:creator>José Tomás Vigneaux Novoa</dc:creator>
  <cp:lastModifiedBy>maxis</cp:lastModifiedBy>
  <cp:revision>9</cp:revision>
  <dcterms:created xsi:type="dcterms:W3CDTF">2019-05-22T03:48:15Z</dcterms:created>
  <dcterms:modified xsi:type="dcterms:W3CDTF">2019-05-27T00:32:07Z</dcterms:modified>
</cp:coreProperties>
</file>