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71" r:id="rId14"/>
    <p:sldId id="259" r:id="rId15"/>
    <p:sldId id="272" r:id="rId16"/>
    <p:sldId id="273" r:id="rId17"/>
    <p:sldId id="274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8" r:id="rId27"/>
    <p:sldId id="277" r:id="rId28"/>
    <p:sldId id="288" r:id="rId29"/>
    <p:sldId id="260" r:id="rId30"/>
    <p:sldId id="261" r:id="rId31"/>
    <p:sldId id="289" r:id="rId32"/>
    <p:sldId id="290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FDC"/>
    <a:srgbClr val="B55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616AC-EE3E-4EAB-9874-3ECD8DCCE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0E945-E8AA-4C7F-A792-8E572FA11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829C5-5B67-4B97-92F1-2B0A57D0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3686C-1486-456D-9845-90B8C6B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30012-0229-4FF6-83D3-B03F88EF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76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4B5D8-8E4A-4B54-9C93-B58D5A14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5885F7-89DB-4E12-BC31-F3267F123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B2990-DE93-4D06-A4DB-7CAD21F9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45482-EBF7-4F8A-B9ED-8AD74871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A2955-A88E-46C2-9356-B4363BD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9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09906-4847-427E-B3E8-EFAAD78D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2466E-3981-45C6-9A11-934C2BB1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F9495-526E-4AFF-8814-3C28A370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03068-0C69-468C-A5D3-5A04798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39504-99CA-482B-A6EE-18603ADD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4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0AE7-AFCC-493E-86FD-FF44E0DC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89E74-26B0-4F19-AAF7-FA642390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6DC42-455E-47CF-92C4-4F4F2C9D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3D631-E618-4D6D-9EC3-26CA94DF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509A9-1A15-47E7-836E-DCE363B8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7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82F62-AB7C-458A-9BF4-015C8635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20E3E-3BC4-4096-A08A-FFEA74CA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4A75-984B-4E83-948D-83A11EBF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C61392-45B8-4129-8D22-B188F169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7DE4D-10C6-4EB7-88A3-D19CFA8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7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B6C0-97CD-41BF-A8F1-9A0908BE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61620-DDE0-4F55-88F7-C148D306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02A830-E9B9-49F8-BAB2-9CDE9E76A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F6AC66-C247-4FC3-BFCC-0DE2930C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7FB611-DD24-4E74-B26F-AF276AB6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B3443-2B01-4D86-B67F-96A096C1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2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D417-CF01-44C8-9A1A-D42DE535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56D2AE-4FA6-4A26-A525-6B3AFD60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6D039-99B5-49B4-B0BD-3CBBF421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F15-C6EF-4908-8D5D-9FAF1051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6515DA-E410-4E98-89B2-4BA2FF1D9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80719A-9FF0-49F5-955C-2584A4F8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4938CB-FDE1-4C36-A8AD-BD1BA39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E15E8F-8A05-4B13-A0D2-05905BAE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B0A8C-9F6E-4D00-A6FA-89116FAB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598A91-8328-4360-B024-97180119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17EA9C-4181-406C-BB8E-E1E9EBEB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64C52E-6384-4F7E-B4D1-B547663C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28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9BE5C-EE95-4FBC-961A-F4ABEA2F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1005D3-A25C-4968-9572-F3E31899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A7175-41A9-4A8F-B06C-3C276089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52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D7BE-3E66-44DC-91F1-474B4530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ED74F-60BC-4FD1-A577-50E01603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A3EE04-76A9-4095-9E05-4093F7DF2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58F9E-6DE1-45C8-A3A5-984F1C18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49C28-E976-415D-A440-5DD19833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56D15-AFB2-42D1-AD1A-38D1C8D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4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613B-0684-44E7-9074-6EC4974E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7C87CB-AE56-4CFD-A76D-CA92D8308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E98277-0FB1-4B9B-A508-DE7A40B24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4A9DED-8C16-4A8B-AC6A-B1CC8B48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E5B456-D23C-4557-80A9-D4FB2E93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67621-05F4-418D-B649-5208802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86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333532-C765-4003-911F-3F2F5246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9C5452-44D8-4FFF-992B-723AB3D3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1444C-8F91-4892-B4D6-8201E755C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5A12-5511-4B0A-8366-4456FA743CEE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DC267-E63D-48A0-8217-BE547619B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A7D2E-F705-4F76-9D3C-51AA8123D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567A-347D-4098-B4BE-AE6A307E1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4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5F5600-8C68-4855-933C-928D12F83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 err="1"/>
              <a:t>Modified</a:t>
            </a:r>
            <a:r>
              <a:rPr lang="es-ES" sz="5800" dirty="0"/>
              <a:t> </a:t>
            </a:r>
            <a:r>
              <a:rPr lang="es-ES" sz="5800" dirty="0" err="1"/>
              <a:t>Merkle</a:t>
            </a:r>
            <a:r>
              <a:rPr lang="es-ES" sz="5800" dirty="0"/>
              <a:t> Patricia </a:t>
            </a:r>
            <a:r>
              <a:rPr lang="es-ES" sz="5800" dirty="0" err="1"/>
              <a:t>Trees</a:t>
            </a:r>
            <a:endParaRPr lang="es-ES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A258BE-87C7-4CE4-9B99-7F7F25FA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Maximiliano </a:t>
            </a:r>
            <a:r>
              <a:rPr lang="en-US" dirty="0" err="1">
                <a:solidFill>
                  <a:schemeClr val="accent1"/>
                </a:solidFill>
              </a:rPr>
              <a:t>Santamaría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José Tomás </a:t>
            </a:r>
            <a:r>
              <a:rPr lang="en-US" dirty="0" err="1">
                <a:solidFill>
                  <a:schemeClr val="accent1"/>
                </a:solidFill>
              </a:rPr>
              <a:t>Vigneaux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A9A6-BB13-435A-9E12-790052E4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 en Bitcoin</a:t>
            </a:r>
          </a:p>
        </p:txBody>
      </p:sp>
      <p:pic>
        <p:nvPicPr>
          <p:cNvPr id="1026" name="Picture 2" descr="Image result for block in bitcoin">
            <a:extLst>
              <a:ext uri="{FF2B5EF4-FFF2-40B4-BE49-F238E27FC236}">
                <a16:creationId xmlns:a16="http://schemas.microsoft.com/office/drawing/2014/main" id="{FD7996B4-6970-4B7D-A5E8-91F197B9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2" y="1690688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576AEA-302F-451F-83A0-039461EA6E7C}"/>
              </a:ext>
            </a:extLst>
          </p:cNvPr>
          <p:cNvSpPr/>
          <p:nvPr/>
        </p:nvSpPr>
        <p:spPr>
          <a:xfrm>
            <a:off x="4705350" y="2971800"/>
            <a:ext cx="1390650" cy="457200"/>
          </a:xfrm>
          <a:prstGeom prst="roundRect">
            <a:avLst/>
          </a:prstGeom>
          <a:solidFill>
            <a:srgbClr val="FFC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63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142-42CC-4243-8D78-CAA172A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</a:t>
            </a:r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FB4A8-40BD-4D5A-8A47-42C03533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ES" dirty="0"/>
              <a:t>Ahorra espacio al guardar solo el </a:t>
            </a:r>
            <a:r>
              <a:rPr lang="es-ES" dirty="0" err="1"/>
              <a:t>Root</a:t>
            </a:r>
            <a:r>
              <a:rPr lang="es-ES" dirty="0"/>
              <a:t> Hash</a:t>
            </a:r>
          </a:p>
          <a:p>
            <a:endParaRPr lang="es-ES" dirty="0"/>
          </a:p>
          <a:p>
            <a:r>
              <a:rPr lang="es-ES" dirty="0"/>
              <a:t>Permite validación de datos de manera eficiente</a:t>
            </a:r>
          </a:p>
          <a:p>
            <a:endParaRPr lang="es-ES" dirty="0"/>
          </a:p>
          <a:p>
            <a:r>
              <a:rPr lang="es-ES" dirty="0"/>
              <a:t>Las pruebas requieren de poca información para realizarse</a:t>
            </a:r>
          </a:p>
        </p:txBody>
      </p:sp>
    </p:spTree>
    <p:extLst>
      <p:ext uri="{BB962C8B-B14F-4D97-AF65-F5344CB8AC3E}">
        <p14:creationId xmlns:p14="http://schemas.microsoft.com/office/powerpoint/2010/main" val="295977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9B7FA-E31C-42E9-913F-67EA094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Patricia Trie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4ACE7DF-B5A4-4C08-80AF-AB00F7AA2EFA}"/>
              </a:ext>
            </a:extLst>
          </p:cNvPr>
          <p:cNvSpPr/>
          <p:nvPr/>
        </p:nvSpPr>
        <p:spPr>
          <a:xfrm>
            <a:off x="2261327" y="2091474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510F273-470D-4E46-A345-6954055EF6F9}"/>
              </a:ext>
            </a:extLst>
          </p:cNvPr>
          <p:cNvSpPr/>
          <p:nvPr/>
        </p:nvSpPr>
        <p:spPr>
          <a:xfrm>
            <a:off x="2314574" y="1466850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F14C393-B475-4638-999E-F57BDA003CE1}"/>
              </a:ext>
            </a:extLst>
          </p:cNvPr>
          <p:cNvSpPr/>
          <p:nvPr/>
        </p:nvSpPr>
        <p:spPr>
          <a:xfrm>
            <a:off x="2976562" y="2033586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050985-529F-4037-BF16-B0D3669CE83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2475640" y="1862137"/>
            <a:ext cx="53247" cy="22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D52704D-59D5-41F9-B22D-9B184AEF6CFA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680428" y="1804249"/>
            <a:ext cx="358905" cy="28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3D966A97-D563-4D0F-B81A-4E617840297A}"/>
              </a:ext>
            </a:extLst>
          </p:cNvPr>
          <p:cNvSpPr/>
          <p:nvPr/>
        </p:nvSpPr>
        <p:spPr>
          <a:xfrm>
            <a:off x="2261327" y="2792413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944B9BF-8F7A-435F-AB1B-329897631BA2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2475640" y="2486761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DD7DE22B-097E-4C3A-9140-75B4544853C8}"/>
              </a:ext>
            </a:extLst>
          </p:cNvPr>
          <p:cNvSpPr/>
          <p:nvPr/>
        </p:nvSpPr>
        <p:spPr>
          <a:xfrm>
            <a:off x="1708877" y="3429000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6D8C4B-F338-4EEA-A263-94EAB5816C2B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1923190" y="3187700"/>
            <a:ext cx="55245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B1A8E43A-E31F-44BB-8C5E-7D392CD077D4}"/>
              </a:ext>
            </a:extLst>
          </p:cNvPr>
          <p:cNvSpPr/>
          <p:nvPr/>
        </p:nvSpPr>
        <p:spPr>
          <a:xfrm>
            <a:off x="2825020" y="3429000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Ñ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252A8FD-73E9-4E1E-B72A-71F715BDF32F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2475640" y="3187700"/>
            <a:ext cx="563693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5563FF48-BD8B-4F74-B9BF-0326FA3AC028}"/>
              </a:ext>
            </a:extLst>
          </p:cNvPr>
          <p:cNvSpPr/>
          <p:nvPr/>
        </p:nvSpPr>
        <p:spPr>
          <a:xfrm>
            <a:off x="1693729" y="4126764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AF81C5-C5F0-4F15-8F04-B3038F0CE80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08042" y="3821112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32B2190E-7EE7-4D16-AFD7-90697B4FAD19}"/>
              </a:ext>
            </a:extLst>
          </p:cNvPr>
          <p:cNvSpPr/>
          <p:nvPr/>
        </p:nvSpPr>
        <p:spPr>
          <a:xfrm>
            <a:off x="1708877" y="4824528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0935770-E618-4485-B28C-19D2ECE5CA0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923190" y="4518876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E2957A8E-A136-4E69-8078-25833749352E}"/>
              </a:ext>
            </a:extLst>
          </p:cNvPr>
          <p:cNvSpPr/>
          <p:nvPr/>
        </p:nvSpPr>
        <p:spPr>
          <a:xfrm>
            <a:off x="1688106" y="5524732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AB86088-2097-4395-BABC-C936678853B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902419" y="5219080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D29F8C58-3A92-4077-84E2-68B5F081538B}"/>
              </a:ext>
            </a:extLst>
          </p:cNvPr>
          <p:cNvSpPr/>
          <p:nvPr/>
        </p:nvSpPr>
        <p:spPr>
          <a:xfrm>
            <a:off x="2825020" y="4141594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FDBCD11-5F3B-4B9B-8A09-A80ACA1D1A9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039333" y="3835942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FD0D9995-3273-4646-A643-5996C77969B7}"/>
              </a:ext>
            </a:extLst>
          </p:cNvPr>
          <p:cNvSpPr/>
          <p:nvPr/>
        </p:nvSpPr>
        <p:spPr>
          <a:xfrm>
            <a:off x="2825020" y="4854188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604B6CD-BFC0-4C18-947A-00782B8017C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039333" y="4548536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B02A74E6-5B57-4ABA-BBF3-BCB77B219E51}"/>
              </a:ext>
            </a:extLst>
          </p:cNvPr>
          <p:cNvSpPr/>
          <p:nvPr/>
        </p:nvSpPr>
        <p:spPr>
          <a:xfrm>
            <a:off x="3497856" y="2711082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FCD912D-F2A8-4583-8036-37EF94885B6E}"/>
              </a:ext>
            </a:extLst>
          </p:cNvPr>
          <p:cNvCxnSpPr>
            <a:cxnSpLocks/>
            <a:stCxn id="20" idx="5"/>
            <a:endCxn id="39" idx="0"/>
          </p:cNvCxnSpPr>
          <p:nvPr/>
        </p:nvCxnSpPr>
        <p:spPr>
          <a:xfrm>
            <a:off x="3342416" y="2370985"/>
            <a:ext cx="369753" cy="3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8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9B7FA-E31C-42E9-913F-67EA094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Patricia Trie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023F1FF-7E4D-469B-A4F5-2D0D32078F24}"/>
              </a:ext>
            </a:extLst>
          </p:cNvPr>
          <p:cNvSpPr/>
          <p:nvPr/>
        </p:nvSpPr>
        <p:spPr>
          <a:xfrm>
            <a:off x="2261327" y="2091474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BC3BB1-D904-4B60-974C-C86EBF47D454}"/>
              </a:ext>
            </a:extLst>
          </p:cNvPr>
          <p:cNvSpPr/>
          <p:nvPr/>
        </p:nvSpPr>
        <p:spPr>
          <a:xfrm>
            <a:off x="2314574" y="1466850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D65C394-38BF-4F03-B3ED-DAB5D8E2806A}"/>
              </a:ext>
            </a:extLst>
          </p:cNvPr>
          <p:cNvSpPr/>
          <p:nvPr/>
        </p:nvSpPr>
        <p:spPr>
          <a:xfrm>
            <a:off x="2976562" y="2033586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E838B4-6400-421D-988E-A01DEEFD9488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2475640" y="1862137"/>
            <a:ext cx="53247" cy="22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F5F02E6-0F17-4E2C-80E6-610870FFF7C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680428" y="1804249"/>
            <a:ext cx="358905" cy="28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4C56CB9-2A1D-4A62-AFB8-F008B2346580}"/>
              </a:ext>
            </a:extLst>
          </p:cNvPr>
          <p:cNvSpPr/>
          <p:nvPr/>
        </p:nvSpPr>
        <p:spPr>
          <a:xfrm>
            <a:off x="2261327" y="2792413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B6A3633-2E4E-4533-BD18-5AD558C1F3FD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475640" y="2486761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9EEAD17D-3F5B-44C1-9BB8-96EFCEA8AA9A}"/>
              </a:ext>
            </a:extLst>
          </p:cNvPr>
          <p:cNvSpPr/>
          <p:nvPr/>
        </p:nvSpPr>
        <p:spPr>
          <a:xfrm>
            <a:off x="1708877" y="3429000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273DF31-F41C-47F3-8A34-81331306BD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1923190" y="3187700"/>
            <a:ext cx="55245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D71F3434-CC9A-4A7E-88D3-6E2447A0B190}"/>
              </a:ext>
            </a:extLst>
          </p:cNvPr>
          <p:cNvSpPr/>
          <p:nvPr/>
        </p:nvSpPr>
        <p:spPr>
          <a:xfrm>
            <a:off x="2825020" y="3429000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Ñ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842124E-9D14-4D90-8ECF-BE6FBAE52A6E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475640" y="3187700"/>
            <a:ext cx="563693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345B9A62-1FAF-4DB0-B030-DAABB58554E2}"/>
              </a:ext>
            </a:extLst>
          </p:cNvPr>
          <p:cNvSpPr/>
          <p:nvPr/>
        </p:nvSpPr>
        <p:spPr>
          <a:xfrm>
            <a:off x="1693729" y="4126764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2CD68E8-15F6-4FD5-BC0E-742BB6E2F9F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908042" y="3821112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32A817F4-46A5-463B-AD9D-87D2E828F4A0}"/>
              </a:ext>
            </a:extLst>
          </p:cNvPr>
          <p:cNvSpPr/>
          <p:nvPr/>
        </p:nvSpPr>
        <p:spPr>
          <a:xfrm>
            <a:off x="1708877" y="4824528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00390C7-31E0-4FF2-AF3E-4907791933E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923190" y="4518876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90DBA2B2-966C-4194-A4F4-612A41822EE8}"/>
              </a:ext>
            </a:extLst>
          </p:cNvPr>
          <p:cNvSpPr/>
          <p:nvPr/>
        </p:nvSpPr>
        <p:spPr>
          <a:xfrm>
            <a:off x="1688106" y="5524732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8073F85-B7B2-48F2-9E14-EA50733C45C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902419" y="5219080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6B816B17-C9B0-47FF-A6E3-D1C733858DD0}"/>
              </a:ext>
            </a:extLst>
          </p:cNvPr>
          <p:cNvSpPr/>
          <p:nvPr/>
        </p:nvSpPr>
        <p:spPr>
          <a:xfrm>
            <a:off x="2825020" y="4141594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197439-3382-473A-8DBF-A2533117534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039333" y="3835942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E8EFE90F-E563-441C-8D31-D3C163C59274}"/>
              </a:ext>
            </a:extLst>
          </p:cNvPr>
          <p:cNvSpPr/>
          <p:nvPr/>
        </p:nvSpPr>
        <p:spPr>
          <a:xfrm>
            <a:off x="2825020" y="4854188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44DE3FC-6E5E-4CFE-89B9-AA482F063BF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39333" y="4548536"/>
            <a:ext cx="0" cy="3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31AE96C-C841-4F9E-B4C5-5B1A8A77AB1D}"/>
              </a:ext>
            </a:extLst>
          </p:cNvPr>
          <p:cNvSpPr/>
          <p:nvPr/>
        </p:nvSpPr>
        <p:spPr>
          <a:xfrm>
            <a:off x="3497856" y="2711082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83A512B-6CE6-4C0A-AF0A-F09C31DA4227}"/>
              </a:ext>
            </a:extLst>
          </p:cNvPr>
          <p:cNvCxnSpPr>
            <a:cxnSpLocks/>
            <a:stCxn id="6" idx="5"/>
            <a:endCxn id="36" idx="0"/>
          </p:cNvCxnSpPr>
          <p:nvPr/>
        </p:nvCxnSpPr>
        <p:spPr>
          <a:xfrm>
            <a:off x="3342416" y="2370985"/>
            <a:ext cx="369753" cy="3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48DC0B74-6018-4985-8E3C-7E078B2E7C5B}"/>
              </a:ext>
            </a:extLst>
          </p:cNvPr>
          <p:cNvSpPr/>
          <p:nvPr/>
        </p:nvSpPr>
        <p:spPr>
          <a:xfrm>
            <a:off x="5314950" y="3038475"/>
            <a:ext cx="1609722" cy="1088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C2189A1-A802-46B7-B23A-0C8CFBC427F6}"/>
              </a:ext>
            </a:extLst>
          </p:cNvPr>
          <p:cNvSpPr/>
          <p:nvPr/>
        </p:nvSpPr>
        <p:spPr>
          <a:xfrm>
            <a:off x="8547365" y="2091474"/>
            <a:ext cx="900973" cy="88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6F70001A-3069-4954-BE00-2F6B52851512}"/>
              </a:ext>
            </a:extLst>
          </p:cNvPr>
          <p:cNvSpPr/>
          <p:nvPr/>
        </p:nvSpPr>
        <p:spPr>
          <a:xfrm>
            <a:off x="9082947" y="1483092"/>
            <a:ext cx="428625" cy="39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DC91E44-4A28-4C35-8A3C-A05F67DE1FF5}"/>
              </a:ext>
            </a:extLst>
          </p:cNvPr>
          <p:cNvCxnSpPr>
            <a:cxnSpLocks/>
            <a:stCxn id="42" idx="4"/>
            <a:endCxn id="41" idx="0"/>
          </p:cNvCxnSpPr>
          <p:nvPr/>
        </p:nvCxnSpPr>
        <p:spPr>
          <a:xfrm flipH="1">
            <a:off x="8997852" y="1878379"/>
            <a:ext cx="299408" cy="21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6357507-63F0-4875-AE01-62B55AA163AE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9448801" y="1820491"/>
            <a:ext cx="358905" cy="28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B54BED40-D8DB-4664-9244-32EC2C6E7B15}"/>
              </a:ext>
            </a:extLst>
          </p:cNvPr>
          <p:cNvSpPr/>
          <p:nvPr/>
        </p:nvSpPr>
        <p:spPr>
          <a:xfrm>
            <a:off x="7949701" y="3675357"/>
            <a:ext cx="900973" cy="88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ILAR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549869B-4392-412B-89E6-31079BF68486}"/>
              </a:ext>
            </a:extLst>
          </p:cNvPr>
          <p:cNvSpPr/>
          <p:nvPr/>
        </p:nvSpPr>
        <p:spPr>
          <a:xfrm>
            <a:off x="9280155" y="3697279"/>
            <a:ext cx="900973" cy="88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ÑAR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A29E4AB-D0C4-4841-A03F-F52324715871}"/>
              </a:ext>
            </a:extLst>
          </p:cNvPr>
          <p:cNvSpPr/>
          <p:nvPr/>
        </p:nvSpPr>
        <p:spPr>
          <a:xfrm>
            <a:off x="9599879" y="2020095"/>
            <a:ext cx="900973" cy="88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C0893B8-1B9E-42A2-9A40-0B6F0061B34D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8400188" y="2980104"/>
            <a:ext cx="597664" cy="69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E6815C0-D266-419E-A38B-056CDAE04159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8997852" y="2980104"/>
            <a:ext cx="732790" cy="71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5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5DCB-038A-4424-89A7-CDF88114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B3EEA-25C3-4FAB-8759-1AC4E51F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771" cy="4351338"/>
          </a:xfrm>
        </p:spPr>
        <p:txBody>
          <a:bodyPr/>
          <a:lstStyle/>
          <a:p>
            <a:r>
              <a:rPr lang="es-ES" dirty="0"/>
              <a:t>Todos los nodos tienen un hash </a:t>
            </a:r>
            <a:r>
              <a:rPr lang="es-ES" dirty="0" err="1"/>
              <a:t>value</a:t>
            </a:r>
            <a:endParaRPr lang="es-ES" dirty="0"/>
          </a:p>
          <a:p>
            <a:r>
              <a:rPr lang="es-ES" dirty="0"/>
              <a:t>Tipos de nodos:</a:t>
            </a:r>
          </a:p>
          <a:p>
            <a:pPr lvl="1"/>
            <a:r>
              <a:rPr lang="es-ES" dirty="0"/>
              <a:t>LEAF </a:t>
            </a:r>
            <a:r>
              <a:rPr lang="es-ES" dirty="0" err="1"/>
              <a:t>Node</a:t>
            </a:r>
            <a:r>
              <a:rPr lang="en-US" dirty="0"/>
              <a:t>: </a:t>
            </a:r>
            <a:r>
              <a:rPr lang="en-US" dirty="0" err="1"/>
              <a:t>contiene</a:t>
            </a:r>
            <a:r>
              <a:rPr lang="en-US" dirty="0"/>
              <a:t> [Key, Value] y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hijos</a:t>
            </a:r>
            <a:endParaRPr lang="en-US" dirty="0"/>
          </a:p>
          <a:p>
            <a:pPr lvl="1"/>
            <a:r>
              <a:rPr lang="en-US" dirty="0"/>
              <a:t>EXTENSION Node: [Key, Value] </a:t>
            </a:r>
            <a:r>
              <a:rPr lang="en-US" dirty="0" err="1"/>
              <a:t>pero</a:t>
            </a:r>
            <a:r>
              <a:rPr lang="en-US" dirty="0"/>
              <a:t> Value es un hash de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pPr lvl="1"/>
            <a:r>
              <a:rPr lang="en-US" dirty="0"/>
              <a:t>BRANCH Node: Lista de largo 17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0A97D-84A8-4EFF-9635-1648E03F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5" y="4191000"/>
            <a:ext cx="7290466" cy="12259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69C417D-3B7B-4192-A770-36A601D24223}"/>
              </a:ext>
            </a:extLst>
          </p:cNvPr>
          <p:cNvSpPr/>
          <p:nvPr/>
        </p:nvSpPr>
        <p:spPr>
          <a:xfrm>
            <a:off x="651030" y="5763081"/>
            <a:ext cx="1550632" cy="54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Node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BFA04D7-62AD-441C-9677-4C76AAE87FF6}"/>
              </a:ext>
            </a:extLst>
          </p:cNvPr>
          <p:cNvSpPr/>
          <p:nvPr/>
        </p:nvSpPr>
        <p:spPr>
          <a:xfrm>
            <a:off x="4931546" y="5763081"/>
            <a:ext cx="1550632" cy="54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NODE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3D5326D-7134-4174-92AC-EFE630887604}"/>
              </a:ext>
            </a:extLst>
          </p:cNvPr>
          <p:cNvSpPr/>
          <p:nvPr/>
        </p:nvSpPr>
        <p:spPr>
          <a:xfrm>
            <a:off x="6964533" y="6218465"/>
            <a:ext cx="1550632" cy="54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Node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738FCB0-3BC8-499D-8497-45E124600C66}"/>
              </a:ext>
            </a:extLst>
          </p:cNvPr>
          <p:cNvSpPr/>
          <p:nvPr/>
        </p:nvSpPr>
        <p:spPr>
          <a:xfrm>
            <a:off x="9803168" y="5801196"/>
            <a:ext cx="1550632" cy="54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Node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CB1DC3A-2986-4085-9762-F842AD18020B}"/>
              </a:ext>
            </a:extLst>
          </p:cNvPr>
          <p:cNvCxnSpPr>
            <a:endCxn id="6" idx="0"/>
          </p:cNvCxnSpPr>
          <p:nvPr/>
        </p:nvCxnSpPr>
        <p:spPr>
          <a:xfrm flipH="1">
            <a:off x="1426346" y="5335480"/>
            <a:ext cx="1177049" cy="4276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A3F7D1-F29A-4642-8752-4BF1A4DFB84E}"/>
              </a:ext>
            </a:extLst>
          </p:cNvPr>
          <p:cNvCxnSpPr>
            <a:cxnSpLocks/>
          </p:cNvCxnSpPr>
          <p:nvPr/>
        </p:nvCxnSpPr>
        <p:spPr>
          <a:xfrm>
            <a:off x="5591175" y="5076825"/>
            <a:ext cx="255720" cy="7201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299B36-BF41-419D-A439-6EE3A5DA333D}"/>
              </a:ext>
            </a:extLst>
          </p:cNvPr>
          <p:cNvCxnSpPr>
            <a:cxnSpLocks/>
          </p:cNvCxnSpPr>
          <p:nvPr/>
        </p:nvCxnSpPr>
        <p:spPr>
          <a:xfrm>
            <a:off x="9398922" y="5395286"/>
            <a:ext cx="830928" cy="4016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92F1573-F873-43AF-BF1A-CBC42163703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482178" y="6037491"/>
            <a:ext cx="1257671" cy="1809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FDDD7-452A-4EF1-BE2D-B1A65CC0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39ED0E-DB8E-4063-A41B-41B79BAA10BC}"/>
              </a:ext>
            </a:extLst>
          </p:cNvPr>
          <p:cNvSpPr/>
          <p:nvPr/>
        </p:nvSpPr>
        <p:spPr>
          <a:xfrm>
            <a:off x="5024582" y="1542473"/>
            <a:ext cx="2142836" cy="535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Node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Diagrama de flujo: operación manual 4">
            <a:extLst>
              <a:ext uri="{FF2B5EF4-FFF2-40B4-BE49-F238E27FC236}">
                <a16:creationId xmlns:a16="http://schemas.microsoft.com/office/drawing/2014/main" id="{61CA40E2-39E6-4CD5-B87D-CE58799395FE}"/>
              </a:ext>
            </a:extLst>
          </p:cNvPr>
          <p:cNvSpPr/>
          <p:nvPr/>
        </p:nvSpPr>
        <p:spPr>
          <a:xfrm>
            <a:off x="5186218" y="2498581"/>
            <a:ext cx="1819563" cy="738909"/>
          </a:xfrm>
          <a:prstGeom prst="flowChartManualOperation">
            <a:avLst/>
          </a:prstGeom>
          <a:solidFill>
            <a:srgbClr val="90C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Node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EC406D9-80AF-450B-8A98-F159C52398C4}"/>
              </a:ext>
            </a:extLst>
          </p:cNvPr>
          <p:cNvSpPr/>
          <p:nvPr/>
        </p:nvSpPr>
        <p:spPr>
          <a:xfrm>
            <a:off x="1173019" y="3930073"/>
            <a:ext cx="1782618" cy="766618"/>
          </a:xfrm>
          <a:prstGeom prst="ellipse">
            <a:avLst/>
          </a:prstGeom>
          <a:solidFill>
            <a:srgbClr val="B5539E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1C2F33-54F6-4506-A57E-9B98034A767C}"/>
              </a:ext>
            </a:extLst>
          </p:cNvPr>
          <p:cNvSpPr/>
          <p:nvPr/>
        </p:nvSpPr>
        <p:spPr>
          <a:xfrm>
            <a:off x="3403600" y="3930073"/>
            <a:ext cx="1782618" cy="766618"/>
          </a:xfrm>
          <a:prstGeom prst="ellipse">
            <a:avLst/>
          </a:prstGeom>
          <a:solidFill>
            <a:srgbClr val="B5539E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FF973F9-5D92-4500-95E5-D9D5FC81690A}"/>
              </a:ext>
            </a:extLst>
          </p:cNvPr>
          <p:cNvSpPr/>
          <p:nvPr/>
        </p:nvSpPr>
        <p:spPr>
          <a:xfrm>
            <a:off x="9458037" y="3930073"/>
            <a:ext cx="1782618" cy="766618"/>
          </a:xfrm>
          <a:prstGeom prst="ellipse">
            <a:avLst/>
          </a:prstGeom>
          <a:solidFill>
            <a:srgbClr val="B5539E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3EF1CC-A8B7-4501-9332-491F0E2BF62B}"/>
              </a:ext>
            </a:extLst>
          </p:cNvPr>
          <p:cNvSpPr/>
          <p:nvPr/>
        </p:nvSpPr>
        <p:spPr>
          <a:xfrm>
            <a:off x="6250709" y="4045527"/>
            <a:ext cx="2142836" cy="535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Node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Diagrama de flujo: operación manual 10">
            <a:extLst>
              <a:ext uri="{FF2B5EF4-FFF2-40B4-BE49-F238E27FC236}">
                <a16:creationId xmlns:a16="http://schemas.microsoft.com/office/drawing/2014/main" id="{D606F823-FEED-475F-9AC6-F138AB9AAE54}"/>
              </a:ext>
            </a:extLst>
          </p:cNvPr>
          <p:cNvSpPr/>
          <p:nvPr/>
        </p:nvSpPr>
        <p:spPr>
          <a:xfrm>
            <a:off x="6412345" y="5019818"/>
            <a:ext cx="1819563" cy="738909"/>
          </a:xfrm>
          <a:prstGeom prst="flowChartManualOperation">
            <a:avLst/>
          </a:prstGeom>
          <a:solidFill>
            <a:srgbClr val="90C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Node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0E431D6-3E5F-48B1-BE80-6F6FD0D973C8}"/>
              </a:ext>
            </a:extLst>
          </p:cNvPr>
          <p:cNvSpPr/>
          <p:nvPr/>
        </p:nvSpPr>
        <p:spPr>
          <a:xfrm>
            <a:off x="8566728" y="5906650"/>
            <a:ext cx="1782618" cy="766618"/>
          </a:xfrm>
          <a:prstGeom prst="ellipse">
            <a:avLst/>
          </a:prstGeom>
          <a:solidFill>
            <a:srgbClr val="B5539E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BC79B40-5528-4F80-A688-3552B557FAF0}"/>
              </a:ext>
            </a:extLst>
          </p:cNvPr>
          <p:cNvSpPr/>
          <p:nvPr/>
        </p:nvSpPr>
        <p:spPr>
          <a:xfrm>
            <a:off x="4468091" y="5909035"/>
            <a:ext cx="1782618" cy="766618"/>
          </a:xfrm>
          <a:prstGeom prst="ellipse">
            <a:avLst/>
          </a:prstGeom>
          <a:solidFill>
            <a:srgbClr val="B5539E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D94E3F8-D86D-4E3E-92FD-8F50A93FD48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078182"/>
            <a:ext cx="0" cy="420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4A0BAB8-84C0-4D39-AB49-477983508DC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294909" y="3237490"/>
            <a:ext cx="1801091" cy="692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48BA2A-AEA4-4F99-A835-C956A2EDFC9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96000" y="3237490"/>
            <a:ext cx="1226127" cy="8080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7114932-4492-4D24-B3B3-5161BB849FD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237490"/>
            <a:ext cx="4253346" cy="692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CD2CB43-67CC-4619-9861-F3A077901A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064328" y="3237490"/>
            <a:ext cx="4031672" cy="692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1D4A79E-946C-4E4B-A134-130810E7465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359400" y="5758727"/>
            <a:ext cx="1962727" cy="15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2C48FA-EBE3-4DFE-BAC7-C53EDC39F69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322127" y="4581236"/>
            <a:ext cx="0" cy="438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DFF69EC-B798-455E-8D92-4043D52E155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322127" y="5758727"/>
            <a:ext cx="2135910" cy="14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2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Trie</a:t>
            </a:r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5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5C19EE80-6708-410F-95D7-FE216829031C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0 w 7323411"/>
              <a:gd name="connsiteY0" fmla="*/ 0 h 5052002"/>
              <a:gd name="connsiteX1" fmla="*/ 7323411 w 7323411"/>
              <a:gd name="connsiteY1" fmla="*/ 0 h 5052002"/>
              <a:gd name="connsiteX2" fmla="*/ 7323411 w 7323411"/>
              <a:gd name="connsiteY2" fmla="*/ 5052002 h 5052002"/>
              <a:gd name="connsiteX3" fmla="*/ 2005317 w 7323411"/>
              <a:gd name="connsiteY3" fmla="*/ 5052002 h 5052002"/>
              <a:gd name="connsiteX4" fmla="*/ 2005317 w 7323411"/>
              <a:gd name="connsiteY4" fmla="*/ 3380747 h 5052002"/>
              <a:gd name="connsiteX5" fmla="*/ 362270 w 7323411"/>
              <a:gd name="connsiteY5" fmla="*/ 3380747 h 5052002"/>
              <a:gd name="connsiteX6" fmla="*/ 362270 w 7323411"/>
              <a:gd name="connsiteY6" fmla="*/ 5052002 h 5052002"/>
              <a:gd name="connsiteX7" fmla="*/ 0 w 7323411"/>
              <a:gd name="connsiteY7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23411" h="5052002">
                <a:moveTo>
                  <a:pt x="0" y="0"/>
                </a:moveTo>
                <a:lnTo>
                  <a:pt x="7323411" y="0"/>
                </a:lnTo>
                <a:lnTo>
                  <a:pt x="7323411" y="5052002"/>
                </a:lnTo>
                <a:lnTo>
                  <a:pt x="2005317" y="5052002"/>
                </a:lnTo>
                <a:lnTo>
                  <a:pt x="2005317" y="3380747"/>
                </a:lnTo>
                <a:lnTo>
                  <a:pt x="362270" y="3380747"/>
                </a:lnTo>
                <a:lnTo>
                  <a:pt x="36227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F5F10C51-D066-4D04-9892-F224BE2C7FD9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2088445 w 7323411"/>
              <a:gd name="connsiteY0" fmla="*/ 4405745 h 5052002"/>
              <a:gd name="connsiteX1" fmla="*/ 2088445 w 7323411"/>
              <a:gd name="connsiteY1" fmla="*/ 5015345 h 5052002"/>
              <a:gd name="connsiteX2" fmla="*/ 3963427 w 7323411"/>
              <a:gd name="connsiteY2" fmla="*/ 5015345 h 5052002"/>
              <a:gd name="connsiteX3" fmla="*/ 3963427 w 7323411"/>
              <a:gd name="connsiteY3" fmla="*/ 4405745 h 5052002"/>
              <a:gd name="connsiteX4" fmla="*/ 453609 w 7323411"/>
              <a:gd name="connsiteY4" fmla="*/ 2761672 h 5052002"/>
              <a:gd name="connsiteX5" fmla="*/ 453609 w 7323411"/>
              <a:gd name="connsiteY5" fmla="*/ 3371272 h 5052002"/>
              <a:gd name="connsiteX6" fmla="*/ 2328591 w 7323411"/>
              <a:gd name="connsiteY6" fmla="*/ 3371272 h 5052002"/>
              <a:gd name="connsiteX7" fmla="*/ 2328591 w 7323411"/>
              <a:gd name="connsiteY7" fmla="*/ 2761672 h 5052002"/>
              <a:gd name="connsiteX8" fmla="*/ 0 w 7323411"/>
              <a:gd name="connsiteY8" fmla="*/ 0 h 5052002"/>
              <a:gd name="connsiteX9" fmla="*/ 7323411 w 7323411"/>
              <a:gd name="connsiteY9" fmla="*/ 0 h 5052002"/>
              <a:gd name="connsiteX10" fmla="*/ 7323411 w 7323411"/>
              <a:gd name="connsiteY10" fmla="*/ 5052002 h 5052002"/>
              <a:gd name="connsiteX11" fmla="*/ 2005317 w 7323411"/>
              <a:gd name="connsiteY11" fmla="*/ 5052002 h 5052002"/>
              <a:gd name="connsiteX12" fmla="*/ 2005317 w 7323411"/>
              <a:gd name="connsiteY12" fmla="*/ 3380747 h 5052002"/>
              <a:gd name="connsiteX13" fmla="*/ 362271 w 7323411"/>
              <a:gd name="connsiteY13" fmla="*/ 3380747 h 5052002"/>
              <a:gd name="connsiteX14" fmla="*/ 362271 w 7323411"/>
              <a:gd name="connsiteY14" fmla="*/ 5052002 h 5052002"/>
              <a:gd name="connsiteX15" fmla="*/ 0 w 7323411"/>
              <a:gd name="connsiteY15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23411" h="5052002">
                <a:moveTo>
                  <a:pt x="2088445" y="4405745"/>
                </a:moveTo>
                <a:lnTo>
                  <a:pt x="2088445" y="5015345"/>
                </a:lnTo>
                <a:lnTo>
                  <a:pt x="3963427" y="5015345"/>
                </a:lnTo>
                <a:lnTo>
                  <a:pt x="3963427" y="4405745"/>
                </a:lnTo>
                <a:close/>
                <a:moveTo>
                  <a:pt x="453609" y="2761672"/>
                </a:moveTo>
                <a:lnTo>
                  <a:pt x="453609" y="3371272"/>
                </a:lnTo>
                <a:lnTo>
                  <a:pt x="2328591" y="3371272"/>
                </a:lnTo>
                <a:lnTo>
                  <a:pt x="2328591" y="276167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5052002"/>
                </a:lnTo>
                <a:lnTo>
                  <a:pt x="2005317" y="5052002"/>
                </a:lnTo>
                <a:lnTo>
                  <a:pt x="2005317" y="3380747"/>
                </a:lnTo>
                <a:lnTo>
                  <a:pt x="362271" y="3380747"/>
                </a:lnTo>
                <a:lnTo>
                  <a:pt x="362271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74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E48E25F-89FD-4893-BBB4-20FE8C664131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2402482 w 7323411"/>
              <a:gd name="connsiteY0" fmla="*/ 2761672 h 5052002"/>
              <a:gd name="connsiteX1" fmla="*/ 2402482 w 7323411"/>
              <a:gd name="connsiteY1" fmla="*/ 3380509 h 5052002"/>
              <a:gd name="connsiteX2" fmla="*/ 5117972 w 7323411"/>
              <a:gd name="connsiteY2" fmla="*/ 3380509 h 5052002"/>
              <a:gd name="connsiteX3" fmla="*/ 5117972 w 7323411"/>
              <a:gd name="connsiteY3" fmla="*/ 2761672 h 5052002"/>
              <a:gd name="connsiteX4" fmla="*/ 0 w 7323411"/>
              <a:gd name="connsiteY4" fmla="*/ 0 h 5052002"/>
              <a:gd name="connsiteX5" fmla="*/ 7323411 w 7323411"/>
              <a:gd name="connsiteY5" fmla="*/ 0 h 5052002"/>
              <a:gd name="connsiteX6" fmla="*/ 7323411 w 7323411"/>
              <a:gd name="connsiteY6" fmla="*/ 5052002 h 5052002"/>
              <a:gd name="connsiteX7" fmla="*/ 2005317 w 7323411"/>
              <a:gd name="connsiteY7" fmla="*/ 5052002 h 5052002"/>
              <a:gd name="connsiteX8" fmla="*/ 2005317 w 7323411"/>
              <a:gd name="connsiteY8" fmla="*/ 3380747 h 5052002"/>
              <a:gd name="connsiteX9" fmla="*/ 362270 w 7323411"/>
              <a:gd name="connsiteY9" fmla="*/ 3380747 h 5052002"/>
              <a:gd name="connsiteX10" fmla="*/ 362270 w 7323411"/>
              <a:gd name="connsiteY10" fmla="*/ 5052002 h 5052002"/>
              <a:gd name="connsiteX11" fmla="*/ 0 w 7323411"/>
              <a:gd name="connsiteY11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23411" h="5052002">
                <a:moveTo>
                  <a:pt x="2402482" y="2761672"/>
                </a:moveTo>
                <a:lnTo>
                  <a:pt x="2402482" y="3380509"/>
                </a:lnTo>
                <a:lnTo>
                  <a:pt x="5117972" y="3380509"/>
                </a:lnTo>
                <a:lnTo>
                  <a:pt x="5117972" y="276167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5052002"/>
                </a:lnTo>
                <a:lnTo>
                  <a:pt x="2005317" y="5052002"/>
                </a:lnTo>
                <a:lnTo>
                  <a:pt x="2005317" y="3380747"/>
                </a:lnTo>
                <a:lnTo>
                  <a:pt x="362270" y="3380747"/>
                </a:lnTo>
                <a:lnTo>
                  <a:pt x="36227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4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94CAD37-29DE-4FB0-B978-FC255A0943F3}"/>
              </a:ext>
            </a:extLst>
          </p:cNvPr>
          <p:cNvSpPr txBox="1">
            <a:spLocks/>
          </p:cNvSpPr>
          <p:nvPr/>
        </p:nvSpPr>
        <p:spPr>
          <a:xfrm>
            <a:off x="838200" y="2941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Merkle Tree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665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2A961F9-3A18-4074-B6AA-EE5051E7DA9D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0 w 7323411"/>
              <a:gd name="connsiteY0" fmla="*/ 0 h 5052002"/>
              <a:gd name="connsiteX1" fmla="*/ 7323411 w 7323411"/>
              <a:gd name="connsiteY1" fmla="*/ 0 h 5052002"/>
              <a:gd name="connsiteX2" fmla="*/ 7323411 w 7323411"/>
              <a:gd name="connsiteY2" fmla="*/ 323271 h 5052002"/>
              <a:gd name="connsiteX3" fmla="*/ 4988663 w 7323411"/>
              <a:gd name="connsiteY3" fmla="*/ 323271 h 5052002"/>
              <a:gd name="connsiteX4" fmla="*/ 4988663 w 7323411"/>
              <a:gd name="connsiteY4" fmla="*/ 1708726 h 5052002"/>
              <a:gd name="connsiteX5" fmla="*/ 7323411 w 7323411"/>
              <a:gd name="connsiteY5" fmla="*/ 1708726 h 5052002"/>
              <a:gd name="connsiteX6" fmla="*/ 7323411 w 7323411"/>
              <a:gd name="connsiteY6" fmla="*/ 5052002 h 5052002"/>
              <a:gd name="connsiteX7" fmla="*/ 2337827 w 7323411"/>
              <a:gd name="connsiteY7" fmla="*/ 5052002 h 5052002"/>
              <a:gd name="connsiteX8" fmla="*/ 2005317 w 7323411"/>
              <a:gd name="connsiteY8" fmla="*/ 5052002 h 5052002"/>
              <a:gd name="connsiteX9" fmla="*/ 362270 w 7323411"/>
              <a:gd name="connsiteY9" fmla="*/ 5052002 h 5052002"/>
              <a:gd name="connsiteX10" fmla="*/ 222700 w 7323411"/>
              <a:gd name="connsiteY10" fmla="*/ 5052002 h 5052002"/>
              <a:gd name="connsiteX11" fmla="*/ 0 w 7323411"/>
              <a:gd name="connsiteY11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23411" h="5052002">
                <a:moveTo>
                  <a:pt x="0" y="0"/>
                </a:moveTo>
                <a:lnTo>
                  <a:pt x="7323411" y="0"/>
                </a:lnTo>
                <a:lnTo>
                  <a:pt x="7323411" y="323271"/>
                </a:lnTo>
                <a:lnTo>
                  <a:pt x="4988663" y="323271"/>
                </a:lnTo>
                <a:lnTo>
                  <a:pt x="4988663" y="1708726"/>
                </a:lnTo>
                <a:lnTo>
                  <a:pt x="7323411" y="1708726"/>
                </a:lnTo>
                <a:lnTo>
                  <a:pt x="7323411" y="5052002"/>
                </a:lnTo>
                <a:lnTo>
                  <a:pt x="2337827" y="5052002"/>
                </a:lnTo>
                <a:lnTo>
                  <a:pt x="2005317" y="5052002"/>
                </a:lnTo>
                <a:lnTo>
                  <a:pt x="362270" y="5052002"/>
                </a:lnTo>
                <a:lnTo>
                  <a:pt x="22270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88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6207DC9-2C93-4C25-BD38-AF39CACAECB3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1775852 w 7323411"/>
              <a:gd name="connsiteY0" fmla="*/ 1026102 h 5052002"/>
              <a:gd name="connsiteX1" fmla="*/ 1775852 w 7323411"/>
              <a:gd name="connsiteY1" fmla="*/ 1692852 h 5052002"/>
              <a:gd name="connsiteX2" fmla="*/ 4538102 w 7323411"/>
              <a:gd name="connsiteY2" fmla="*/ 1692852 h 5052002"/>
              <a:gd name="connsiteX3" fmla="*/ 4538102 w 7323411"/>
              <a:gd name="connsiteY3" fmla="*/ 1026102 h 5052002"/>
              <a:gd name="connsiteX4" fmla="*/ 0 w 7323411"/>
              <a:gd name="connsiteY4" fmla="*/ 0 h 5052002"/>
              <a:gd name="connsiteX5" fmla="*/ 7323411 w 7323411"/>
              <a:gd name="connsiteY5" fmla="*/ 0 h 5052002"/>
              <a:gd name="connsiteX6" fmla="*/ 7323411 w 7323411"/>
              <a:gd name="connsiteY6" fmla="*/ 323271 h 5052002"/>
              <a:gd name="connsiteX7" fmla="*/ 4988663 w 7323411"/>
              <a:gd name="connsiteY7" fmla="*/ 323271 h 5052002"/>
              <a:gd name="connsiteX8" fmla="*/ 4988663 w 7323411"/>
              <a:gd name="connsiteY8" fmla="*/ 1708726 h 5052002"/>
              <a:gd name="connsiteX9" fmla="*/ 7323411 w 7323411"/>
              <a:gd name="connsiteY9" fmla="*/ 1708726 h 5052002"/>
              <a:gd name="connsiteX10" fmla="*/ 7323411 w 7323411"/>
              <a:gd name="connsiteY10" fmla="*/ 5052002 h 5052002"/>
              <a:gd name="connsiteX11" fmla="*/ 2337827 w 7323411"/>
              <a:gd name="connsiteY11" fmla="*/ 5052002 h 5052002"/>
              <a:gd name="connsiteX12" fmla="*/ 2005317 w 7323411"/>
              <a:gd name="connsiteY12" fmla="*/ 5052002 h 5052002"/>
              <a:gd name="connsiteX13" fmla="*/ 362270 w 7323411"/>
              <a:gd name="connsiteY13" fmla="*/ 5052002 h 5052002"/>
              <a:gd name="connsiteX14" fmla="*/ 222700 w 7323411"/>
              <a:gd name="connsiteY14" fmla="*/ 5052002 h 5052002"/>
              <a:gd name="connsiteX15" fmla="*/ 0 w 7323411"/>
              <a:gd name="connsiteY15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23411" h="5052002">
                <a:moveTo>
                  <a:pt x="1775852" y="1026102"/>
                </a:moveTo>
                <a:lnTo>
                  <a:pt x="1775852" y="1692852"/>
                </a:lnTo>
                <a:lnTo>
                  <a:pt x="4538102" y="1692852"/>
                </a:lnTo>
                <a:lnTo>
                  <a:pt x="4538102" y="102610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323271"/>
                </a:lnTo>
                <a:lnTo>
                  <a:pt x="4988663" y="323271"/>
                </a:lnTo>
                <a:lnTo>
                  <a:pt x="4988663" y="1708726"/>
                </a:lnTo>
                <a:lnTo>
                  <a:pt x="7323411" y="1708726"/>
                </a:lnTo>
                <a:lnTo>
                  <a:pt x="7323411" y="5052002"/>
                </a:lnTo>
                <a:lnTo>
                  <a:pt x="2337827" y="5052002"/>
                </a:lnTo>
                <a:lnTo>
                  <a:pt x="2005317" y="5052002"/>
                </a:lnTo>
                <a:lnTo>
                  <a:pt x="362270" y="5052002"/>
                </a:lnTo>
                <a:lnTo>
                  <a:pt x="22270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C7AB5E-8C83-44CB-B494-6DDBBD285D50}"/>
              </a:ext>
            </a:extLst>
          </p:cNvPr>
          <p:cNvSpPr/>
          <p:nvPr/>
        </p:nvSpPr>
        <p:spPr>
          <a:xfrm>
            <a:off x="7315200" y="2047875"/>
            <a:ext cx="514350" cy="10858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1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D0E031AC-7689-4C2D-A879-486B7E0FA63F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2052077 w 7323411"/>
              <a:gd name="connsiteY0" fmla="*/ 1911927 h 5052002"/>
              <a:gd name="connsiteX1" fmla="*/ 2052077 w 7323411"/>
              <a:gd name="connsiteY1" fmla="*/ 2597488 h 5052002"/>
              <a:gd name="connsiteX2" fmla="*/ 5985902 w 7323411"/>
              <a:gd name="connsiteY2" fmla="*/ 2597488 h 5052002"/>
              <a:gd name="connsiteX3" fmla="*/ 5985902 w 7323411"/>
              <a:gd name="connsiteY3" fmla="*/ 1911927 h 5052002"/>
              <a:gd name="connsiteX4" fmla="*/ 1775852 w 7323411"/>
              <a:gd name="connsiteY4" fmla="*/ 1026102 h 5052002"/>
              <a:gd name="connsiteX5" fmla="*/ 1775852 w 7323411"/>
              <a:gd name="connsiteY5" fmla="*/ 1692852 h 5052002"/>
              <a:gd name="connsiteX6" fmla="*/ 4538102 w 7323411"/>
              <a:gd name="connsiteY6" fmla="*/ 1692852 h 5052002"/>
              <a:gd name="connsiteX7" fmla="*/ 4538102 w 7323411"/>
              <a:gd name="connsiteY7" fmla="*/ 1026102 h 5052002"/>
              <a:gd name="connsiteX8" fmla="*/ 0 w 7323411"/>
              <a:gd name="connsiteY8" fmla="*/ 0 h 5052002"/>
              <a:gd name="connsiteX9" fmla="*/ 7323411 w 7323411"/>
              <a:gd name="connsiteY9" fmla="*/ 0 h 5052002"/>
              <a:gd name="connsiteX10" fmla="*/ 7323411 w 7323411"/>
              <a:gd name="connsiteY10" fmla="*/ 323271 h 5052002"/>
              <a:gd name="connsiteX11" fmla="*/ 4988663 w 7323411"/>
              <a:gd name="connsiteY11" fmla="*/ 323271 h 5052002"/>
              <a:gd name="connsiteX12" fmla="*/ 4988663 w 7323411"/>
              <a:gd name="connsiteY12" fmla="*/ 1708726 h 5052002"/>
              <a:gd name="connsiteX13" fmla="*/ 7323411 w 7323411"/>
              <a:gd name="connsiteY13" fmla="*/ 1708726 h 5052002"/>
              <a:gd name="connsiteX14" fmla="*/ 7323411 w 7323411"/>
              <a:gd name="connsiteY14" fmla="*/ 5052002 h 5052002"/>
              <a:gd name="connsiteX15" fmla="*/ 2337827 w 7323411"/>
              <a:gd name="connsiteY15" fmla="*/ 5052002 h 5052002"/>
              <a:gd name="connsiteX16" fmla="*/ 2005317 w 7323411"/>
              <a:gd name="connsiteY16" fmla="*/ 5052002 h 5052002"/>
              <a:gd name="connsiteX17" fmla="*/ 362270 w 7323411"/>
              <a:gd name="connsiteY17" fmla="*/ 5052002 h 5052002"/>
              <a:gd name="connsiteX18" fmla="*/ 222700 w 7323411"/>
              <a:gd name="connsiteY18" fmla="*/ 5052002 h 5052002"/>
              <a:gd name="connsiteX19" fmla="*/ 0 w 7323411"/>
              <a:gd name="connsiteY19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23411" h="5052002">
                <a:moveTo>
                  <a:pt x="2052077" y="1911927"/>
                </a:moveTo>
                <a:lnTo>
                  <a:pt x="2052077" y="2597488"/>
                </a:lnTo>
                <a:lnTo>
                  <a:pt x="5985902" y="2597488"/>
                </a:lnTo>
                <a:lnTo>
                  <a:pt x="5985902" y="1911927"/>
                </a:lnTo>
                <a:close/>
                <a:moveTo>
                  <a:pt x="1775852" y="1026102"/>
                </a:moveTo>
                <a:lnTo>
                  <a:pt x="1775852" y="1692852"/>
                </a:lnTo>
                <a:lnTo>
                  <a:pt x="4538102" y="1692852"/>
                </a:lnTo>
                <a:lnTo>
                  <a:pt x="4538102" y="102610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323271"/>
                </a:lnTo>
                <a:lnTo>
                  <a:pt x="4988663" y="323271"/>
                </a:lnTo>
                <a:lnTo>
                  <a:pt x="4988663" y="1708726"/>
                </a:lnTo>
                <a:lnTo>
                  <a:pt x="7323411" y="1708726"/>
                </a:lnTo>
                <a:lnTo>
                  <a:pt x="7323411" y="5052002"/>
                </a:lnTo>
                <a:lnTo>
                  <a:pt x="2337827" y="5052002"/>
                </a:lnTo>
                <a:lnTo>
                  <a:pt x="2005317" y="5052002"/>
                </a:lnTo>
                <a:lnTo>
                  <a:pt x="362270" y="5052002"/>
                </a:lnTo>
                <a:lnTo>
                  <a:pt x="22270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C7AB5E-8C83-44CB-B494-6DDBBD285D50}"/>
              </a:ext>
            </a:extLst>
          </p:cNvPr>
          <p:cNvSpPr/>
          <p:nvPr/>
        </p:nvSpPr>
        <p:spPr>
          <a:xfrm>
            <a:off x="7315200" y="2047875"/>
            <a:ext cx="666750" cy="10858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67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0A25B6F-248A-40B5-B43C-61F7DB743C63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442352 w 7323411"/>
              <a:gd name="connsiteY0" fmla="*/ 2759652 h 5052002"/>
              <a:gd name="connsiteX1" fmla="*/ 442352 w 7323411"/>
              <a:gd name="connsiteY1" fmla="*/ 3397827 h 5052002"/>
              <a:gd name="connsiteX2" fmla="*/ 2328302 w 7323411"/>
              <a:gd name="connsiteY2" fmla="*/ 3397827 h 5052002"/>
              <a:gd name="connsiteX3" fmla="*/ 2328302 w 7323411"/>
              <a:gd name="connsiteY3" fmla="*/ 2759652 h 5052002"/>
              <a:gd name="connsiteX4" fmla="*/ 2052077 w 7323411"/>
              <a:gd name="connsiteY4" fmla="*/ 1911927 h 5052002"/>
              <a:gd name="connsiteX5" fmla="*/ 2052077 w 7323411"/>
              <a:gd name="connsiteY5" fmla="*/ 2597488 h 5052002"/>
              <a:gd name="connsiteX6" fmla="*/ 5985902 w 7323411"/>
              <a:gd name="connsiteY6" fmla="*/ 2597488 h 5052002"/>
              <a:gd name="connsiteX7" fmla="*/ 5985902 w 7323411"/>
              <a:gd name="connsiteY7" fmla="*/ 1911927 h 5052002"/>
              <a:gd name="connsiteX8" fmla="*/ 1775852 w 7323411"/>
              <a:gd name="connsiteY8" fmla="*/ 1026102 h 5052002"/>
              <a:gd name="connsiteX9" fmla="*/ 1775852 w 7323411"/>
              <a:gd name="connsiteY9" fmla="*/ 1692852 h 5052002"/>
              <a:gd name="connsiteX10" fmla="*/ 4538102 w 7323411"/>
              <a:gd name="connsiteY10" fmla="*/ 1692852 h 5052002"/>
              <a:gd name="connsiteX11" fmla="*/ 4538102 w 7323411"/>
              <a:gd name="connsiteY11" fmla="*/ 1026102 h 5052002"/>
              <a:gd name="connsiteX12" fmla="*/ 0 w 7323411"/>
              <a:gd name="connsiteY12" fmla="*/ 0 h 5052002"/>
              <a:gd name="connsiteX13" fmla="*/ 7323411 w 7323411"/>
              <a:gd name="connsiteY13" fmla="*/ 0 h 5052002"/>
              <a:gd name="connsiteX14" fmla="*/ 7323411 w 7323411"/>
              <a:gd name="connsiteY14" fmla="*/ 323271 h 5052002"/>
              <a:gd name="connsiteX15" fmla="*/ 4988663 w 7323411"/>
              <a:gd name="connsiteY15" fmla="*/ 323271 h 5052002"/>
              <a:gd name="connsiteX16" fmla="*/ 4988663 w 7323411"/>
              <a:gd name="connsiteY16" fmla="*/ 1708726 h 5052002"/>
              <a:gd name="connsiteX17" fmla="*/ 7323411 w 7323411"/>
              <a:gd name="connsiteY17" fmla="*/ 1708726 h 5052002"/>
              <a:gd name="connsiteX18" fmla="*/ 7323411 w 7323411"/>
              <a:gd name="connsiteY18" fmla="*/ 5052002 h 5052002"/>
              <a:gd name="connsiteX19" fmla="*/ 2337827 w 7323411"/>
              <a:gd name="connsiteY19" fmla="*/ 5052002 h 5052002"/>
              <a:gd name="connsiteX20" fmla="*/ 2005317 w 7323411"/>
              <a:gd name="connsiteY20" fmla="*/ 5052002 h 5052002"/>
              <a:gd name="connsiteX21" fmla="*/ 362270 w 7323411"/>
              <a:gd name="connsiteY21" fmla="*/ 5052002 h 5052002"/>
              <a:gd name="connsiteX22" fmla="*/ 222700 w 7323411"/>
              <a:gd name="connsiteY22" fmla="*/ 5052002 h 5052002"/>
              <a:gd name="connsiteX23" fmla="*/ 0 w 7323411"/>
              <a:gd name="connsiteY23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23411" h="5052002">
                <a:moveTo>
                  <a:pt x="442352" y="2759652"/>
                </a:moveTo>
                <a:lnTo>
                  <a:pt x="442352" y="3397827"/>
                </a:lnTo>
                <a:lnTo>
                  <a:pt x="2328302" y="3397827"/>
                </a:lnTo>
                <a:lnTo>
                  <a:pt x="2328302" y="2759652"/>
                </a:lnTo>
                <a:close/>
                <a:moveTo>
                  <a:pt x="2052077" y="1911927"/>
                </a:moveTo>
                <a:lnTo>
                  <a:pt x="2052077" y="2597488"/>
                </a:lnTo>
                <a:lnTo>
                  <a:pt x="5985902" y="2597488"/>
                </a:lnTo>
                <a:lnTo>
                  <a:pt x="5985902" y="1911927"/>
                </a:lnTo>
                <a:close/>
                <a:moveTo>
                  <a:pt x="1775852" y="1026102"/>
                </a:moveTo>
                <a:lnTo>
                  <a:pt x="1775852" y="1692852"/>
                </a:lnTo>
                <a:lnTo>
                  <a:pt x="4538102" y="1692852"/>
                </a:lnTo>
                <a:lnTo>
                  <a:pt x="4538102" y="102610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323271"/>
                </a:lnTo>
                <a:lnTo>
                  <a:pt x="4988663" y="323271"/>
                </a:lnTo>
                <a:lnTo>
                  <a:pt x="4988663" y="1708726"/>
                </a:lnTo>
                <a:lnTo>
                  <a:pt x="7323411" y="1708726"/>
                </a:lnTo>
                <a:lnTo>
                  <a:pt x="7323411" y="5052002"/>
                </a:lnTo>
                <a:lnTo>
                  <a:pt x="2337827" y="5052002"/>
                </a:lnTo>
                <a:lnTo>
                  <a:pt x="2005317" y="5052002"/>
                </a:lnTo>
                <a:lnTo>
                  <a:pt x="362270" y="5052002"/>
                </a:lnTo>
                <a:lnTo>
                  <a:pt x="22270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C7AB5E-8C83-44CB-B494-6DDBBD285D50}"/>
              </a:ext>
            </a:extLst>
          </p:cNvPr>
          <p:cNvSpPr/>
          <p:nvPr/>
        </p:nvSpPr>
        <p:spPr>
          <a:xfrm>
            <a:off x="7315200" y="2047875"/>
            <a:ext cx="2133600" cy="3143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68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752F3FE4-F734-4CCE-AA80-D7653528F26A}"/>
              </a:ext>
            </a:extLst>
          </p:cNvPr>
          <p:cNvSpPr/>
          <p:nvPr/>
        </p:nvSpPr>
        <p:spPr>
          <a:xfrm>
            <a:off x="2234173" y="1440873"/>
            <a:ext cx="7323411" cy="5052002"/>
          </a:xfrm>
          <a:custGeom>
            <a:avLst/>
            <a:gdLst>
              <a:gd name="connsiteX0" fmla="*/ 2404502 w 7323411"/>
              <a:gd name="connsiteY0" fmla="*/ 2740602 h 5052002"/>
              <a:gd name="connsiteX1" fmla="*/ 2404502 w 7323411"/>
              <a:gd name="connsiteY1" fmla="*/ 3416877 h 5052002"/>
              <a:gd name="connsiteX2" fmla="*/ 5166752 w 7323411"/>
              <a:gd name="connsiteY2" fmla="*/ 3416877 h 5052002"/>
              <a:gd name="connsiteX3" fmla="*/ 5166752 w 7323411"/>
              <a:gd name="connsiteY3" fmla="*/ 2740602 h 5052002"/>
              <a:gd name="connsiteX4" fmla="*/ 2052077 w 7323411"/>
              <a:gd name="connsiteY4" fmla="*/ 1911927 h 5052002"/>
              <a:gd name="connsiteX5" fmla="*/ 2052077 w 7323411"/>
              <a:gd name="connsiteY5" fmla="*/ 2597488 h 5052002"/>
              <a:gd name="connsiteX6" fmla="*/ 5985902 w 7323411"/>
              <a:gd name="connsiteY6" fmla="*/ 2597488 h 5052002"/>
              <a:gd name="connsiteX7" fmla="*/ 5985902 w 7323411"/>
              <a:gd name="connsiteY7" fmla="*/ 1911927 h 5052002"/>
              <a:gd name="connsiteX8" fmla="*/ 1775852 w 7323411"/>
              <a:gd name="connsiteY8" fmla="*/ 1026102 h 5052002"/>
              <a:gd name="connsiteX9" fmla="*/ 1775852 w 7323411"/>
              <a:gd name="connsiteY9" fmla="*/ 1692852 h 5052002"/>
              <a:gd name="connsiteX10" fmla="*/ 4538102 w 7323411"/>
              <a:gd name="connsiteY10" fmla="*/ 1692852 h 5052002"/>
              <a:gd name="connsiteX11" fmla="*/ 4538102 w 7323411"/>
              <a:gd name="connsiteY11" fmla="*/ 1026102 h 5052002"/>
              <a:gd name="connsiteX12" fmla="*/ 0 w 7323411"/>
              <a:gd name="connsiteY12" fmla="*/ 0 h 5052002"/>
              <a:gd name="connsiteX13" fmla="*/ 7323411 w 7323411"/>
              <a:gd name="connsiteY13" fmla="*/ 0 h 5052002"/>
              <a:gd name="connsiteX14" fmla="*/ 7323411 w 7323411"/>
              <a:gd name="connsiteY14" fmla="*/ 323271 h 5052002"/>
              <a:gd name="connsiteX15" fmla="*/ 4988663 w 7323411"/>
              <a:gd name="connsiteY15" fmla="*/ 323271 h 5052002"/>
              <a:gd name="connsiteX16" fmla="*/ 4988663 w 7323411"/>
              <a:gd name="connsiteY16" fmla="*/ 1708726 h 5052002"/>
              <a:gd name="connsiteX17" fmla="*/ 7323411 w 7323411"/>
              <a:gd name="connsiteY17" fmla="*/ 1708726 h 5052002"/>
              <a:gd name="connsiteX18" fmla="*/ 7323411 w 7323411"/>
              <a:gd name="connsiteY18" fmla="*/ 5052002 h 5052002"/>
              <a:gd name="connsiteX19" fmla="*/ 2337827 w 7323411"/>
              <a:gd name="connsiteY19" fmla="*/ 5052002 h 5052002"/>
              <a:gd name="connsiteX20" fmla="*/ 2005317 w 7323411"/>
              <a:gd name="connsiteY20" fmla="*/ 5052002 h 5052002"/>
              <a:gd name="connsiteX21" fmla="*/ 362270 w 7323411"/>
              <a:gd name="connsiteY21" fmla="*/ 5052002 h 5052002"/>
              <a:gd name="connsiteX22" fmla="*/ 222700 w 7323411"/>
              <a:gd name="connsiteY22" fmla="*/ 5052002 h 5052002"/>
              <a:gd name="connsiteX23" fmla="*/ 0 w 7323411"/>
              <a:gd name="connsiteY23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23411" h="5052002">
                <a:moveTo>
                  <a:pt x="2404502" y="2740602"/>
                </a:moveTo>
                <a:lnTo>
                  <a:pt x="2404502" y="3416877"/>
                </a:lnTo>
                <a:lnTo>
                  <a:pt x="5166752" y="3416877"/>
                </a:lnTo>
                <a:lnTo>
                  <a:pt x="5166752" y="2740602"/>
                </a:lnTo>
                <a:close/>
                <a:moveTo>
                  <a:pt x="2052077" y="1911927"/>
                </a:moveTo>
                <a:lnTo>
                  <a:pt x="2052077" y="2597488"/>
                </a:lnTo>
                <a:lnTo>
                  <a:pt x="5985902" y="2597488"/>
                </a:lnTo>
                <a:lnTo>
                  <a:pt x="5985902" y="1911927"/>
                </a:lnTo>
                <a:close/>
                <a:moveTo>
                  <a:pt x="1775852" y="1026102"/>
                </a:moveTo>
                <a:lnTo>
                  <a:pt x="1775852" y="1692852"/>
                </a:lnTo>
                <a:lnTo>
                  <a:pt x="4538102" y="1692852"/>
                </a:lnTo>
                <a:lnTo>
                  <a:pt x="4538102" y="102610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323271"/>
                </a:lnTo>
                <a:lnTo>
                  <a:pt x="4988663" y="323271"/>
                </a:lnTo>
                <a:lnTo>
                  <a:pt x="4988663" y="1708726"/>
                </a:lnTo>
                <a:lnTo>
                  <a:pt x="7323411" y="1708726"/>
                </a:lnTo>
                <a:lnTo>
                  <a:pt x="7323411" y="5052002"/>
                </a:lnTo>
                <a:lnTo>
                  <a:pt x="2337827" y="5052002"/>
                </a:lnTo>
                <a:lnTo>
                  <a:pt x="2005317" y="5052002"/>
                </a:lnTo>
                <a:lnTo>
                  <a:pt x="362270" y="5052002"/>
                </a:lnTo>
                <a:lnTo>
                  <a:pt x="22270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C7AB5E-8C83-44CB-B494-6DDBBD285D50}"/>
              </a:ext>
            </a:extLst>
          </p:cNvPr>
          <p:cNvSpPr/>
          <p:nvPr/>
        </p:nvSpPr>
        <p:spPr>
          <a:xfrm>
            <a:off x="7315199" y="2371725"/>
            <a:ext cx="1076325" cy="2235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673764-CE6A-4EBB-A8BD-456C965DE7BE}"/>
              </a:ext>
            </a:extLst>
          </p:cNvPr>
          <p:cNvSpPr/>
          <p:nvPr/>
        </p:nvSpPr>
        <p:spPr>
          <a:xfrm>
            <a:off x="7315199" y="2905125"/>
            <a:ext cx="1076325" cy="2235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11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13E74F9-2464-4412-BB82-7A511982E11A}"/>
              </a:ext>
            </a:extLst>
          </p:cNvPr>
          <p:cNvSpPr/>
          <p:nvPr/>
        </p:nvSpPr>
        <p:spPr>
          <a:xfrm>
            <a:off x="2238791" y="1440873"/>
            <a:ext cx="7323411" cy="5052002"/>
          </a:xfrm>
          <a:custGeom>
            <a:avLst/>
            <a:gdLst>
              <a:gd name="connsiteX0" fmla="*/ 2657059 w 7323411"/>
              <a:gd name="connsiteY0" fmla="*/ 3597852 h 5052002"/>
              <a:gd name="connsiteX1" fmla="*/ 2657059 w 7323411"/>
              <a:gd name="connsiteY1" fmla="*/ 4255077 h 5052002"/>
              <a:gd name="connsiteX2" fmla="*/ 6590884 w 7323411"/>
              <a:gd name="connsiteY2" fmla="*/ 4255077 h 5052002"/>
              <a:gd name="connsiteX3" fmla="*/ 6590884 w 7323411"/>
              <a:gd name="connsiteY3" fmla="*/ 3597852 h 5052002"/>
              <a:gd name="connsiteX4" fmla="*/ 2404502 w 7323411"/>
              <a:gd name="connsiteY4" fmla="*/ 2740602 h 5052002"/>
              <a:gd name="connsiteX5" fmla="*/ 2404502 w 7323411"/>
              <a:gd name="connsiteY5" fmla="*/ 3416877 h 5052002"/>
              <a:gd name="connsiteX6" fmla="*/ 5166752 w 7323411"/>
              <a:gd name="connsiteY6" fmla="*/ 3416877 h 5052002"/>
              <a:gd name="connsiteX7" fmla="*/ 5166752 w 7323411"/>
              <a:gd name="connsiteY7" fmla="*/ 2740602 h 5052002"/>
              <a:gd name="connsiteX8" fmla="*/ 2052077 w 7323411"/>
              <a:gd name="connsiteY8" fmla="*/ 1911927 h 5052002"/>
              <a:gd name="connsiteX9" fmla="*/ 2052077 w 7323411"/>
              <a:gd name="connsiteY9" fmla="*/ 2597488 h 5052002"/>
              <a:gd name="connsiteX10" fmla="*/ 5985902 w 7323411"/>
              <a:gd name="connsiteY10" fmla="*/ 2597488 h 5052002"/>
              <a:gd name="connsiteX11" fmla="*/ 5985902 w 7323411"/>
              <a:gd name="connsiteY11" fmla="*/ 1911927 h 5052002"/>
              <a:gd name="connsiteX12" fmla="*/ 1775852 w 7323411"/>
              <a:gd name="connsiteY12" fmla="*/ 1026102 h 5052002"/>
              <a:gd name="connsiteX13" fmla="*/ 1775852 w 7323411"/>
              <a:gd name="connsiteY13" fmla="*/ 1692852 h 5052002"/>
              <a:gd name="connsiteX14" fmla="*/ 4538102 w 7323411"/>
              <a:gd name="connsiteY14" fmla="*/ 1692852 h 5052002"/>
              <a:gd name="connsiteX15" fmla="*/ 4538102 w 7323411"/>
              <a:gd name="connsiteY15" fmla="*/ 1026102 h 5052002"/>
              <a:gd name="connsiteX16" fmla="*/ 0 w 7323411"/>
              <a:gd name="connsiteY16" fmla="*/ 0 h 5052002"/>
              <a:gd name="connsiteX17" fmla="*/ 7323411 w 7323411"/>
              <a:gd name="connsiteY17" fmla="*/ 0 h 5052002"/>
              <a:gd name="connsiteX18" fmla="*/ 7323411 w 7323411"/>
              <a:gd name="connsiteY18" fmla="*/ 323271 h 5052002"/>
              <a:gd name="connsiteX19" fmla="*/ 4988663 w 7323411"/>
              <a:gd name="connsiteY19" fmla="*/ 323271 h 5052002"/>
              <a:gd name="connsiteX20" fmla="*/ 4988663 w 7323411"/>
              <a:gd name="connsiteY20" fmla="*/ 1708726 h 5052002"/>
              <a:gd name="connsiteX21" fmla="*/ 7323411 w 7323411"/>
              <a:gd name="connsiteY21" fmla="*/ 1708726 h 5052002"/>
              <a:gd name="connsiteX22" fmla="*/ 7323411 w 7323411"/>
              <a:gd name="connsiteY22" fmla="*/ 5052002 h 5052002"/>
              <a:gd name="connsiteX23" fmla="*/ 5971759 w 7323411"/>
              <a:gd name="connsiteY23" fmla="*/ 5052002 h 5052002"/>
              <a:gd name="connsiteX24" fmla="*/ 5971759 w 7323411"/>
              <a:gd name="connsiteY24" fmla="*/ 4378902 h 5052002"/>
              <a:gd name="connsiteX25" fmla="*/ 2056984 w 7323411"/>
              <a:gd name="connsiteY25" fmla="*/ 4378902 h 5052002"/>
              <a:gd name="connsiteX26" fmla="*/ 2056984 w 7323411"/>
              <a:gd name="connsiteY26" fmla="*/ 5052002 h 5052002"/>
              <a:gd name="connsiteX27" fmla="*/ 2005317 w 7323411"/>
              <a:gd name="connsiteY27" fmla="*/ 5052002 h 5052002"/>
              <a:gd name="connsiteX28" fmla="*/ 362270 w 7323411"/>
              <a:gd name="connsiteY28" fmla="*/ 5052002 h 5052002"/>
              <a:gd name="connsiteX29" fmla="*/ 222700 w 7323411"/>
              <a:gd name="connsiteY29" fmla="*/ 5052002 h 5052002"/>
              <a:gd name="connsiteX30" fmla="*/ 0 w 7323411"/>
              <a:gd name="connsiteY30" fmla="*/ 5052002 h 50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323411" h="5052002">
                <a:moveTo>
                  <a:pt x="2657059" y="3597852"/>
                </a:moveTo>
                <a:lnTo>
                  <a:pt x="2657059" y="4255077"/>
                </a:lnTo>
                <a:lnTo>
                  <a:pt x="6590884" y="4255077"/>
                </a:lnTo>
                <a:lnTo>
                  <a:pt x="6590884" y="3597852"/>
                </a:lnTo>
                <a:close/>
                <a:moveTo>
                  <a:pt x="2404502" y="2740602"/>
                </a:moveTo>
                <a:lnTo>
                  <a:pt x="2404502" y="3416877"/>
                </a:lnTo>
                <a:lnTo>
                  <a:pt x="5166752" y="3416877"/>
                </a:lnTo>
                <a:lnTo>
                  <a:pt x="5166752" y="2740602"/>
                </a:lnTo>
                <a:close/>
                <a:moveTo>
                  <a:pt x="2052077" y="1911927"/>
                </a:moveTo>
                <a:lnTo>
                  <a:pt x="2052077" y="2597488"/>
                </a:lnTo>
                <a:lnTo>
                  <a:pt x="5985902" y="2597488"/>
                </a:lnTo>
                <a:lnTo>
                  <a:pt x="5985902" y="1911927"/>
                </a:lnTo>
                <a:close/>
                <a:moveTo>
                  <a:pt x="1775852" y="1026102"/>
                </a:moveTo>
                <a:lnTo>
                  <a:pt x="1775852" y="1692852"/>
                </a:lnTo>
                <a:lnTo>
                  <a:pt x="4538102" y="1692852"/>
                </a:lnTo>
                <a:lnTo>
                  <a:pt x="4538102" y="1026102"/>
                </a:lnTo>
                <a:close/>
                <a:moveTo>
                  <a:pt x="0" y="0"/>
                </a:moveTo>
                <a:lnTo>
                  <a:pt x="7323411" y="0"/>
                </a:lnTo>
                <a:lnTo>
                  <a:pt x="7323411" y="323271"/>
                </a:lnTo>
                <a:lnTo>
                  <a:pt x="4988663" y="323271"/>
                </a:lnTo>
                <a:lnTo>
                  <a:pt x="4988663" y="1708726"/>
                </a:lnTo>
                <a:lnTo>
                  <a:pt x="7323411" y="1708726"/>
                </a:lnTo>
                <a:lnTo>
                  <a:pt x="7323411" y="5052002"/>
                </a:lnTo>
                <a:lnTo>
                  <a:pt x="5971759" y="5052002"/>
                </a:lnTo>
                <a:lnTo>
                  <a:pt x="5971759" y="4378902"/>
                </a:lnTo>
                <a:lnTo>
                  <a:pt x="2056984" y="4378902"/>
                </a:lnTo>
                <a:lnTo>
                  <a:pt x="2056984" y="5052002"/>
                </a:lnTo>
                <a:lnTo>
                  <a:pt x="2005317" y="5052002"/>
                </a:lnTo>
                <a:lnTo>
                  <a:pt x="362270" y="5052002"/>
                </a:lnTo>
                <a:lnTo>
                  <a:pt x="222700" y="5052002"/>
                </a:lnTo>
                <a:lnTo>
                  <a:pt x="0" y="5052002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C7AB5E-8C83-44CB-B494-6DDBBD285D50}"/>
              </a:ext>
            </a:extLst>
          </p:cNvPr>
          <p:cNvSpPr/>
          <p:nvPr/>
        </p:nvSpPr>
        <p:spPr>
          <a:xfrm>
            <a:off x="7315199" y="2371725"/>
            <a:ext cx="2143126" cy="2235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673764-CE6A-4EBB-A8BD-456C965DE7BE}"/>
              </a:ext>
            </a:extLst>
          </p:cNvPr>
          <p:cNvSpPr/>
          <p:nvPr/>
        </p:nvSpPr>
        <p:spPr>
          <a:xfrm>
            <a:off x="7315199" y="2905125"/>
            <a:ext cx="2143126" cy="2235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02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CDB6-3038-40E8-9481-DA9DAFE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Merkle</a:t>
            </a:r>
            <a:r>
              <a:rPr lang="es-ES" dirty="0"/>
              <a:t> Patricia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3074" name="Picture 2" descr="https://i.stack.imgur.com/YZGxe.png">
            <a:extLst>
              <a:ext uri="{FF2B5EF4-FFF2-40B4-BE49-F238E27FC236}">
                <a16:creationId xmlns:a16="http://schemas.microsoft.com/office/drawing/2014/main" id="{FA21B40C-9E51-4320-BE03-D5A8332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80" y="1269761"/>
            <a:ext cx="7394576" cy="52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DB14E-8974-4D72-9C1E-C25FAA6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 </a:t>
            </a:r>
            <a:r>
              <a:rPr lang="en-US" dirty="0" err="1">
                <a:solidFill>
                  <a:schemeClr val="accent1"/>
                </a:solidFill>
              </a:rPr>
              <a:t>bloque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Ethereum </a:t>
            </a:r>
            <a:r>
              <a:rPr lang="en-US" dirty="0" err="1">
                <a:solidFill>
                  <a:schemeClr val="accent1"/>
                </a:solidFill>
              </a:rPr>
              <a:t>contiene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0CCE9-30BF-4FD6-A1F6-46B0F7D7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182"/>
            <a:ext cx="10515600" cy="5043054"/>
          </a:xfrm>
        </p:spPr>
        <p:txBody>
          <a:bodyPr/>
          <a:lstStyle/>
          <a:p>
            <a:r>
              <a:rPr lang="en-US" b="1" dirty="0"/>
              <a:t>Transaction Tree</a:t>
            </a:r>
          </a:p>
          <a:p>
            <a:pPr lvl="1"/>
            <a:r>
              <a:rPr lang="en-US" dirty="0"/>
              <a:t>Gas Price, Limit</a:t>
            </a:r>
          </a:p>
          <a:p>
            <a:pPr lvl="1"/>
            <a:r>
              <a:rPr lang="en-US" dirty="0"/>
              <a:t>Receptor</a:t>
            </a:r>
          </a:p>
          <a:p>
            <a:pPr lvl="1"/>
            <a:r>
              <a:rPr lang="en-US" dirty="0"/>
              <a:t>Valor de </a:t>
            </a:r>
            <a:r>
              <a:rPr lang="en-US" dirty="0" err="1"/>
              <a:t>transferencia</a:t>
            </a:r>
            <a:endParaRPr lang="en-US" dirty="0"/>
          </a:p>
          <a:p>
            <a:pPr lvl="1"/>
            <a:r>
              <a:rPr lang="en-US" dirty="0" err="1"/>
              <a:t>Firmas</a:t>
            </a:r>
            <a:r>
              <a:rPr lang="en-US" dirty="0"/>
              <a:t> (</a:t>
            </a:r>
            <a:r>
              <a:rPr lang="en-US" dirty="0" err="1"/>
              <a:t>identifican</a:t>
            </a:r>
            <a:r>
              <a:rPr lang="en-US" dirty="0"/>
              <a:t> al </a:t>
            </a:r>
            <a:r>
              <a:rPr lang="en-US" dirty="0" err="1"/>
              <a:t>emisor</a:t>
            </a:r>
            <a:r>
              <a:rPr lang="en-US" dirty="0"/>
              <a:t>)</a:t>
            </a:r>
          </a:p>
          <a:p>
            <a:r>
              <a:rPr lang="en-US" b="1" dirty="0"/>
              <a:t>Receipt Tree</a:t>
            </a:r>
            <a:r>
              <a:rPr lang="en-US" dirty="0"/>
              <a:t>: registrar el </a:t>
            </a:r>
            <a:r>
              <a:rPr lang="en-US" dirty="0" err="1"/>
              <a:t>resultado</a:t>
            </a:r>
            <a:r>
              <a:rPr lang="en-US" dirty="0"/>
              <a:t> de una </a:t>
            </a:r>
            <a:r>
              <a:rPr lang="en-US" dirty="0" err="1"/>
              <a:t>transacción</a:t>
            </a:r>
            <a:endParaRPr lang="en-US" dirty="0"/>
          </a:p>
          <a:p>
            <a:pPr lvl="1"/>
            <a:r>
              <a:rPr lang="en-US" dirty="0"/>
              <a:t>Estado post-transaction</a:t>
            </a:r>
          </a:p>
          <a:p>
            <a:pPr lvl="1"/>
            <a:r>
              <a:rPr lang="en-US" dirty="0"/>
              <a:t>Gas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acumulado</a:t>
            </a:r>
            <a:endParaRPr lang="en-US" dirty="0"/>
          </a:p>
          <a:p>
            <a:r>
              <a:rPr lang="en-US" b="1" dirty="0"/>
              <a:t>State Tree</a:t>
            </a:r>
            <a:r>
              <a:rPr lang="en-US" dirty="0"/>
              <a:t>: </a:t>
            </a:r>
            <a:r>
              <a:rPr lang="en-US" dirty="0" err="1"/>
              <a:t>contiene</a:t>
            </a:r>
            <a:r>
              <a:rPr lang="en-US" dirty="0"/>
              <a:t> un par key-value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Ethereum</a:t>
            </a:r>
          </a:p>
          <a:p>
            <a:pPr lvl="1"/>
            <a:r>
              <a:rPr lang="en-US" dirty="0"/>
              <a:t>Nonce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Root de Storage Tree: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de Smart Contracts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88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ethereum block">
            <a:extLst>
              <a:ext uri="{FF2B5EF4-FFF2-40B4-BE49-F238E27FC236}">
                <a16:creationId xmlns:a16="http://schemas.microsoft.com/office/drawing/2014/main" id="{5E7C4100-2066-419B-B16A-FDFDEEBB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61" y="881062"/>
            <a:ext cx="9292478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98AE6BF-B973-4DF9-A12F-08C6E5A2ED4E}"/>
              </a:ext>
            </a:extLst>
          </p:cNvPr>
          <p:cNvSpPr/>
          <p:nvPr/>
        </p:nvSpPr>
        <p:spPr>
          <a:xfrm>
            <a:off x="1885950" y="3009900"/>
            <a:ext cx="1628775" cy="419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23452E-A63D-47C3-A55F-2203D01986E0}"/>
              </a:ext>
            </a:extLst>
          </p:cNvPr>
          <p:cNvSpPr/>
          <p:nvPr/>
        </p:nvSpPr>
        <p:spPr>
          <a:xfrm>
            <a:off x="4029075" y="3009900"/>
            <a:ext cx="2238375" cy="419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4D92A6-4391-463D-BA70-DFF6B9A2D40E}"/>
              </a:ext>
            </a:extLst>
          </p:cNvPr>
          <p:cNvSpPr/>
          <p:nvPr/>
        </p:nvSpPr>
        <p:spPr>
          <a:xfrm>
            <a:off x="6667500" y="3009899"/>
            <a:ext cx="1790700" cy="419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76F3A3-6E2C-4255-9424-297EF5B941AC}"/>
              </a:ext>
            </a:extLst>
          </p:cNvPr>
          <p:cNvSpPr/>
          <p:nvPr/>
        </p:nvSpPr>
        <p:spPr>
          <a:xfrm>
            <a:off x="5372100" y="4772025"/>
            <a:ext cx="1628775" cy="419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108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F2CF-8B1F-47B9-BB69-6E1C112E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¿Por qué es tan eficiente?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3C055-6D11-45C9-8859-D31D4139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b="1" dirty="0" err="1"/>
              <a:t>rápidamente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modificados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Hash de la </a:t>
            </a:r>
            <a:r>
              <a:rPr lang="en-US" dirty="0" err="1"/>
              <a:t>raíz</a:t>
            </a:r>
            <a:r>
              <a:rPr lang="en-US" dirty="0"/>
              <a:t> es </a:t>
            </a:r>
            <a:r>
              <a:rPr lang="en-US" dirty="0" err="1"/>
              <a:t>dependiente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dentro del Tree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Agrupa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parciales</a:t>
            </a:r>
            <a:r>
              <a:rPr lang="en-US" dirty="0"/>
              <a:t> (Extension nodes)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Complejidad</a:t>
            </a:r>
            <a:r>
              <a:rPr lang="en-US" dirty="0"/>
              <a:t> de O(log(n)) para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insertar</a:t>
            </a:r>
            <a:r>
              <a:rPr lang="en-US" dirty="0"/>
              <a:t>, </a:t>
            </a:r>
            <a:r>
              <a:rPr lang="en-US" dirty="0" err="1"/>
              <a:t>buscar</a:t>
            </a:r>
            <a:r>
              <a:rPr lang="en-US" dirty="0"/>
              <a:t> y </a:t>
            </a:r>
            <a:r>
              <a:rPr lang="en-US" dirty="0" err="1"/>
              <a:t>borrar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State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ser </a:t>
            </a:r>
            <a:r>
              <a:rPr lang="en-US" b="1" dirty="0" err="1"/>
              <a:t>actualizado</a:t>
            </a:r>
            <a:r>
              <a:rPr lang="en-US" b="1" dirty="0"/>
              <a:t> </a:t>
            </a:r>
            <a:r>
              <a:rPr lang="en-US" b="1" dirty="0" err="1"/>
              <a:t>constantemente</a:t>
            </a:r>
            <a:r>
              <a:rPr lang="en-US" dirty="0"/>
              <a:t>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reconstruirlo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Root hash no </a:t>
            </a:r>
            <a:r>
              <a:rPr lang="en-US" dirty="0" err="1"/>
              <a:t>depende</a:t>
            </a:r>
            <a:r>
              <a:rPr lang="en-US" dirty="0"/>
              <a:t> del </a:t>
            </a:r>
            <a:r>
              <a:rPr lang="en-US" dirty="0" err="1"/>
              <a:t>orden</a:t>
            </a:r>
            <a:r>
              <a:rPr lang="en-US" dirty="0"/>
              <a:t> de las </a:t>
            </a:r>
            <a:r>
              <a:rPr lang="en-US" dirty="0" err="1"/>
              <a:t>actualizaciones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5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76D025C4-51E4-40B6-B5E2-D9FE4CA68AA7}"/>
              </a:ext>
            </a:extLst>
          </p:cNvPr>
          <p:cNvSpPr txBox="1">
            <a:spLocks/>
          </p:cNvSpPr>
          <p:nvPr/>
        </p:nvSpPr>
        <p:spPr>
          <a:xfrm>
            <a:off x="838200" y="2941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Merkle Tree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42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8BD838-59BD-476D-944C-1272F9D4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Nuestra implementación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9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B438A-61B0-4291-A5E1-6E90572F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Anexos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4C86F3-611A-430B-959D-7E62F58D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8" y="1930919"/>
            <a:ext cx="11812044" cy="34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B438A-61B0-4291-A5E1-6E90572F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Anexos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05499-0714-4108-8406-413FB804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63" y="285463"/>
            <a:ext cx="8716326" cy="62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BCA1-5958-4A19-8644-84FE37AC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5"/>
            <a:ext cx="10515600" cy="1325563"/>
          </a:xfrm>
        </p:spPr>
        <p:txBody>
          <a:bodyPr/>
          <a:lstStyle/>
          <a:p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A25AA5-0211-49D9-9D89-1DF041AAD4F5}"/>
              </a:ext>
            </a:extLst>
          </p:cNvPr>
          <p:cNvSpPr/>
          <p:nvPr/>
        </p:nvSpPr>
        <p:spPr>
          <a:xfrm>
            <a:off x="343195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H-01</a:t>
            </a:r>
          </a:p>
          <a:p>
            <a:pPr algn="ctr"/>
            <a:r>
              <a:rPr lang="es-ES" dirty="0"/>
              <a:t>hash(D2)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9E6B3-960F-45D9-A97B-D32C8CAE2A0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446176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1A01ED-4A04-4E95-9C9B-FD7FC1166D16}"/>
              </a:ext>
            </a:extLst>
          </p:cNvPr>
          <p:cNvSpPr/>
          <p:nvPr/>
        </p:nvSpPr>
        <p:spPr>
          <a:xfrm>
            <a:off x="6530266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H-10</a:t>
            </a:r>
          </a:p>
          <a:p>
            <a:pPr algn="ctr"/>
            <a:r>
              <a:rPr lang="es-ES" dirty="0"/>
              <a:t>hash(D3)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9E4171-70A5-4942-BCF1-622F9BE2569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560076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7DA532-D6CF-4222-9572-1B46EDDE3F0A}"/>
              </a:ext>
            </a:extLst>
          </p:cNvPr>
          <p:cNvSpPr/>
          <p:nvPr/>
        </p:nvSpPr>
        <p:spPr>
          <a:xfrm>
            <a:off x="9115148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H-11</a:t>
            </a:r>
          </a:p>
          <a:p>
            <a:pPr algn="ctr"/>
            <a:r>
              <a:rPr lang="es-ES" dirty="0"/>
              <a:t>hash(D4)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C72381-47D3-4407-A6E8-5D4B31687A61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10144958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9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BCA1-5958-4A19-8644-84FE37AC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5"/>
            <a:ext cx="10515600" cy="1325563"/>
          </a:xfrm>
        </p:spPr>
        <p:txBody>
          <a:bodyPr/>
          <a:lstStyle/>
          <a:p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A25AA5-0211-49D9-9D89-1DF041AAD4F5}"/>
              </a:ext>
            </a:extLst>
          </p:cNvPr>
          <p:cNvSpPr/>
          <p:nvPr/>
        </p:nvSpPr>
        <p:spPr>
          <a:xfrm>
            <a:off x="343195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H-01</a:t>
            </a:r>
          </a:p>
          <a:p>
            <a:pPr algn="ctr"/>
            <a:r>
              <a:rPr lang="es-ES" dirty="0"/>
              <a:t>hash(D2)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9E6B3-960F-45D9-A97B-D32C8CAE2A0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446176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1A01ED-4A04-4E95-9C9B-FD7FC1166D16}"/>
              </a:ext>
            </a:extLst>
          </p:cNvPr>
          <p:cNvSpPr/>
          <p:nvPr/>
        </p:nvSpPr>
        <p:spPr>
          <a:xfrm>
            <a:off x="6530266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H-10</a:t>
            </a:r>
          </a:p>
          <a:p>
            <a:pPr algn="ctr"/>
            <a:r>
              <a:rPr lang="es-ES" dirty="0"/>
              <a:t>hash(D3)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9E4171-70A5-4942-BCF1-622F9BE2569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560076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7DA532-D6CF-4222-9572-1B46EDDE3F0A}"/>
              </a:ext>
            </a:extLst>
          </p:cNvPr>
          <p:cNvSpPr/>
          <p:nvPr/>
        </p:nvSpPr>
        <p:spPr>
          <a:xfrm>
            <a:off x="9115148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H-11</a:t>
            </a:r>
          </a:p>
          <a:p>
            <a:pPr algn="ctr"/>
            <a:r>
              <a:rPr lang="es-ES" dirty="0"/>
              <a:t>hash(D4)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C72381-47D3-4407-A6E8-5D4B31687A61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10144958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7E77E3-1CDA-48C3-80A9-0A3762D75DDE}"/>
              </a:ext>
            </a:extLst>
          </p:cNvPr>
          <p:cNvSpPr/>
          <p:nvPr/>
        </p:nvSpPr>
        <p:spPr>
          <a:xfrm>
            <a:off x="2109185" y="3101098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</a:t>
            </a:r>
          </a:p>
          <a:p>
            <a:pPr algn="ctr"/>
            <a:r>
              <a:rPr lang="es-ES" dirty="0"/>
              <a:t>hash(H-00 + H-01)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CE98E9-8C66-48C9-80B0-52914333782F}"/>
              </a:ext>
            </a:extLst>
          </p:cNvPr>
          <p:cNvCxnSpPr>
            <a:stCxn id="3" idx="0"/>
            <a:endCxn id="16" idx="2"/>
          </p:cNvCxnSpPr>
          <p:nvPr/>
        </p:nvCxnSpPr>
        <p:spPr>
          <a:xfrm flipV="1">
            <a:off x="1868009" y="3979987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DB5BBD-CF86-4C86-8C5F-52A9F7A182B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138995" y="3979987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8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BCA1-5958-4A19-8644-84FE37AC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5"/>
            <a:ext cx="10515600" cy="1325563"/>
          </a:xfrm>
        </p:spPr>
        <p:txBody>
          <a:bodyPr/>
          <a:lstStyle/>
          <a:p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A25AA5-0211-49D9-9D89-1DF041AAD4F5}"/>
              </a:ext>
            </a:extLst>
          </p:cNvPr>
          <p:cNvSpPr/>
          <p:nvPr/>
        </p:nvSpPr>
        <p:spPr>
          <a:xfrm>
            <a:off x="343195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H-01</a:t>
            </a:r>
          </a:p>
          <a:p>
            <a:pPr algn="ctr"/>
            <a:r>
              <a:rPr lang="es-ES" dirty="0"/>
              <a:t>hash(D2)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9E6B3-960F-45D9-A97B-D32C8CAE2A0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446176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1A01ED-4A04-4E95-9C9B-FD7FC1166D16}"/>
              </a:ext>
            </a:extLst>
          </p:cNvPr>
          <p:cNvSpPr/>
          <p:nvPr/>
        </p:nvSpPr>
        <p:spPr>
          <a:xfrm>
            <a:off x="6530266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H-10</a:t>
            </a:r>
          </a:p>
          <a:p>
            <a:pPr algn="ctr"/>
            <a:r>
              <a:rPr lang="es-ES" dirty="0"/>
              <a:t>hash(D3)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9E4171-70A5-4942-BCF1-622F9BE2569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560076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7DA532-D6CF-4222-9572-1B46EDDE3F0A}"/>
              </a:ext>
            </a:extLst>
          </p:cNvPr>
          <p:cNvSpPr/>
          <p:nvPr/>
        </p:nvSpPr>
        <p:spPr>
          <a:xfrm>
            <a:off x="9115148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H-11</a:t>
            </a:r>
          </a:p>
          <a:p>
            <a:pPr algn="ctr"/>
            <a:r>
              <a:rPr lang="es-ES" dirty="0"/>
              <a:t>hash(D4)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C72381-47D3-4407-A6E8-5D4B31687A61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10144958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7E77E3-1CDA-48C3-80A9-0A3762D75DDE}"/>
              </a:ext>
            </a:extLst>
          </p:cNvPr>
          <p:cNvSpPr/>
          <p:nvPr/>
        </p:nvSpPr>
        <p:spPr>
          <a:xfrm>
            <a:off x="2109185" y="3101098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</a:t>
            </a:r>
          </a:p>
          <a:p>
            <a:pPr algn="ctr"/>
            <a:r>
              <a:rPr lang="es-ES" dirty="0"/>
              <a:t>hash(H-00 + H-01)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CE98E9-8C66-48C9-80B0-52914333782F}"/>
              </a:ext>
            </a:extLst>
          </p:cNvPr>
          <p:cNvCxnSpPr>
            <a:stCxn id="3" idx="0"/>
            <a:endCxn id="16" idx="2"/>
          </p:cNvCxnSpPr>
          <p:nvPr/>
        </p:nvCxnSpPr>
        <p:spPr>
          <a:xfrm flipV="1">
            <a:off x="1868009" y="3979987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DB5BBD-CF86-4C86-8C5F-52A9F7A182B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138995" y="3979987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E31232F-007D-431E-BE57-2424DDF1BEBF}"/>
              </a:ext>
            </a:extLst>
          </p:cNvPr>
          <p:cNvSpPr/>
          <p:nvPr/>
        </p:nvSpPr>
        <p:spPr>
          <a:xfrm>
            <a:off x="7830845" y="3110623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</a:t>
            </a:r>
          </a:p>
          <a:p>
            <a:pPr algn="ctr"/>
            <a:r>
              <a:rPr lang="es-ES" dirty="0"/>
              <a:t>hash(H-10 + H-11)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284B950-F967-457D-AB1C-5AC693F11DE9}"/>
              </a:ext>
            </a:extLst>
          </p:cNvPr>
          <p:cNvCxnSpPr>
            <a:endCxn id="19" idx="2"/>
          </p:cNvCxnSpPr>
          <p:nvPr/>
        </p:nvCxnSpPr>
        <p:spPr>
          <a:xfrm flipV="1">
            <a:off x="7589669" y="3989512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81DACFD-D69A-40C0-8A3C-42F6F4737E5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8860655" y="3989512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BCA1-5958-4A19-8644-84FE37AC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5"/>
            <a:ext cx="10515600" cy="1325563"/>
          </a:xfrm>
        </p:spPr>
        <p:txBody>
          <a:bodyPr/>
          <a:lstStyle/>
          <a:p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A25AA5-0211-49D9-9D89-1DF041AAD4F5}"/>
              </a:ext>
            </a:extLst>
          </p:cNvPr>
          <p:cNvSpPr/>
          <p:nvPr/>
        </p:nvSpPr>
        <p:spPr>
          <a:xfrm>
            <a:off x="343195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H-01</a:t>
            </a:r>
          </a:p>
          <a:p>
            <a:pPr algn="ctr"/>
            <a:r>
              <a:rPr lang="es-ES" dirty="0"/>
              <a:t>hash(D2)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9E6B3-960F-45D9-A97B-D32C8CAE2A0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446176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1A01ED-4A04-4E95-9C9B-FD7FC1166D16}"/>
              </a:ext>
            </a:extLst>
          </p:cNvPr>
          <p:cNvSpPr/>
          <p:nvPr/>
        </p:nvSpPr>
        <p:spPr>
          <a:xfrm>
            <a:off x="6530266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H-10</a:t>
            </a:r>
          </a:p>
          <a:p>
            <a:pPr algn="ctr"/>
            <a:r>
              <a:rPr lang="es-ES" dirty="0"/>
              <a:t>hash(D3)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9E4171-70A5-4942-BCF1-622F9BE2569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560076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7DA532-D6CF-4222-9572-1B46EDDE3F0A}"/>
              </a:ext>
            </a:extLst>
          </p:cNvPr>
          <p:cNvSpPr/>
          <p:nvPr/>
        </p:nvSpPr>
        <p:spPr>
          <a:xfrm>
            <a:off x="9115148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H-11</a:t>
            </a:r>
          </a:p>
          <a:p>
            <a:pPr algn="ctr"/>
            <a:r>
              <a:rPr lang="es-ES" dirty="0"/>
              <a:t>hash(D4)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C72381-47D3-4407-A6E8-5D4B31687A61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10144958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7E77E3-1CDA-48C3-80A9-0A3762D75DDE}"/>
              </a:ext>
            </a:extLst>
          </p:cNvPr>
          <p:cNvSpPr/>
          <p:nvPr/>
        </p:nvSpPr>
        <p:spPr>
          <a:xfrm>
            <a:off x="2109185" y="3101098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</a:t>
            </a:r>
          </a:p>
          <a:p>
            <a:pPr algn="ctr"/>
            <a:r>
              <a:rPr lang="es-ES" dirty="0"/>
              <a:t>hash(H-00 + H-01)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CE98E9-8C66-48C9-80B0-52914333782F}"/>
              </a:ext>
            </a:extLst>
          </p:cNvPr>
          <p:cNvCxnSpPr>
            <a:stCxn id="3" idx="0"/>
            <a:endCxn id="16" idx="2"/>
          </p:cNvCxnSpPr>
          <p:nvPr/>
        </p:nvCxnSpPr>
        <p:spPr>
          <a:xfrm flipV="1">
            <a:off x="1868009" y="3979987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DB5BBD-CF86-4C86-8C5F-52A9F7A182B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138995" y="3979987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E31232F-007D-431E-BE57-2424DDF1BEBF}"/>
              </a:ext>
            </a:extLst>
          </p:cNvPr>
          <p:cNvSpPr/>
          <p:nvPr/>
        </p:nvSpPr>
        <p:spPr>
          <a:xfrm>
            <a:off x="7830845" y="3110623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</a:t>
            </a:r>
          </a:p>
          <a:p>
            <a:pPr algn="ctr"/>
            <a:r>
              <a:rPr lang="es-ES" dirty="0"/>
              <a:t>hash(H-10 + H-11)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284B950-F967-457D-AB1C-5AC693F11DE9}"/>
              </a:ext>
            </a:extLst>
          </p:cNvPr>
          <p:cNvCxnSpPr>
            <a:endCxn id="19" idx="2"/>
          </p:cNvCxnSpPr>
          <p:nvPr/>
        </p:nvCxnSpPr>
        <p:spPr>
          <a:xfrm flipV="1">
            <a:off x="7589669" y="3989512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81DACFD-D69A-40C0-8A3C-42F6F4737E5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8860655" y="3989512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7DE9B8-3BEE-4036-BC7F-A82E256DDDF3}"/>
              </a:ext>
            </a:extLst>
          </p:cNvPr>
          <p:cNvSpPr/>
          <p:nvPr/>
        </p:nvSpPr>
        <p:spPr>
          <a:xfrm>
            <a:off x="5066190" y="1344967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Top Hash</a:t>
            </a:r>
          </a:p>
          <a:p>
            <a:pPr algn="ctr"/>
            <a:r>
              <a:rPr lang="es-ES" dirty="0"/>
              <a:t>hash(H-0 + H-1)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19A4AB-30A3-4E64-B33C-DB550230A232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V="1">
            <a:off x="3138995" y="2223856"/>
            <a:ext cx="2957005" cy="877242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0537841-C003-46C5-8123-2D26853B6CE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6096000" y="2223856"/>
            <a:ext cx="2764655" cy="88676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7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BCA1-5958-4A19-8644-84FE37AC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5"/>
            <a:ext cx="10515600" cy="1325563"/>
          </a:xfrm>
        </p:spPr>
        <p:txBody>
          <a:bodyPr/>
          <a:lstStyle/>
          <a:p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A25AA5-0211-49D9-9D89-1DF041AAD4F5}"/>
              </a:ext>
            </a:extLst>
          </p:cNvPr>
          <p:cNvSpPr/>
          <p:nvPr/>
        </p:nvSpPr>
        <p:spPr>
          <a:xfrm>
            <a:off x="343195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H-01</a:t>
            </a:r>
          </a:p>
          <a:p>
            <a:pPr algn="ctr"/>
            <a:r>
              <a:rPr lang="es-ES" dirty="0"/>
              <a:t>hash(D2)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9E6B3-960F-45D9-A97B-D32C8CAE2A0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446176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1A01ED-4A04-4E95-9C9B-FD7FC1166D16}"/>
              </a:ext>
            </a:extLst>
          </p:cNvPr>
          <p:cNvSpPr/>
          <p:nvPr/>
        </p:nvSpPr>
        <p:spPr>
          <a:xfrm>
            <a:off x="6530266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H-10</a:t>
            </a:r>
          </a:p>
          <a:p>
            <a:pPr algn="ctr"/>
            <a:r>
              <a:rPr lang="es-ES" dirty="0"/>
              <a:t>hash(D3)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9E4171-70A5-4942-BCF1-622F9BE2569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560076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7DA532-D6CF-4222-9572-1B46EDDE3F0A}"/>
              </a:ext>
            </a:extLst>
          </p:cNvPr>
          <p:cNvSpPr/>
          <p:nvPr/>
        </p:nvSpPr>
        <p:spPr>
          <a:xfrm>
            <a:off x="9115148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H-11</a:t>
            </a:r>
          </a:p>
          <a:p>
            <a:pPr algn="ctr"/>
            <a:r>
              <a:rPr lang="es-ES" dirty="0"/>
              <a:t>hash(D4)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C72381-47D3-4407-A6E8-5D4B31687A61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10144958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7E77E3-1CDA-48C3-80A9-0A3762D75DDE}"/>
              </a:ext>
            </a:extLst>
          </p:cNvPr>
          <p:cNvSpPr/>
          <p:nvPr/>
        </p:nvSpPr>
        <p:spPr>
          <a:xfrm>
            <a:off x="2109185" y="3101098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</a:t>
            </a:r>
          </a:p>
          <a:p>
            <a:pPr algn="ctr"/>
            <a:r>
              <a:rPr lang="es-ES" dirty="0"/>
              <a:t>hash(H-00 + H-01)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CE98E9-8C66-48C9-80B0-52914333782F}"/>
              </a:ext>
            </a:extLst>
          </p:cNvPr>
          <p:cNvCxnSpPr>
            <a:stCxn id="3" idx="0"/>
            <a:endCxn id="16" idx="2"/>
          </p:cNvCxnSpPr>
          <p:nvPr/>
        </p:nvCxnSpPr>
        <p:spPr>
          <a:xfrm flipV="1">
            <a:off x="1868009" y="3979987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DB5BBD-CF86-4C86-8C5F-52A9F7A182B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138995" y="3979987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E31232F-007D-431E-BE57-2424DDF1BEBF}"/>
              </a:ext>
            </a:extLst>
          </p:cNvPr>
          <p:cNvSpPr/>
          <p:nvPr/>
        </p:nvSpPr>
        <p:spPr>
          <a:xfrm>
            <a:off x="7830845" y="3110623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</a:t>
            </a:r>
          </a:p>
          <a:p>
            <a:pPr algn="ctr"/>
            <a:r>
              <a:rPr lang="es-ES" dirty="0"/>
              <a:t>hash(H-10 + H-11)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284B950-F967-457D-AB1C-5AC693F11DE9}"/>
              </a:ext>
            </a:extLst>
          </p:cNvPr>
          <p:cNvCxnSpPr>
            <a:endCxn id="19" idx="2"/>
          </p:cNvCxnSpPr>
          <p:nvPr/>
        </p:nvCxnSpPr>
        <p:spPr>
          <a:xfrm flipV="1">
            <a:off x="7589669" y="3989512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81DACFD-D69A-40C0-8A3C-42F6F4737E5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8860655" y="3989512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7DE9B8-3BEE-4036-BC7F-A82E256DDDF3}"/>
              </a:ext>
            </a:extLst>
          </p:cNvPr>
          <p:cNvSpPr/>
          <p:nvPr/>
        </p:nvSpPr>
        <p:spPr>
          <a:xfrm>
            <a:off x="5066190" y="1344967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Top Hash</a:t>
            </a:r>
          </a:p>
          <a:p>
            <a:pPr algn="ctr"/>
            <a:r>
              <a:rPr lang="es-ES" dirty="0"/>
              <a:t>hash(H-0 + H-1)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19A4AB-30A3-4E64-B33C-DB550230A232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V="1">
            <a:off x="3138995" y="2223856"/>
            <a:ext cx="2957005" cy="877242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0537841-C003-46C5-8123-2D26853B6CE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6096000" y="2223856"/>
            <a:ext cx="2764655" cy="88676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84EEFAD-7B6A-43A4-BA6E-853093010E1E}"/>
              </a:ext>
            </a:extLst>
          </p:cNvPr>
          <p:cNvSpPr/>
          <p:nvPr/>
        </p:nvSpPr>
        <p:spPr>
          <a:xfrm>
            <a:off x="428625" y="1190625"/>
            <a:ext cx="11525250" cy="451485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98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BCA1-5958-4A19-8644-84FE37AC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5"/>
            <a:ext cx="10515600" cy="1325563"/>
          </a:xfrm>
        </p:spPr>
        <p:txBody>
          <a:bodyPr/>
          <a:lstStyle/>
          <a:p>
            <a:r>
              <a:rPr lang="es-ES" dirty="0" err="1"/>
              <a:t>Merkle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8C73A-6591-4C4B-8A42-207BB2000582}"/>
              </a:ext>
            </a:extLst>
          </p:cNvPr>
          <p:cNvSpPr/>
          <p:nvPr/>
        </p:nvSpPr>
        <p:spPr>
          <a:xfrm>
            <a:off x="838200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C7C6E-B154-4C0B-A921-33797EC28E80}"/>
              </a:ext>
            </a:extLst>
          </p:cNvPr>
          <p:cNvSpPr/>
          <p:nvPr/>
        </p:nvSpPr>
        <p:spPr>
          <a:xfrm>
            <a:off x="3423082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ACDC48-4AF9-4D76-92D8-2E73B9E82A1C}"/>
              </a:ext>
            </a:extLst>
          </p:cNvPr>
          <p:cNvSpPr/>
          <p:nvPr/>
        </p:nvSpPr>
        <p:spPr>
          <a:xfrm>
            <a:off x="6530266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4E3CC5-23AC-463D-9BC0-D4B6826DFFC9}"/>
              </a:ext>
            </a:extLst>
          </p:cNvPr>
          <p:cNvSpPr/>
          <p:nvPr/>
        </p:nvSpPr>
        <p:spPr>
          <a:xfrm>
            <a:off x="9115148" y="5942459"/>
            <a:ext cx="2059619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FCA643-2FD0-4D29-A707-1C0E1057D87F}"/>
              </a:ext>
            </a:extLst>
          </p:cNvPr>
          <p:cNvSpPr/>
          <p:nvPr/>
        </p:nvSpPr>
        <p:spPr>
          <a:xfrm>
            <a:off x="83819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H-00</a:t>
            </a:r>
          </a:p>
          <a:p>
            <a:pPr algn="ctr"/>
            <a:r>
              <a:rPr lang="es-ES" dirty="0"/>
              <a:t>hash(D1)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C97BCA-DD1B-46AD-BF5D-044EB376AEB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186800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A25AA5-0211-49D9-9D89-1DF041AAD4F5}"/>
              </a:ext>
            </a:extLst>
          </p:cNvPr>
          <p:cNvSpPr/>
          <p:nvPr/>
        </p:nvSpPr>
        <p:spPr>
          <a:xfrm>
            <a:off x="3431959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H-01</a:t>
            </a:r>
          </a:p>
          <a:p>
            <a:pPr algn="ctr"/>
            <a:r>
              <a:rPr lang="es-ES" dirty="0"/>
              <a:t>hash(D2)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9E6B3-960F-45D9-A97B-D32C8CAE2A0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4461769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1A01ED-4A04-4E95-9C9B-FD7FC1166D16}"/>
              </a:ext>
            </a:extLst>
          </p:cNvPr>
          <p:cNvSpPr/>
          <p:nvPr/>
        </p:nvSpPr>
        <p:spPr>
          <a:xfrm>
            <a:off x="6530266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H-10</a:t>
            </a:r>
          </a:p>
          <a:p>
            <a:pPr algn="ctr"/>
            <a:r>
              <a:rPr lang="es-ES" dirty="0"/>
              <a:t>hash(D3)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9E4171-70A5-4942-BCF1-622F9BE2569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560076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7DA532-D6CF-4222-9572-1B46EDDE3F0A}"/>
              </a:ext>
            </a:extLst>
          </p:cNvPr>
          <p:cNvSpPr/>
          <p:nvPr/>
        </p:nvSpPr>
        <p:spPr>
          <a:xfrm>
            <a:off x="9115148" y="4634144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H-11</a:t>
            </a:r>
          </a:p>
          <a:p>
            <a:pPr algn="ctr"/>
            <a:r>
              <a:rPr lang="es-ES" dirty="0"/>
              <a:t>hash(D4)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C72381-47D3-4407-A6E8-5D4B31687A61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10144958" y="5513033"/>
            <a:ext cx="1" cy="4294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7E77E3-1CDA-48C3-80A9-0A3762D75DDE}"/>
              </a:ext>
            </a:extLst>
          </p:cNvPr>
          <p:cNvSpPr/>
          <p:nvPr/>
        </p:nvSpPr>
        <p:spPr>
          <a:xfrm>
            <a:off x="2109185" y="3101098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H-0</a:t>
            </a:r>
          </a:p>
          <a:p>
            <a:pPr algn="ctr"/>
            <a:r>
              <a:rPr lang="es-ES" dirty="0"/>
              <a:t>hash(H-00 + H-01)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CE98E9-8C66-48C9-80B0-52914333782F}"/>
              </a:ext>
            </a:extLst>
          </p:cNvPr>
          <p:cNvCxnSpPr>
            <a:stCxn id="3" idx="0"/>
            <a:endCxn id="16" idx="2"/>
          </p:cNvCxnSpPr>
          <p:nvPr/>
        </p:nvCxnSpPr>
        <p:spPr>
          <a:xfrm flipV="1">
            <a:off x="1868009" y="3979987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DB5BBD-CF86-4C86-8C5F-52A9F7A182B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138995" y="3979987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E31232F-007D-431E-BE57-2424DDF1BEBF}"/>
              </a:ext>
            </a:extLst>
          </p:cNvPr>
          <p:cNvSpPr/>
          <p:nvPr/>
        </p:nvSpPr>
        <p:spPr>
          <a:xfrm>
            <a:off x="7830845" y="3110623"/>
            <a:ext cx="2059619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H-1</a:t>
            </a:r>
          </a:p>
          <a:p>
            <a:pPr algn="ctr"/>
            <a:r>
              <a:rPr lang="es-ES" dirty="0"/>
              <a:t>hash(H-10 + H-11)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284B950-F967-457D-AB1C-5AC693F11DE9}"/>
              </a:ext>
            </a:extLst>
          </p:cNvPr>
          <p:cNvCxnSpPr>
            <a:endCxn id="19" idx="2"/>
          </p:cNvCxnSpPr>
          <p:nvPr/>
        </p:nvCxnSpPr>
        <p:spPr>
          <a:xfrm flipV="1">
            <a:off x="7589669" y="3989512"/>
            <a:ext cx="1270986" cy="65415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81DACFD-D69A-40C0-8A3C-42F6F4737E5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8860655" y="3989512"/>
            <a:ext cx="1222162" cy="6541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7DE9B8-3BEE-4036-BC7F-A82E256DDDF3}"/>
              </a:ext>
            </a:extLst>
          </p:cNvPr>
          <p:cNvSpPr/>
          <p:nvPr/>
        </p:nvSpPr>
        <p:spPr>
          <a:xfrm>
            <a:off x="5066190" y="1344967"/>
            <a:ext cx="2059619" cy="878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Top Hash</a:t>
            </a:r>
          </a:p>
          <a:p>
            <a:pPr algn="ctr"/>
            <a:r>
              <a:rPr lang="es-ES" dirty="0"/>
              <a:t>hash(H-0 + H-1)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19A4AB-30A3-4E64-B33C-DB550230A232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V="1">
            <a:off x="3138995" y="2223856"/>
            <a:ext cx="2957005" cy="877242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0537841-C003-46C5-8123-2D26853B6CE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6096000" y="2223856"/>
            <a:ext cx="2764655" cy="88676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84EEFAD-7B6A-43A4-BA6E-853093010E1E}"/>
              </a:ext>
            </a:extLst>
          </p:cNvPr>
          <p:cNvSpPr/>
          <p:nvPr/>
        </p:nvSpPr>
        <p:spPr>
          <a:xfrm>
            <a:off x="428625" y="1190625"/>
            <a:ext cx="11525250" cy="451485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1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599</Words>
  <Application>Microsoft Office PowerPoint</Application>
  <PresentationFormat>Panorámica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Modified Merkle Patricia Trees</vt:lpstr>
      <vt:lpstr>Presentación de PowerPoint</vt:lpstr>
      <vt:lpstr>Presentación de PowerPoint</vt:lpstr>
      <vt:lpstr>Merkle Tree</vt:lpstr>
      <vt:lpstr>Merkle Tree</vt:lpstr>
      <vt:lpstr>Merkle Tree</vt:lpstr>
      <vt:lpstr>Merkle Tree</vt:lpstr>
      <vt:lpstr>Merkle Tree</vt:lpstr>
      <vt:lpstr>Merkle Tree</vt:lpstr>
      <vt:lpstr>Bloques en Bitcoin</vt:lpstr>
      <vt:lpstr>Beneficios de Merkle Tree</vt:lpstr>
      <vt:lpstr>Patricia Trie</vt:lpstr>
      <vt:lpstr>Patricia Trie</vt:lpstr>
      <vt:lpstr>Ethereum Modified Merkle Patricia Tree</vt:lpstr>
      <vt:lpstr>Ethereum Modified Merkle Patricia Tree</vt:lpstr>
      <vt:lpstr>Ethereum Modified Merkle Patricia Trie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Ethereum Modified Merkle Patricia Tree</vt:lpstr>
      <vt:lpstr>Un bloque en Ethereum contiene:</vt:lpstr>
      <vt:lpstr>Presentación de PowerPoint</vt:lpstr>
      <vt:lpstr>¿Por qué es tan eficiente?</vt:lpstr>
      <vt:lpstr>Nuestra implementación</vt:lpstr>
      <vt:lpstr>Anexos</vt:lpstr>
      <vt:lpstr>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Merkle Patricia Trees</dc:title>
  <dc:creator>maxis</dc:creator>
  <cp:lastModifiedBy>maxis</cp:lastModifiedBy>
  <cp:revision>10</cp:revision>
  <dcterms:created xsi:type="dcterms:W3CDTF">2019-06-26T05:07:21Z</dcterms:created>
  <dcterms:modified xsi:type="dcterms:W3CDTF">2019-06-28T16:47:25Z</dcterms:modified>
</cp:coreProperties>
</file>