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1" r:id="rId3"/>
    <p:sldId id="279" r:id="rId4"/>
    <p:sldId id="281" r:id="rId5"/>
    <p:sldId id="280" r:id="rId6"/>
    <p:sldId id="257" r:id="rId7"/>
    <p:sldId id="275" r:id="rId8"/>
    <p:sldId id="276" r:id="rId9"/>
    <p:sldId id="283" r:id="rId10"/>
    <p:sldId id="284" r:id="rId11"/>
    <p:sldId id="28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79"/>
            <p14:sldId id="281"/>
            <p14:sldId id="280"/>
            <p14:sldId id="257"/>
            <p14:sldId id="275"/>
            <p14:sldId id="276"/>
            <p14:sldId id="283"/>
          </p14:sldIdLst>
        </p14:section>
        <p14:section name="Learn More" id="{2CC34DB2-6590-42C0-AD4B-A04C6060184E}">
          <p14:sldIdLst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14" autoAdjust="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85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6/4/2020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Online Car Rental System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Quick car reservation for customers and a thorough business management solution for car rental owners.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36" y="4187892"/>
            <a:ext cx="25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Class Diagram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54" y="1280160"/>
            <a:ext cx="10933612" cy="526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916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</a:rPr>
              <a:t>THE END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291" y="2946921"/>
            <a:ext cx="25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1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ccounting Pain Points in Healthcare - An Obstacle You Can Avoi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704" y="1524708"/>
            <a:ext cx="6453097" cy="3752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Problem Statement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21207" y="1392813"/>
            <a:ext cx="4321704" cy="3061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000" i="1" dirty="0"/>
              <a:t>Car reservation and business management </a:t>
            </a:r>
            <a:r>
              <a:rPr lang="en-US" sz="2000" i="1" dirty="0" smtClean="0"/>
              <a:t>is complex and </a:t>
            </a:r>
            <a:r>
              <a:rPr lang="en-US" sz="2000" i="1" dirty="0"/>
              <a:t>ineffective to manually track the rental </a:t>
            </a:r>
            <a:r>
              <a:rPr lang="en-US" sz="2000" i="1" dirty="0" smtClean="0"/>
              <a:t>record</a:t>
            </a:r>
            <a:r>
              <a:rPr lang="en-US" sz="1600" i="1" dirty="0" smtClean="0"/>
              <a:t>s</a:t>
            </a:r>
            <a:r>
              <a:rPr lang="en-US" sz="1600" i="1" dirty="0"/>
              <a:t>.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 smtClean="0"/>
          </a:p>
          <a:p>
            <a:pPr>
              <a:spcAft>
                <a:spcPts val="600"/>
              </a:spcAft>
              <a:defRPr/>
            </a:pPr>
            <a:r>
              <a:rPr lang="en-US" sz="1600" dirty="0" smtClean="0"/>
              <a:t>Cash based payment records bookkeeping.</a:t>
            </a:r>
          </a:p>
          <a:p>
            <a:pPr>
              <a:spcAft>
                <a:spcPts val="600"/>
              </a:spcAft>
              <a:defRPr/>
            </a:pPr>
            <a:r>
              <a:rPr lang="en-US" sz="1600" dirty="0" smtClean="0"/>
              <a:t>Manual car inventory management</a:t>
            </a:r>
          </a:p>
          <a:p>
            <a:pPr>
              <a:spcAft>
                <a:spcPts val="600"/>
              </a:spcAft>
              <a:defRPr/>
            </a:pPr>
            <a:r>
              <a:rPr lang="en-US" sz="1600" dirty="0" smtClean="0"/>
              <a:t>Walk-in car reservation by customers</a:t>
            </a:r>
          </a:p>
          <a:p>
            <a:pPr>
              <a:spcAft>
                <a:spcPts val="600"/>
              </a:spcAft>
              <a:defRPr/>
            </a:pPr>
            <a:r>
              <a:rPr lang="en-US" sz="1600" dirty="0" smtClean="0"/>
              <a:t>Know Your Customer (KYC) management</a:t>
            </a:r>
          </a:p>
          <a:p>
            <a:pPr>
              <a:spcAft>
                <a:spcPts val="600"/>
              </a:spcAft>
              <a:defRPr/>
            </a:pPr>
            <a:endParaRPr lang="en-US" sz="1600" dirty="0" smtClean="0"/>
          </a:p>
        </p:txBody>
      </p:sp>
      <p:sp>
        <p:nvSpPr>
          <p:cNvPr id="7" name="Content Placeholder 17"/>
          <p:cNvSpPr txBox="1">
            <a:spLocks/>
          </p:cNvSpPr>
          <p:nvPr/>
        </p:nvSpPr>
        <p:spPr>
          <a:xfrm>
            <a:off x="521207" y="5033431"/>
            <a:ext cx="4321704" cy="949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000" b="1" i="1" dirty="0" smtClean="0"/>
              <a:t>Solution: </a:t>
            </a:r>
            <a:r>
              <a:rPr lang="en-US" sz="2000" dirty="0" smtClean="0"/>
              <a:t>An online web application to solve all the above problem.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Key Features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Group 17" descr="Small circle with number 1 inside  indicating step 1"/>
          <p:cNvGrpSpPr/>
          <p:nvPr/>
        </p:nvGrpSpPr>
        <p:grpSpPr bwMode="blackWhite"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id="19" name="Oval 18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Content Placeholder 17"/>
          <p:cNvSpPr txBox="1">
            <a:spLocks/>
          </p:cNvSpPr>
          <p:nvPr/>
        </p:nvSpPr>
        <p:spPr>
          <a:xfrm>
            <a:off x="1056513" y="1958189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Car Reservation &amp; Payment</a:t>
            </a: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33" name="Group 32" descr="Small circle with number 2 inside  indicating step 2"/>
          <p:cNvGrpSpPr/>
          <p:nvPr/>
        </p:nvGrpSpPr>
        <p:grpSpPr bwMode="blackWhite">
          <a:xfrm>
            <a:off x="531552" y="2804257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Content Placeholder 17"/>
          <p:cNvSpPr txBox="1">
            <a:spLocks/>
          </p:cNvSpPr>
          <p:nvPr/>
        </p:nvSpPr>
        <p:spPr>
          <a:xfrm>
            <a:off x="1056513" y="2844450"/>
            <a:ext cx="4504252" cy="106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sz="1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Car Inventory Management  ( Car check-in &amp; checkout )</a:t>
            </a: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 descr="Insert tab with option to insert pictur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200" y="1455791"/>
            <a:ext cx="2795082" cy="1592728"/>
          </a:xfrm>
          <a:prstGeom prst="rect">
            <a:avLst/>
          </a:prstGeom>
        </p:spPr>
      </p:pic>
      <p:grpSp>
        <p:nvGrpSpPr>
          <p:cNvPr id="22" name="Group 21" descr="Small circle with number 3 inside  indicating step 3"/>
          <p:cNvGrpSpPr/>
          <p:nvPr/>
        </p:nvGrpSpPr>
        <p:grpSpPr bwMode="blackWhite">
          <a:xfrm>
            <a:off x="531552" y="4208299"/>
            <a:ext cx="558179" cy="409838"/>
            <a:chOff x="6953426" y="711274"/>
            <a:chExt cx="558179" cy="409838"/>
          </a:xfrm>
        </p:grpSpPr>
        <p:sp>
          <p:nvSpPr>
            <p:cNvPr id="24" name="Oval 2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Content Placeholder 17"/>
          <p:cNvSpPr txBox="1">
            <a:spLocks/>
          </p:cNvSpPr>
          <p:nvPr/>
        </p:nvSpPr>
        <p:spPr>
          <a:xfrm>
            <a:off x="1056513" y="4236460"/>
            <a:ext cx="4504252" cy="76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Reporting</a:t>
            </a: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pic>
        <p:nvPicPr>
          <p:cNvPr id="23" name="Picture 22" descr="Design ideas dialog box asking for user confirmation to get design idea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033" y="3067244"/>
            <a:ext cx="2900887" cy="3506681"/>
          </a:xfrm>
          <a:prstGeom prst="rect">
            <a:avLst/>
          </a:prstGeom>
        </p:spPr>
      </p:pic>
      <p:grpSp>
        <p:nvGrpSpPr>
          <p:cNvPr id="37" name="Group 36" descr="Small circle with number 4 inside  indicating step 4"/>
          <p:cNvGrpSpPr/>
          <p:nvPr/>
        </p:nvGrpSpPr>
        <p:grpSpPr bwMode="blackWhite">
          <a:xfrm>
            <a:off x="531552" y="5137379"/>
            <a:ext cx="558179" cy="409838"/>
            <a:chOff x="6953426" y="711274"/>
            <a:chExt cx="558179" cy="409838"/>
          </a:xfrm>
        </p:grpSpPr>
        <p:sp>
          <p:nvSpPr>
            <p:cNvPr id="38" name="Oval 37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 descr="Number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40" name="Content Placeholder 17"/>
          <p:cNvSpPr txBox="1">
            <a:spLocks/>
          </p:cNvSpPr>
          <p:nvPr/>
        </p:nvSpPr>
        <p:spPr>
          <a:xfrm>
            <a:off x="1056513" y="5177572"/>
            <a:ext cx="4504252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sz="1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KYC</a:t>
            </a: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Use case Diagram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337" y="1254034"/>
            <a:ext cx="5773783" cy="527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Description 1: Reserve Car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539750" y="20399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1368986"/>
            <a:ext cx="10894422" cy="500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Use case Description 2: Checkout Car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17" y="1385129"/>
            <a:ext cx="10933612" cy="498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Architecture Diagram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971" y="1267097"/>
            <a:ext cx="9966962" cy="559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6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Key Abstractions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33" name="Group 32" descr="Small circle with number 1 inside  indicating step 1"/>
          <p:cNvGrpSpPr/>
          <p:nvPr/>
        </p:nvGrpSpPr>
        <p:grpSpPr bwMode="blackWhite">
          <a:xfrm>
            <a:off x="367784" y="4469237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 descr="Number 1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10</a:t>
              </a:r>
              <a:endPara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36" name="Group 35" descr="Small circle with number 2 inside  indicating step 2"/>
          <p:cNvGrpSpPr/>
          <p:nvPr/>
        </p:nvGrpSpPr>
        <p:grpSpPr bwMode="blackWhite">
          <a:xfrm>
            <a:off x="8090573" y="3893634"/>
            <a:ext cx="558179" cy="409838"/>
            <a:chOff x="6953426" y="711274"/>
            <a:chExt cx="558179" cy="409838"/>
          </a:xfrm>
        </p:grpSpPr>
        <p:sp>
          <p:nvSpPr>
            <p:cNvPr id="37" name="Oval 36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 descr="Number 2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9</a:t>
              </a:r>
              <a:endPara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17" name="Group 16" descr="Small circle with number 3 inside  indicating step 3"/>
          <p:cNvGrpSpPr/>
          <p:nvPr/>
        </p:nvGrpSpPr>
        <p:grpSpPr bwMode="blackWhite">
          <a:xfrm>
            <a:off x="389883" y="3688715"/>
            <a:ext cx="558179" cy="409838"/>
            <a:chOff x="6953426" y="711274"/>
            <a:chExt cx="558179" cy="409838"/>
          </a:xfrm>
        </p:grpSpPr>
        <p:sp>
          <p:nvSpPr>
            <p:cNvPr id="19" name="Oval 18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 descr="Number 3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7</a:t>
              </a:r>
              <a:endPara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21" name="Group 20" descr="Small circle with number 3 inside  indicating step 3"/>
          <p:cNvGrpSpPr/>
          <p:nvPr/>
        </p:nvGrpSpPr>
        <p:grpSpPr bwMode="blackWhite">
          <a:xfrm>
            <a:off x="8093101" y="2969213"/>
            <a:ext cx="558179" cy="409838"/>
            <a:chOff x="6953426" y="711274"/>
            <a:chExt cx="558179" cy="409838"/>
          </a:xfrm>
        </p:grpSpPr>
        <p:sp>
          <p:nvSpPr>
            <p:cNvPr id="22" name="Oval 21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 descr="Number 3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6</a:t>
              </a:r>
              <a:endPara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24" name="Group 23" descr="Small circle with number 3 inside  indicating step 3"/>
          <p:cNvGrpSpPr/>
          <p:nvPr/>
        </p:nvGrpSpPr>
        <p:grpSpPr bwMode="blackWhite">
          <a:xfrm>
            <a:off x="8066518" y="2041170"/>
            <a:ext cx="558179" cy="409838"/>
            <a:chOff x="6953426" y="711274"/>
            <a:chExt cx="558179" cy="409838"/>
          </a:xfrm>
        </p:grpSpPr>
        <p:sp>
          <p:nvSpPr>
            <p:cNvPr id="25" name="Oval 24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 descr="Number 3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grpSp>
        <p:nvGrpSpPr>
          <p:cNvPr id="27" name="Group 26" descr="Small circle with number 3 inside  indicating step 3"/>
          <p:cNvGrpSpPr/>
          <p:nvPr/>
        </p:nvGrpSpPr>
        <p:grpSpPr bwMode="blackWhite">
          <a:xfrm>
            <a:off x="4207546" y="2906839"/>
            <a:ext cx="558179" cy="409838"/>
            <a:chOff x="6953426" y="711274"/>
            <a:chExt cx="558179" cy="409838"/>
          </a:xfrm>
        </p:grpSpPr>
        <p:sp>
          <p:nvSpPr>
            <p:cNvPr id="28" name="Oval 27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 descr="Number 3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5</a:t>
              </a:r>
              <a:endPara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30" name="Group 29" descr="Small circle with number 3 inside  indicating step 3"/>
          <p:cNvGrpSpPr/>
          <p:nvPr/>
        </p:nvGrpSpPr>
        <p:grpSpPr bwMode="blackWhite">
          <a:xfrm>
            <a:off x="4231992" y="2109391"/>
            <a:ext cx="558179" cy="409838"/>
            <a:chOff x="6953426" y="711274"/>
            <a:chExt cx="558179" cy="409838"/>
          </a:xfrm>
        </p:grpSpPr>
        <p:sp>
          <p:nvSpPr>
            <p:cNvPr id="31" name="Oval 30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 descr="Number 3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  <a:endPara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45" name="Group 44" descr="Small circle with number 3 inside  indicating step 3"/>
          <p:cNvGrpSpPr/>
          <p:nvPr/>
        </p:nvGrpSpPr>
        <p:grpSpPr bwMode="blackWhite">
          <a:xfrm>
            <a:off x="4226937" y="3771567"/>
            <a:ext cx="558179" cy="409838"/>
            <a:chOff x="6953426" y="711274"/>
            <a:chExt cx="558179" cy="409838"/>
          </a:xfrm>
        </p:grpSpPr>
        <p:sp>
          <p:nvSpPr>
            <p:cNvPr id="46" name="Oval 45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 descr="Number 3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8</a:t>
              </a:r>
              <a:endPara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48" name="Rectangle 47"/>
          <p:cNvSpPr/>
          <p:nvPr/>
        </p:nvSpPr>
        <p:spPr>
          <a:xfrm>
            <a:off x="4863415" y="2080260"/>
            <a:ext cx="1125905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5963" y="2283308"/>
            <a:ext cx="1165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51392" y="2915611"/>
            <a:ext cx="1360694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 category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6361" y="3763203"/>
            <a:ext cx="1896311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Check-in record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61813" y="2857244"/>
            <a:ext cx="18710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Check-out record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863415" y="3808299"/>
            <a:ext cx="1224566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 catalog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631630" y="2088960"/>
            <a:ext cx="951671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Account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42399" y="4480115"/>
            <a:ext cx="660758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Clerk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624697" y="2993367"/>
            <a:ext cx="798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 flipH="1">
            <a:off x="8694959" y="3889671"/>
            <a:ext cx="1352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Credit Card</a:t>
            </a:r>
            <a:endParaRPr lang="en-US" dirty="0"/>
          </a:p>
        </p:txBody>
      </p:sp>
      <p:grpSp>
        <p:nvGrpSpPr>
          <p:cNvPr id="51" name="Group 50" descr="Small circle with number 1 inside  indicating step 1"/>
          <p:cNvGrpSpPr/>
          <p:nvPr/>
        </p:nvGrpSpPr>
        <p:grpSpPr bwMode="blackWhite">
          <a:xfrm>
            <a:off x="393213" y="2283308"/>
            <a:ext cx="558179" cy="409838"/>
            <a:chOff x="6953426" y="711274"/>
            <a:chExt cx="558179" cy="409838"/>
          </a:xfrm>
        </p:grpSpPr>
        <p:sp>
          <p:nvSpPr>
            <p:cNvPr id="52" name="Oval 51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 descr="Number 1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grpSp>
        <p:nvGrpSpPr>
          <p:cNvPr id="57" name="Group 56" descr="Small circle with number 2 inside  indicating step 2"/>
          <p:cNvGrpSpPr/>
          <p:nvPr/>
        </p:nvGrpSpPr>
        <p:grpSpPr bwMode="blackWhite">
          <a:xfrm>
            <a:off x="389883" y="2908193"/>
            <a:ext cx="558179" cy="409838"/>
            <a:chOff x="6953426" y="711274"/>
            <a:chExt cx="558179" cy="409838"/>
          </a:xfrm>
        </p:grpSpPr>
        <p:sp>
          <p:nvSpPr>
            <p:cNvPr id="58" name="Oval 57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 descr="Number 2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  <a:endPara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932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Sequence Diagram: Checkout Car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3" y="1340325"/>
            <a:ext cx="11769634" cy="524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05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_Win32_new.potx" id="{95F22252-1276-4CE0-B5B2-7173AC23E7C1}" vid="{5251F4FC-9BFF-4FAA-9D53-CA33255737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190</TotalTime>
  <Words>129</Words>
  <Application>Microsoft Office PowerPoint</Application>
  <PresentationFormat>Widescreen</PresentationFormat>
  <Paragraphs>48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Segoe UI</vt:lpstr>
      <vt:lpstr>Segoe UI Light</vt:lpstr>
      <vt:lpstr>Segoe UI Semibold</vt:lpstr>
      <vt:lpstr>Times New Roman</vt:lpstr>
      <vt:lpstr>WelcomeDoc</vt:lpstr>
      <vt:lpstr>Online Car Rental System</vt:lpstr>
      <vt:lpstr>Problem Statement</vt:lpstr>
      <vt:lpstr>Key Features</vt:lpstr>
      <vt:lpstr>Use case Diagram</vt:lpstr>
      <vt:lpstr>Use case Description 1: Reserve Car</vt:lpstr>
      <vt:lpstr>Use case Description 2: Checkout Car</vt:lpstr>
      <vt:lpstr>Architecture Diagram</vt:lpstr>
      <vt:lpstr>Key Abstractions</vt:lpstr>
      <vt:lpstr>Sequence Diagram: Checkout Car</vt:lpstr>
      <vt:lpstr>Class Diagram</vt:lpstr>
      <vt:lpstr>THE END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Car Rental System</dc:title>
  <dc:creator>User</dc:creator>
  <cp:keywords/>
  <cp:lastModifiedBy>User</cp:lastModifiedBy>
  <cp:revision>14</cp:revision>
  <dcterms:created xsi:type="dcterms:W3CDTF">2020-06-05T01:55:56Z</dcterms:created>
  <dcterms:modified xsi:type="dcterms:W3CDTF">2020-06-05T05:06:18Z</dcterms:modified>
  <cp:version/>
</cp:coreProperties>
</file>