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BAEC-BA78-2841-831B-6AABC782E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34FC7C-2AE3-2D4A-ABF7-F043D70C2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B6F39-DAFF-1346-B9FA-0B46C42F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50699-1E3D-7147-8C36-D7F5C72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CD8AF-B4E1-5043-BD1E-402B0486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6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5ABC-7562-1C44-8671-088E5AD4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D08DD-F54C-8A4C-81C6-FA0C3383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BFAF2-F212-B545-B915-014DA0F4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6508C-FA01-1C48-ADAD-DC9E4259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5DA6E-57E3-D14F-B4A7-CB5794B9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88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FC6D4-BC14-F345-BC2B-D40607BCE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62539D-972E-854F-9535-85BE4D11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3F8B1-47FC-B34F-A265-40A084D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2638D-AA59-7144-84FB-D0560A8C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318A0-E742-E249-9A39-58454166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5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13869-209A-1E40-AEDF-CB23BF20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77070-656A-E44F-9F59-1683CFC0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81608-49A2-8B49-86D0-71ED88A6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0AA6D-3A2D-2848-9F0B-9EAC81F3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0E7E6-A6F6-3B44-9075-DE7C0865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7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D6F6B-E657-014B-9A76-28CA4396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EBCEF-66DD-6A48-9ECC-BEB977E8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41184-8177-8F4E-AA96-17F43EEB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79171-02D5-EA4E-9DA5-72C469AB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E8162-2DB4-A842-B726-DFFE9DD6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5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3ECFA-5E35-1245-AC90-A199C7DB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3B3DB-EA0A-6E4B-973A-7556E9796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8B690-2783-BB4F-8D5D-1D15FBE5A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5EAB2-3B97-814D-A86B-F593D5F6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CEE30-E4CB-EC43-81D8-6CEB5079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B08E0-595F-3240-ADC1-C6044016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02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A0E55-3F7D-1343-A74D-FCC21F95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99AEE-611C-DC45-BE71-D4529BA0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FFAB-A6C3-3444-982D-2F2F06B9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5C9EAC-F90E-284C-8FD6-AD6805145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E1EA37-EF2B-0048-B6BB-2E1F5ACFF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0B5791-7BDC-6D47-85C5-F7D5615C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1B7481-58F7-C840-A154-0FA8C901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D9CC61-17A7-C342-8948-24BE918D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20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8E136-2A79-0742-BB93-60C24E92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546C1A-909B-C345-9234-D2577222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1AC495-BFED-9B4D-978D-E3A3598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0B398-D23E-A445-B412-6BE0753E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1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BD7377-94F2-A642-AA2B-FEFFAA1E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5C604E-A843-314F-8756-9DAD19AC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63674-2ED3-D244-A9F6-EB0D1FDC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90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1220B-6951-D843-85E6-CB215B3C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FF46C-81AE-4743-B2EF-98166903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9DE75-A3FA-3348-94F9-480464FC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5C685-789B-B847-B537-DB9CE4EC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7326A-CAE2-CF40-875D-575CF77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B1C43-EE7A-F64A-9AF1-BCEB0A42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04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49DCE-27EB-314C-99FC-26944670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82CC04-1757-0448-936C-9B776DB80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98D1B-45CE-D94B-AB70-86422FFB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1A4D5-5BB6-DF4F-8FBB-94BA1C37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700F5-3B0A-0A43-A3C4-5D268904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47B27-9676-C64C-B986-8CD702C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4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F81173-F06B-064A-8983-2D4B83B4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5D9B3-83A2-F840-9AF3-10CBAA36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41ECC-ED97-1D41-A397-C3FBDA06B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3C3E-A2C1-114D-8DC8-64062D6C4A04}" type="datetimeFigureOut">
              <a:rPr kumimoji="1" lang="zh-CN" altLang="en-US" smtClean="0"/>
              <a:t>2019/11/21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AFE0C-3824-1747-B32B-A43C91A2D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6A0B0-604C-7F44-9CB3-38AE189E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C893-8EB0-F64F-83EF-D4036DB090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92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121C5-7A63-5048-A854-69C05566B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Inferring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players’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3A740-C407-5B4C-B3E6-49A3C8D58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Xiang Yan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 21, 2019</a:t>
            </a:r>
          </a:p>
        </p:txBody>
      </p:sp>
    </p:spTree>
    <p:extLst>
      <p:ext uri="{BB962C8B-B14F-4D97-AF65-F5344CB8AC3E}">
        <p14:creationId xmlns:p14="http://schemas.microsoft.com/office/powerpoint/2010/main" val="157250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43D83B-3398-3141-B301-7EC49154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20" y="1694815"/>
            <a:ext cx="4102100" cy="3530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BC91EC7-B884-CC45-8557-BBE958E2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Equilibrium-based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Impulse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Security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level: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maxmin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Impulse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ra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r>
                  <a:rPr kumimoji="1"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  <a:blipFill>
                <a:blip r:embed="rId3"/>
                <a:stretch>
                  <a:fillRect l="-965" t="-2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30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A446-CBD6-F543-B181-A7552780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A747F-0440-0240-98D3-0E944E7E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payoff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Payoff-sampling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Action-sampling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Quantal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3BE300-3480-764E-8E16-1F562AD5E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9" t="3106" r="49960" b="8075"/>
          <a:stretch/>
        </p:blipFill>
        <p:spPr>
          <a:xfrm>
            <a:off x="7829550" y="1825625"/>
            <a:ext cx="374904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1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A446-CBD6-F543-B181-A7552780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A747F-0440-0240-98D3-0E944E7E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compute.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no-regret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no-regret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AC2585-4497-464C-83AA-56BB3163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473450"/>
            <a:ext cx="10109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9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A446-CBD6-F543-B181-A7552780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=0.11,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=0.68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≈13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lowest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13.7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 b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114C99D-D3A1-6247-84BC-D50DEB470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94"/>
          <a:stretch/>
        </p:blipFill>
        <p:spPr>
          <a:xfrm>
            <a:off x="0" y="1412875"/>
            <a:ext cx="6235213" cy="34677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88ED8D-C41B-4643-A05A-03DACBB89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222" y="1412875"/>
            <a:ext cx="6096908" cy="48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8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A446-CBD6-F543-B181-A7552780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Quantal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</a:rPr>
                  <a:t>(i.e.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x)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is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uniform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distribution</a:t>
                </a:r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b="0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b="0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dirty="0">
                    <a:latin typeface="Cambria Math" panose="02040503050406030204" pitchFamily="18" charset="0"/>
                  </a:rPr>
                  <a:t>It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is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updated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according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to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regret:</a:t>
                </a:r>
              </a:p>
              <a:p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Cambria Math" panose="02040503050406030204" pitchFamily="18" charset="0"/>
                  </a:rPr>
                  <a:t>where</a:t>
                </a:r>
              </a:p>
              <a:p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: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parameter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reflecting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how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players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relying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on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no-regret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learning</a:t>
                </a: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</a:rPr>
                  <a:t>If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it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is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equivalent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to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min-regret</a:t>
                </a:r>
              </a:p>
              <a:p>
                <a:r>
                  <a:rPr kumimoji="1" lang="en-US" altLang="zh-CN" dirty="0">
                    <a:latin typeface="Cambria Math" panose="02040503050406030204" pitchFamily="18" charset="0"/>
                  </a:rPr>
                  <a:t>Performs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better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than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equilibrium-based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model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and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min-regret</a:t>
                </a:r>
              </a:p>
              <a:p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7BD5467-58F2-1F4B-8183-2AD53F62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2952750"/>
            <a:ext cx="7442200" cy="1206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48A9FB-A52C-5D48-9837-79EBEA33F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4033520"/>
            <a:ext cx="5753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A446-CBD6-F543-B181-A7552780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kumimoji="1"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bidding</a:t>
                </a:r>
                <a:r>
                  <a:rPr kumimoji="1"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no-regret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winning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(⋅)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payment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deviation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</a:t>
                </a: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Rationalizable Set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894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985103-3592-274E-AF8B-DB08E59D9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57" b="5748"/>
          <a:stretch/>
        </p:blipFill>
        <p:spPr>
          <a:xfrm>
            <a:off x="401839" y="2273617"/>
            <a:ext cx="11548741" cy="1092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F5E255-C1C8-EE4A-9F9C-4D9DD7AF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97" y="4268470"/>
            <a:ext cx="4668033" cy="1092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7A2F7D-DDBD-0A4E-8E88-44D53A368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461" y="4192270"/>
            <a:ext cx="4762339" cy="1168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EAFF30-0844-F742-9C22-687236ACF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580" y="5360670"/>
            <a:ext cx="5576495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A446-CBD6-F543-B181-A7552780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A747F-0440-0240-98D3-0E944E7E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65885C-7DED-4540-99A7-8BA1B532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2368868"/>
            <a:ext cx="9207500" cy="88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7C3329-8B13-2A4C-A5A8-6BA42339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" y="3362008"/>
            <a:ext cx="9156700" cy="1714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13528B-D764-BE41-85DD-1CD84AFA5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60" y="5180648"/>
            <a:ext cx="7366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A446-CBD6-F543-B181-A7552780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31780" cy="503237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Hausdorf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satisfies</a:t>
                </a: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samples.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bounded)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estimation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easy.</a:t>
                </a:r>
              </a:p>
              <a:p>
                <a:r>
                  <a:rPr kumimoji="1" lang="en-US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stead</a:t>
                </a:r>
                <a:r>
                  <a:rPr kumimoji="1" lang="zh-CN" alt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CN" alt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estimating</a:t>
                </a:r>
                <a:r>
                  <a:rPr kumimoji="1" lang="zh-CN" alt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through</a:t>
                </a:r>
                <a:r>
                  <a:rPr kumimoji="1" lang="zh-CN" alt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𝒩ℛ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smallest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)/(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31780" cy="5032375"/>
              </a:xfrm>
              <a:blipFill>
                <a:blip r:embed="rId2"/>
                <a:stretch>
                  <a:fillRect l="-1095" t="-2273" r="-852" b="-28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92D9664-A5CC-B249-9016-CFC3A678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29" y="2777490"/>
            <a:ext cx="8270921" cy="7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2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4331FB-DBF0-3845-B104-731125909228}"/>
              </a:ext>
            </a:extLst>
          </p:cNvPr>
          <p:cNvSpPr/>
          <p:nvPr/>
        </p:nvSpPr>
        <p:spPr>
          <a:xfrm>
            <a:off x="4433528" y="2967335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780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FCD83-C081-124F-BF73-C2F8FC69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9A30F-F422-A546-BFF8-4ADAB2F4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68"/>
            <a:ext cx="10515600" cy="498170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inferring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Equilibrium-based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No-regret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Quantal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auctions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on:</a:t>
            </a:r>
          </a:p>
          <a:p>
            <a:pPr marL="0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 Concepts for Experimental 2x2-Games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Selten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Chmura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Econometrics for Learning Agent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by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Nekipelov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et,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</a:t>
            </a:r>
          </a:p>
          <a:p>
            <a:pPr marL="0" indent="0">
              <a:buNone/>
            </a:pPr>
            <a:r>
              <a:rPr kumimoji="1"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“quantal regret” method for structural econometrics in repeated games</a:t>
            </a:r>
            <a:r>
              <a:rPr kumimoji="1"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Nisan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A446-CBD6-F543-B181-A7552780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game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played?</a:t>
                </a:r>
                <a:endParaRPr kumimoji="1"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dominant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</a:t>
                </a: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.g.</a:t>
                </a:r>
                <a:r>
                  <a:rPr kumimoji="1"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=0.11,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=0.68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Nash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=10/(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≈13.7</m:t>
                    </m:r>
                  </m:oMath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3A747F-0440-0240-98D3-0E944E7E8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114C99D-D3A1-6247-84BC-D50DEB47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654" y="1974215"/>
            <a:ext cx="6235213" cy="37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7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91EC7-B884-CC45-8557-BBE958E2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Equilibrium-based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NE:</a:t>
                </a:r>
              </a:p>
              <a:p>
                <a:endParaRPr kumimoji="1"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practice,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experiments,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informed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their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their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opponents’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repeats.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FE7BE03-D6A7-8140-A56C-45AE2DE73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4" t="3106" b="8075"/>
          <a:stretch/>
        </p:blipFill>
        <p:spPr>
          <a:xfrm>
            <a:off x="3307227" y="1394460"/>
            <a:ext cx="8556033" cy="35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91EC7-B884-CC45-8557-BBE958E2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Equilibrium-based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Quantal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(row)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against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kumimoji="1"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  <a:p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FE7BE03-D6A7-8140-A56C-45AE2DE73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9" t="3106" r="49960" b="8075"/>
          <a:stretch/>
        </p:blipFill>
        <p:spPr>
          <a:xfrm>
            <a:off x="7829550" y="1825625"/>
            <a:ext cx="374904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5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91EC7-B884-CC45-8557-BBE958E2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Equilibrium-based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Action-sampling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samples</a:t>
                </a:r>
                <a:endParaRPr kumimoji="1"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”=”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;0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else</m:t>
                    </m:r>
                  </m:oMath>
                </a14:m>
                <a:endParaRPr kumimoji="1"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“=”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;0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else</m:t>
                    </m:r>
                  </m:oMath>
                </a14:m>
                <a:endParaRPr kumimoji="1" lang="en-US" altLang="zh-CN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FE7BE03-D6A7-8140-A56C-45AE2DE73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9" t="3106" r="49960" b="8075"/>
          <a:stretch/>
        </p:blipFill>
        <p:spPr>
          <a:xfrm>
            <a:off x="7829550" y="1825625"/>
            <a:ext cx="374904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91EC7-B884-CC45-8557-BBE958E2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Equilibrium-based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Payoff-sampling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samples:</a:t>
                </a:r>
              </a:p>
              <a:p>
                <a:pPr lvl="2"/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“=”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;0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else</m:t>
                    </m:r>
                  </m:oMath>
                </a14:m>
                <a:endParaRPr kumimoji="1"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sup>
                        </m:sSub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  <a:blipFill>
                <a:blip r:embed="rId2"/>
                <a:stretch>
                  <a:fillRect l="-1086" t="-2406" b="-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FE7BE03-D6A7-8140-A56C-45AE2DE73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9" t="3106" r="49960" b="8075"/>
          <a:stretch/>
        </p:blipFill>
        <p:spPr>
          <a:xfrm>
            <a:off x="7829550" y="1825625"/>
            <a:ext cx="374904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91EC7-B884-CC45-8557-BBE958E2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Equilibrium-based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Impulse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Equilibrium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Security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level: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maxmin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lowest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Idea: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twice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</a:t>
                </a: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surplus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payoff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535C3E-F9B4-E94D-A14E-D87B4FE68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  <a:blipFill>
                <a:blip r:embed="rId2"/>
                <a:stretch>
                  <a:fillRect l="-965" t="-2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FE7BE03-D6A7-8140-A56C-45AE2DE73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9" t="3106" r="49960" b="8075"/>
          <a:stretch/>
        </p:blipFill>
        <p:spPr>
          <a:xfrm>
            <a:off x="7829550" y="1825625"/>
            <a:ext cx="374904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935169-693C-A241-B8CB-8CA4A416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15900"/>
            <a:ext cx="8890000" cy="321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F9E5B3-D0F9-CA4C-98C7-45F45FB4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0" y="3327400"/>
            <a:ext cx="4102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2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777</Words>
  <Application>Microsoft Macintosh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Inferring players’ values from their actions</vt:lpstr>
      <vt:lpstr>Content</vt:lpstr>
      <vt:lpstr>Estimation Task in a 2x2 Game</vt:lpstr>
      <vt:lpstr>Equilibrium-based Model</vt:lpstr>
      <vt:lpstr>Equilibrium-based Model</vt:lpstr>
      <vt:lpstr>Equilibrium-based Model</vt:lpstr>
      <vt:lpstr>Equilibrium-based Model</vt:lpstr>
      <vt:lpstr>Equilibrium-based Model</vt:lpstr>
      <vt:lpstr>PowerPoint Presentation</vt:lpstr>
      <vt:lpstr>Equilibrium-based Model</vt:lpstr>
      <vt:lpstr>Estimation Task in a 2x2 Game</vt:lpstr>
      <vt:lpstr>Estimation Task in a 2x2 Game</vt:lpstr>
      <vt:lpstr>Estimation Task in a 2x2 Game</vt:lpstr>
      <vt:lpstr>Quantal Regret Model</vt:lpstr>
      <vt:lpstr>Application to Auctions</vt:lpstr>
      <vt:lpstr>Application to Auctions</vt:lpstr>
      <vt:lpstr>Application to Auctions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34</cp:revision>
  <cp:lastPrinted>2019-11-21T23:23:40Z</cp:lastPrinted>
  <dcterms:created xsi:type="dcterms:W3CDTF">2019-11-15T16:07:36Z</dcterms:created>
  <dcterms:modified xsi:type="dcterms:W3CDTF">2019-11-21T23:37:59Z</dcterms:modified>
</cp:coreProperties>
</file>