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21"/>
  </p:notesMasterIdLst>
  <p:sldIdLst>
    <p:sldId id="256" r:id="rId3"/>
    <p:sldId id="258" r:id="rId4"/>
    <p:sldId id="259" r:id="rId5"/>
    <p:sldId id="319" r:id="rId6"/>
    <p:sldId id="296" r:id="rId7"/>
    <p:sldId id="312" r:id="rId8"/>
    <p:sldId id="300" r:id="rId9"/>
    <p:sldId id="261" r:id="rId10"/>
    <p:sldId id="302" r:id="rId11"/>
    <p:sldId id="303" r:id="rId12"/>
    <p:sldId id="304" r:id="rId13"/>
    <p:sldId id="305" r:id="rId14"/>
    <p:sldId id="310" r:id="rId15"/>
    <p:sldId id="311" r:id="rId16"/>
    <p:sldId id="315" r:id="rId17"/>
    <p:sldId id="317" r:id="rId18"/>
    <p:sldId id="318" r:id="rId19"/>
    <p:sldId id="295" r:id="rId20"/>
  </p:sldIdLst>
  <p:sldSz cx="9144000" cy="5143500" type="screen16x9"/>
  <p:notesSz cx="6858000" cy="9144000"/>
  <p:embeddedFontLst>
    <p:embeddedFont>
      <p:font typeface="Bai Jamjuree" panose="020B0604020202020204" charset="-34"/>
      <p:regular r:id="rId22"/>
      <p:bold r:id="rId23"/>
      <p:italic r:id="rId24"/>
      <p:boldItalic r:id="rId25"/>
    </p:embeddedFont>
    <p:embeddedFont>
      <p:font typeface="Bai Jamjuree Medium" panose="020B0604020202020204" charset="-34"/>
      <p:regular r:id="rId26"/>
      <p:bold r:id="rId27"/>
      <p:italic r:id="rId28"/>
      <p:boldItalic r:id="rId29"/>
    </p:embeddedFont>
    <p:embeddedFont>
      <p:font typeface="Barlow" panose="00000500000000000000" pitchFamily="2" charset="0"/>
      <p:regular r:id="rId30"/>
      <p:bold r:id="rId31"/>
      <p:italic r:id="rId32"/>
      <p:boldItalic r:id="rId33"/>
    </p:embeddedFont>
    <p:embeddedFont>
      <p:font typeface="Nunito Light" pitchFamily="2" charset="0"/>
      <p:regular r:id="rId34"/>
      <p:italic r:id="rId35"/>
    </p:embeddedFont>
    <p:embeddedFont>
      <p:font typeface="Proxima Nova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CF70D2-0B7D-48AC-A67E-DC13A6493A3F}">
  <a:tblStyle styleId="{E7CF70D2-0B7D-48AC-A67E-DC13A6493A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D293C11-BEEA-4FB1-9082-3CF590231F8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66258" autoAdjust="0"/>
  </p:normalViewPr>
  <p:slideViewPr>
    <p:cSldViewPr snapToGrid="0">
      <p:cViewPr varScale="1">
        <p:scale>
          <a:sx n="95" d="100"/>
          <a:sy n="95" d="100"/>
        </p:scale>
        <p:origin x="2754" y="84"/>
      </p:cViewPr>
      <p:guideLst/>
    </p:cSldViewPr>
  </p:slideViewPr>
  <p:notesTextViewPr>
    <p:cViewPr>
      <p:scale>
        <a:sx n="115" d="100"/>
        <a:sy n="11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Julie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Pleased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Short Summary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Analysis &amp; Predictive Modeling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Alberta ER wait time data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e8130bb3da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1e8130bb3da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Turned problem into classification problem where trying to predict if there will be a long wait or not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Long Wait defined as greater than 400 minutes, based on some national guidelines you can read more about on my GitHub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Here’s a sample of 6 rows of data from my dataset where I have these as features (X variables) and long wait yes (1) or no (0) as target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Process: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Take base dataset and try many different ways of encoding or preprocessing this data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3 classes of model types: simple logistic regression, random forest, </a:t>
            </a:r>
            <a:r>
              <a:rPr lang="en-US" dirty="0" err="1"/>
              <a:t>XGBoost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Built a total of 20 models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Evaluated each model using appropriate scores for the fact I am doing a classification problem with class imbalance (where there are more 0’s than 1’s in the target variable)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Got the best model from each class, then selected the best of those finalists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is the red model, was Grid-Searched </a:t>
            </a:r>
            <a:r>
              <a:rPr lang="en-US" dirty="0" err="1"/>
              <a:t>XGBoost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From there, I can look at the feature importance scores on the red model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red model can also be used for future predictions or may be useful at a high level for informing staffing decisions or showing specific outlier hospitals to examine further</a:t>
            </a:r>
          </a:p>
        </p:txBody>
      </p:sp>
    </p:spTree>
    <p:extLst>
      <p:ext uri="{BB962C8B-B14F-4D97-AF65-F5344CB8AC3E}">
        <p14:creationId xmlns:p14="http://schemas.microsoft.com/office/powerpoint/2010/main" val="2817682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my best “red” model, looked at feature </a:t>
            </a:r>
            <a:r>
              <a:rPr lang="en-US" dirty="0" err="1"/>
              <a:t>importances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2930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e8130bb3da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e8130bb3da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These are the top 10 X variables the model thought were important in building the decision trees to predict whether there will be a long wait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graph shows that I inadvertently introduced collinearity in some of my features because certain feature pairs indicate the same thing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Something to fix going forward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is something I would address in future modeling with this dataset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generally highlighted 3 types of variables that are important in making the prediction: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specific hospital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period of the day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urban vs rural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 increased probability of a long wait time due to location of hospital raises the question about health equity across the province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81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is useful not only for predictions, but also highlighting patterns from the EDA that may not be obvious at first glance</a:t>
            </a:r>
          </a:p>
          <a:p>
            <a:r>
              <a:rPr lang="en-US" dirty="0"/>
              <a:t>Here is a plot showing distribution of wait times at every hospital</a:t>
            </a:r>
          </a:p>
          <a:p>
            <a:r>
              <a:rPr lang="en-US" dirty="0"/>
              <a:t>You can see that the feature </a:t>
            </a:r>
            <a:r>
              <a:rPr lang="en-US" dirty="0" err="1"/>
              <a:t>importances</a:t>
            </a:r>
            <a:r>
              <a:rPr lang="en-US" dirty="0"/>
              <a:t> the model pulled out, were the hospitals which do not have &gt; 400m wait times</a:t>
            </a:r>
          </a:p>
          <a:p>
            <a:r>
              <a:rPr lang="en-US" dirty="0"/>
              <a:t>Also, most of the rural hospitals do not have long wait times</a:t>
            </a:r>
          </a:p>
          <a:p>
            <a:r>
              <a:rPr lang="en-US" dirty="0"/>
              <a:t>Also highlighted the wait time trend is related to the period of the day, specifically the overnight period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9860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1e8130bb3da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1e8130bb3da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 do have more information about future plans for this data on my GitHub and if you have questions, you can also contact me via LinkedIn.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Thank you for your attention and interest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5048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e8130bb3da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1e8130bb3da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8516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1e8130bb3da_0_1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1e8130bb3da_0_1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354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1e8130bb3da_0_1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1e8130bb3da_0_1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8772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2" name="Google Shape;12582;g1e8130bb3da_0_28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3" name="Google Shape;12583;g1e8130bb3da_0_28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Before diving into the data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brief introduction about me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e8130bb3da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e8130bb3da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Been working in technology for 20 years in the fields of software development, business analysis, and architecture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 wanted to take a data science program because I find it thrilling to derive actionable insights from data, and wanted to learn how to do it properly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 wanted to upskill to include ML and AI in the next phase of my career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480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1224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e8130bb3d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e8130bb3d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717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729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Alberta Health Services has website showing estimated ER wait times for every hospital in every city in Alberta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Updates once every 2 minutes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My problem was I could not obtain enough data in the span of 12 weeks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Luckily for me, CBC has been </a:t>
            </a:r>
            <a:r>
              <a:rPr lang="en-US" dirty="0" err="1"/>
              <a:t>screenscraping</a:t>
            </a:r>
            <a:r>
              <a:rPr lang="en-US" dirty="0"/>
              <a:t> this website since September 2022 for their own news articles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 met with them and they agreed to share their raw dataset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CBC records one observation per hospital, per hour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My dataset contains 1 year and 2 months worth of data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473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16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30850" y="1503199"/>
            <a:ext cx="5682300" cy="15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0">
                <a:latin typeface="Bai Jamjuree Medium"/>
                <a:ea typeface="Bai Jamjuree Medium"/>
                <a:cs typeface="Bai Jamjuree Medium"/>
                <a:sym typeface="Bai Jamjure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730775" y="3230788"/>
            <a:ext cx="5682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39300" y="339300"/>
            <a:ext cx="8465400" cy="4464888"/>
            <a:chOff x="339300" y="339300"/>
            <a:chExt cx="8465400" cy="4464888"/>
          </a:xfrm>
        </p:grpSpPr>
        <p:sp>
          <p:nvSpPr>
            <p:cNvPr id="13" name="Google Shape;13;p2"/>
            <p:cNvSpPr/>
            <p:nvPr/>
          </p:nvSpPr>
          <p:spPr>
            <a:xfrm>
              <a:off x="339300" y="339300"/>
              <a:ext cx="3400425" cy="547275"/>
            </a:xfrm>
            <a:custGeom>
              <a:avLst/>
              <a:gdLst/>
              <a:ahLst/>
              <a:cxnLst/>
              <a:rect l="l" t="t" r="r" b="b"/>
              <a:pathLst>
                <a:path w="136017" h="21891" fill="none" extrusionOk="0">
                  <a:moveTo>
                    <a:pt x="1" y="21890"/>
                  </a:moveTo>
                  <a:lnTo>
                    <a:pt x="1" y="1"/>
                  </a:lnTo>
                  <a:lnTo>
                    <a:pt x="136017" y="1"/>
                  </a:lnTo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53025" y="2259713"/>
              <a:ext cx="4351675" cy="2544475"/>
            </a:xfrm>
            <a:custGeom>
              <a:avLst/>
              <a:gdLst/>
              <a:ahLst/>
              <a:cxnLst/>
              <a:rect l="l" t="t" r="r" b="b"/>
              <a:pathLst>
                <a:path w="174067" h="101779" fill="none" extrusionOk="0">
                  <a:moveTo>
                    <a:pt x="174067" y="0"/>
                  </a:moveTo>
                  <a:lnTo>
                    <a:pt x="174067" y="101778"/>
                  </a:lnTo>
                  <a:lnTo>
                    <a:pt x="1" y="101778"/>
                  </a:lnTo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3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p13"/>
          <p:cNvGrpSpPr/>
          <p:nvPr/>
        </p:nvGrpSpPr>
        <p:grpSpPr>
          <a:xfrm rot="-1963143">
            <a:off x="3250834" y="520588"/>
            <a:ext cx="7626093" cy="8060628"/>
            <a:chOff x="96600" y="-74700"/>
            <a:chExt cx="7626375" cy="6816675"/>
          </a:xfrm>
        </p:grpSpPr>
        <p:sp>
          <p:nvSpPr>
            <p:cNvPr id="102" name="Google Shape;102;p13"/>
            <p:cNvSpPr/>
            <p:nvPr/>
          </p:nvSpPr>
          <p:spPr>
            <a:xfrm>
              <a:off x="96600" y="-74700"/>
              <a:ext cx="6880150" cy="5124875"/>
            </a:xfrm>
            <a:custGeom>
              <a:avLst/>
              <a:gdLst/>
              <a:ahLst/>
              <a:cxnLst/>
              <a:rect l="l" t="t" r="r" b="b"/>
              <a:pathLst>
                <a:path w="275206" h="204995" fill="none" extrusionOk="0">
                  <a:moveTo>
                    <a:pt x="239073" y="0"/>
                  </a:moveTo>
                  <a:cubicBezTo>
                    <a:pt x="235443" y="10614"/>
                    <a:pt x="231244" y="27482"/>
                    <a:pt x="236539" y="45445"/>
                  </a:cubicBezTo>
                  <a:cubicBezTo>
                    <a:pt x="244026" y="70804"/>
                    <a:pt x="253133" y="83267"/>
                    <a:pt x="263678" y="104654"/>
                  </a:cubicBezTo>
                  <a:cubicBezTo>
                    <a:pt x="275205" y="128050"/>
                    <a:pt x="263153" y="152633"/>
                    <a:pt x="244528" y="159184"/>
                  </a:cubicBezTo>
                  <a:cubicBezTo>
                    <a:pt x="217548" y="168679"/>
                    <a:pt x="193627" y="144986"/>
                    <a:pt x="155509" y="140033"/>
                  </a:cubicBezTo>
                  <a:cubicBezTo>
                    <a:pt x="147155" y="138938"/>
                    <a:pt x="139531" y="139052"/>
                    <a:pt x="132593" y="139965"/>
                  </a:cubicBezTo>
                  <a:cubicBezTo>
                    <a:pt x="125060" y="140924"/>
                    <a:pt x="107576" y="143731"/>
                    <a:pt x="91507" y="155303"/>
                  </a:cubicBezTo>
                  <a:cubicBezTo>
                    <a:pt x="76625" y="166009"/>
                    <a:pt x="66719" y="182854"/>
                    <a:pt x="47043" y="195225"/>
                  </a:cubicBezTo>
                  <a:cubicBezTo>
                    <a:pt x="31499" y="204994"/>
                    <a:pt x="8012" y="198306"/>
                    <a:pt x="0" y="192554"/>
                  </a:cubicBezTo>
                </a:path>
              </a:pathLst>
            </a:custGeom>
            <a:noFill/>
            <a:ln w="855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2407075" y="321325"/>
              <a:ext cx="4787650" cy="4958225"/>
            </a:xfrm>
            <a:custGeom>
              <a:avLst/>
              <a:gdLst/>
              <a:ahLst/>
              <a:cxnLst/>
              <a:rect l="l" t="t" r="r" b="b"/>
              <a:pathLst>
                <a:path w="191506" h="198329" fill="none" extrusionOk="0">
                  <a:moveTo>
                    <a:pt x="191505" y="0"/>
                  </a:moveTo>
                  <a:cubicBezTo>
                    <a:pt x="175391" y="9176"/>
                    <a:pt x="167630" y="15544"/>
                    <a:pt x="163773" y="26888"/>
                  </a:cubicBezTo>
                  <a:cubicBezTo>
                    <a:pt x="160121" y="37685"/>
                    <a:pt x="162791" y="52407"/>
                    <a:pt x="172104" y="72402"/>
                  </a:cubicBezTo>
                  <a:cubicBezTo>
                    <a:pt x="184589" y="99199"/>
                    <a:pt x="175413" y="121248"/>
                    <a:pt x="159139" y="130766"/>
                  </a:cubicBezTo>
                  <a:cubicBezTo>
                    <a:pt x="135583" y="144553"/>
                    <a:pt x="118190" y="130241"/>
                    <a:pt x="87856" y="127274"/>
                  </a:cubicBezTo>
                  <a:cubicBezTo>
                    <a:pt x="73909" y="125881"/>
                    <a:pt x="45195" y="129944"/>
                    <a:pt x="23625" y="150601"/>
                  </a:cubicBezTo>
                  <a:cubicBezTo>
                    <a:pt x="6529" y="166990"/>
                    <a:pt x="1644" y="187806"/>
                    <a:pt x="1" y="198329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771525" y="2426825"/>
              <a:ext cx="6951450" cy="4315150"/>
            </a:xfrm>
            <a:custGeom>
              <a:avLst/>
              <a:gdLst/>
              <a:ahLst/>
              <a:cxnLst/>
              <a:rect l="l" t="t" r="r" b="b"/>
              <a:pathLst>
                <a:path w="278058" h="172606" fill="none" extrusionOk="0">
                  <a:moveTo>
                    <a:pt x="0" y="172605"/>
                  </a:moveTo>
                  <a:cubicBezTo>
                    <a:pt x="21045" y="167333"/>
                    <a:pt x="35630" y="151675"/>
                    <a:pt x="41245" y="136793"/>
                  </a:cubicBezTo>
                  <a:cubicBezTo>
                    <a:pt x="45970" y="124307"/>
                    <a:pt x="45970" y="113442"/>
                    <a:pt x="44350" y="87855"/>
                  </a:cubicBezTo>
                  <a:cubicBezTo>
                    <a:pt x="42181" y="53275"/>
                    <a:pt x="55990" y="31705"/>
                    <a:pt x="77332" y="26090"/>
                  </a:cubicBezTo>
                  <a:cubicBezTo>
                    <a:pt x="108260" y="17964"/>
                    <a:pt x="123348" y="39580"/>
                    <a:pt x="156627" y="52499"/>
                  </a:cubicBezTo>
                  <a:cubicBezTo>
                    <a:pt x="171920" y="58433"/>
                    <a:pt x="205565" y="62930"/>
                    <a:pt x="236402" y="46404"/>
                  </a:cubicBezTo>
                  <a:cubicBezTo>
                    <a:pt x="260825" y="33326"/>
                    <a:pt x="272899" y="11368"/>
                    <a:pt x="278058" y="1"/>
                  </a:cubicBezTo>
                </a:path>
              </a:pathLst>
            </a:custGeom>
            <a:noFill/>
            <a:ln w="512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2" hasCustomPrompt="1"/>
          </p:nvPr>
        </p:nvSpPr>
        <p:spPr>
          <a:xfrm>
            <a:off x="1259500" y="1557083"/>
            <a:ext cx="734700" cy="450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"/>
          </p:nvPr>
        </p:nvSpPr>
        <p:spPr>
          <a:xfrm>
            <a:off x="1994200" y="1557075"/>
            <a:ext cx="23055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180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3" hasCustomPrompt="1"/>
          </p:nvPr>
        </p:nvSpPr>
        <p:spPr>
          <a:xfrm>
            <a:off x="1259500" y="2499008"/>
            <a:ext cx="734700" cy="450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4"/>
          </p:nvPr>
        </p:nvSpPr>
        <p:spPr>
          <a:xfrm>
            <a:off x="1994200" y="2499000"/>
            <a:ext cx="23055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180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5" hasCustomPrompt="1"/>
          </p:nvPr>
        </p:nvSpPr>
        <p:spPr>
          <a:xfrm>
            <a:off x="1259500" y="3440933"/>
            <a:ext cx="734700" cy="450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6"/>
          </p:nvPr>
        </p:nvSpPr>
        <p:spPr>
          <a:xfrm>
            <a:off x="1994200" y="3440925"/>
            <a:ext cx="23055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180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7" hasCustomPrompt="1"/>
          </p:nvPr>
        </p:nvSpPr>
        <p:spPr>
          <a:xfrm>
            <a:off x="4844300" y="1557083"/>
            <a:ext cx="734700" cy="450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8"/>
          </p:nvPr>
        </p:nvSpPr>
        <p:spPr>
          <a:xfrm>
            <a:off x="5579000" y="1557075"/>
            <a:ext cx="23055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180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9" hasCustomPrompt="1"/>
          </p:nvPr>
        </p:nvSpPr>
        <p:spPr>
          <a:xfrm>
            <a:off x="4844300" y="2499008"/>
            <a:ext cx="734700" cy="450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3"/>
          </p:nvPr>
        </p:nvSpPr>
        <p:spPr>
          <a:xfrm>
            <a:off x="5579000" y="2499000"/>
            <a:ext cx="23055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180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14" hasCustomPrompt="1"/>
          </p:nvPr>
        </p:nvSpPr>
        <p:spPr>
          <a:xfrm>
            <a:off x="4844300" y="3440933"/>
            <a:ext cx="734700" cy="450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15"/>
          </p:nvPr>
        </p:nvSpPr>
        <p:spPr>
          <a:xfrm>
            <a:off x="5579000" y="3440925"/>
            <a:ext cx="23055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180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BODY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6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16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79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2"/>
          </p:nvPr>
        </p:nvSpPr>
        <p:spPr>
          <a:xfrm>
            <a:off x="4631304" y="1152475"/>
            <a:ext cx="379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154" name="Google Shape;154;p16"/>
          <p:cNvGrpSpPr/>
          <p:nvPr/>
        </p:nvGrpSpPr>
        <p:grpSpPr>
          <a:xfrm>
            <a:off x="339300" y="339300"/>
            <a:ext cx="8465400" cy="4464888"/>
            <a:chOff x="339300" y="339300"/>
            <a:chExt cx="8465400" cy="4464888"/>
          </a:xfrm>
        </p:grpSpPr>
        <p:sp>
          <p:nvSpPr>
            <p:cNvPr id="155" name="Google Shape;155;p16"/>
            <p:cNvSpPr/>
            <p:nvPr/>
          </p:nvSpPr>
          <p:spPr>
            <a:xfrm>
              <a:off x="339300" y="339300"/>
              <a:ext cx="3400425" cy="547275"/>
            </a:xfrm>
            <a:custGeom>
              <a:avLst/>
              <a:gdLst/>
              <a:ahLst/>
              <a:cxnLst/>
              <a:rect l="l" t="t" r="r" b="b"/>
              <a:pathLst>
                <a:path w="136017" h="21891" fill="none" extrusionOk="0">
                  <a:moveTo>
                    <a:pt x="1" y="21890"/>
                  </a:moveTo>
                  <a:lnTo>
                    <a:pt x="1" y="1"/>
                  </a:lnTo>
                  <a:lnTo>
                    <a:pt x="136017" y="1"/>
                  </a:lnTo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4453025" y="2259713"/>
              <a:ext cx="4351675" cy="2544475"/>
            </a:xfrm>
            <a:custGeom>
              <a:avLst/>
              <a:gdLst/>
              <a:ahLst/>
              <a:cxnLst/>
              <a:rect l="l" t="t" r="r" b="b"/>
              <a:pathLst>
                <a:path w="174067" h="101779" fill="none" extrusionOk="0">
                  <a:moveTo>
                    <a:pt x="174067" y="0"/>
                  </a:moveTo>
                  <a:lnTo>
                    <a:pt x="174067" y="101778"/>
                  </a:lnTo>
                  <a:lnTo>
                    <a:pt x="1" y="101778"/>
                  </a:lnTo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19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" name="Google Shape;201;p19"/>
          <p:cNvGrpSpPr/>
          <p:nvPr/>
        </p:nvGrpSpPr>
        <p:grpSpPr>
          <a:xfrm rot="-5400000" flipH="1">
            <a:off x="5913026" y="1916910"/>
            <a:ext cx="5914495" cy="4083294"/>
            <a:chOff x="-971591" y="-1742433"/>
            <a:chExt cx="11057198" cy="7633753"/>
          </a:xfrm>
        </p:grpSpPr>
        <p:sp>
          <p:nvSpPr>
            <p:cNvPr id="202" name="Google Shape;202;p19"/>
            <p:cNvSpPr/>
            <p:nvPr/>
          </p:nvSpPr>
          <p:spPr>
            <a:xfrm>
              <a:off x="-971591" y="-1742433"/>
              <a:ext cx="10137003" cy="7499062"/>
            </a:xfrm>
            <a:custGeom>
              <a:avLst/>
              <a:gdLst/>
              <a:ahLst/>
              <a:cxnLst/>
              <a:rect l="l" t="t" r="r" b="b"/>
              <a:pathLst>
                <a:path w="328138" h="242747" fill="none" extrusionOk="0">
                  <a:moveTo>
                    <a:pt x="328137" y="5638"/>
                  </a:moveTo>
                  <a:cubicBezTo>
                    <a:pt x="297688" y="0"/>
                    <a:pt x="247495" y="7601"/>
                    <a:pt x="216909" y="33097"/>
                  </a:cubicBezTo>
                  <a:cubicBezTo>
                    <a:pt x="205862" y="42272"/>
                    <a:pt x="186141" y="73885"/>
                    <a:pt x="239895" y="93081"/>
                  </a:cubicBezTo>
                  <a:cubicBezTo>
                    <a:pt x="309283" y="117847"/>
                    <a:pt x="289540" y="180936"/>
                    <a:pt x="255712" y="195065"/>
                  </a:cubicBezTo>
                  <a:cubicBezTo>
                    <a:pt x="230742" y="205473"/>
                    <a:pt x="199402" y="202460"/>
                    <a:pt x="168794" y="186916"/>
                  </a:cubicBezTo>
                  <a:cubicBezTo>
                    <a:pt x="140468" y="172513"/>
                    <a:pt x="98903" y="144986"/>
                    <a:pt x="69161" y="144918"/>
                  </a:cubicBezTo>
                  <a:cubicBezTo>
                    <a:pt x="15545" y="144803"/>
                    <a:pt x="1" y="210997"/>
                    <a:pt x="36247" y="242747"/>
                  </a:cubicBezTo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-99341" y="-1270704"/>
              <a:ext cx="9387428" cy="7044973"/>
            </a:xfrm>
            <a:custGeom>
              <a:avLst/>
              <a:gdLst/>
              <a:ahLst/>
              <a:cxnLst/>
              <a:rect l="l" t="t" r="r" b="b"/>
              <a:pathLst>
                <a:path w="303874" h="228048" fill="none" extrusionOk="0">
                  <a:moveTo>
                    <a:pt x="18923" y="228047"/>
                  </a:moveTo>
                  <a:cubicBezTo>
                    <a:pt x="12098" y="220720"/>
                    <a:pt x="7967" y="208532"/>
                    <a:pt x="4771" y="198420"/>
                  </a:cubicBezTo>
                  <a:cubicBezTo>
                    <a:pt x="1507" y="188149"/>
                    <a:pt x="0" y="178699"/>
                    <a:pt x="137" y="168747"/>
                  </a:cubicBezTo>
                  <a:cubicBezTo>
                    <a:pt x="297" y="157677"/>
                    <a:pt x="4908" y="146310"/>
                    <a:pt x="12281" y="138664"/>
                  </a:cubicBezTo>
                  <a:cubicBezTo>
                    <a:pt x="19105" y="131633"/>
                    <a:pt x="28486" y="126931"/>
                    <a:pt x="38781" y="124854"/>
                  </a:cubicBezTo>
                  <a:cubicBezTo>
                    <a:pt x="43985" y="123827"/>
                    <a:pt x="50285" y="123873"/>
                    <a:pt x="56881" y="124238"/>
                  </a:cubicBezTo>
                  <a:cubicBezTo>
                    <a:pt x="83747" y="125744"/>
                    <a:pt x="121545" y="149163"/>
                    <a:pt x="148160" y="161717"/>
                  </a:cubicBezTo>
                  <a:cubicBezTo>
                    <a:pt x="152816" y="163931"/>
                    <a:pt x="157495" y="165848"/>
                    <a:pt x="162151" y="167469"/>
                  </a:cubicBezTo>
                  <a:cubicBezTo>
                    <a:pt x="185296" y="175526"/>
                    <a:pt x="208236" y="175686"/>
                    <a:pt x="227455" y="167606"/>
                  </a:cubicBezTo>
                  <a:cubicBezTo>
                    <a:pt x="245327" y="160119"/>
                    <a:pt x="259022" y="138367"/>
                    <a:pt x="256374" y="117185"/>
                  </a:cubicBezTo>
                  <a:cubicBezTo>
                    <a:pt x="254434" y="101687"/>
                    <a:pt x="243843" y="86668"/>
                    <a:pt x="219260" y="77789"/>
                  </a:cubicBezTo>
                  <a:cubicBezTo>
                    <a:pt x="173610" y="61354"/>
                    <a:pt x="192007" y="34580"/>
                    <a:pt x="202347" y="27071"/>
                  </a:cubicBezTo>
                  <a:cubicBezTo>
                    <a:pt x="204150" y="25770"/>
                    <a:pt x="205976" y="24446"/>
                    <a:pt x="207893" y="23236"/>
                  </a:cubicBezTo>
                  <a:cubicBezTo>
                    <a:pt x="235991" y="5364"/>
                    <a:pt x="277693" y="0"/>
                    <a:pt x="303874" y="4474"/>
                  </a:cubicBezTo>
                </a:path>
              </a:pathLst>
            </a:custGeom>
            <a:noFill/>
            <a:ln w="74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358980" y="-580380"/>
              <a:ext cx="9113164" cy="6382143"/>
            </a:xfrm>
            <a:custGeom>
              <a:avLst/>
              <a:gdLst/>
              <a:ahLst/>
              <a:cxnLst/>
              <a:rect l="l" t="t" r="r" b="b"/>
              <a:pathLst>
                <a:path w="294996" h="206592" fill="none" extrusionOk="0">
                  <a:moveTo>
                    <a:pt x="20452" y="206591"/>
                  </a:moveTo>
                  <a:cubicBezTo>
                    <a:pt x="15750" y="199059"/>
                    <a:pt x="13765" y="182054"/>
                    <a:pt x="10318" y="171121"/>
                  </a:cubicBezTo>
                  <a:cubicBezTo>
                    <a:pt x="6438" y="158818"/>
                    <a:pt x="3676" y="149391"/>
                    <a:pt x="1918" y="138024"/>
                  </a:cubicBezTo>
                  <a:cubicBezTo>
                    <a:pt x="1" y="125425"/>
                    <a:pt x="5388" y="111364"/>
                    <a:pt x="14061" y="103764"/>
                  </a:cubicBezTo>
                  <a:cubicBezTo>
                    <a:pt x="22370" y="96460"/>
                    <a:pt x="34125" y="92625"/>
                    <a:pt x="45583" y="91849"/>
                  </a:cubicBezTo>
                  <a:cubicBezTo>
                    <a:pt x="51038" y="91484"/>
                    <a:pt x="58479" y="92830"/>
                    <a:pt x="65989" y="93789"/>
                  </a:cubicBezTo>
                  <a:cubicBezTo>
                    <a:pt x="88495" y="96665"/>
                    <a:pt x="120610" y="114697"/>
                    <a:pt x="144713" y="124489"/>
                  </a:cubicBezTo>
                  <a:cubicBezTo>
                    <a:pt x="148731" y="126132"/>
                    <a:pt x="152771" y="127593"/>
                    <a:pt x="156811" y="128826"/>
                  </a:cubicBezTo>
                  <a:cubicBezTo>
                    <a:pt x="176281" y="134738"/>
                    <a:pt x="195774" y="134144"/>
                    <a:pt x="212573" y="127000"/>
                  </a:cubicBezTo>
                  <a:cubicBezTo>
                    <a:pt x="227934" y="120517"/>
                    <a:pt x="239895" y="102896"/>
                    <a:pt x="239781" y="86006"/>
                  </a:cubicBezTo>
                  <a:cubicBezTo>
                    <a:pt x="239689" y="73520"/>
                    <a:pt x="233344" y="61879"/>
                    <a:pt x="215814" y="55397"/>
                  </a:cubicBezTo>
                  <a:cubicBezTo>
                    <a:pt x="182352" y="43048"/>
                    <a:pt x="198672" y="23624"/>
                    <a:pt x="208008" y="18625"/>
                  </a:cubicBezTo>
                  <a:cubicBezTo>
                    <a:pt x="209583" y="17781"/>
                    <a:pt x="211112" y="16799"/>
                    <a:pt x="212756" y="15978"/>
                  </a:cubicBezTo>
                  <a:cubicBezTo>
                    <a:pt x="236768" y="3949"/>
                    <a:pt x="272330" y="0"/>
                    <a:pt x="294995" y="3310"/>
                  </a:cubicBezTo>
                </a:path>
              </a:pathLst>
            </a:custGeom>
            <a:noFill/>
            <a:ln w="800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509180" y="-349830"/>
              <a:ext cx="9024286" cy="6160057"/>
            </a:xfrm>
            <a:custGeom>
              <a:avLst/>
              <a:gdLst/>
              <a:ahLst/>
              <a:cxnLst/>
              <a:rect l="l" t="t" r="r" b="b"/>
              <a:pathLst>
                <a:path w="292119" h="199403" fill="none" extrusionOk="0">
                  <a:moveTo>
                    <a:pt x="21046" y="199402"/>
                  </a:moveTo>
                  <a:cubicBezTo>
                    <a:pt x="17028" y="191824"/>
                    <a:pt x="15773" y="173199"/>
                    <a:pt x="12235" y="162015"/>
                  </a:cubicBezTo>
                  <a:cubicBezTo>
                    <a:pt x="8149" y="149050"/>
                    <a:pt x="4977" y="139600"/>
                    <a:pt x="2580" y="127754"/>
                  </a:cubicBezTo>
                  <a:cubicBezTo>
                    <a:pt x="1" y="114675"/>
                    <a:pt x="5639" y="99702"/>
                    <a:pt x="14746" y="92101"/>
                  </a:cubicBezTo>
                  <a:cubicBezTo>
                    <a:pt x="23556" y="84728"/>
                    <a:pt x="36088" y="81168"/>
                    <a:pt x="47957" y="80825"/>
                  </a:cubicBezTo>
                  <a:cubicBezTo>
                    <a:pt x="53458" y="80665"/>
                    <a:pt x="61287" y="82446"/>
                    <a:pt x="69116" y="83610"/>
                  </a:cubicBezTo>
                  <a:cubicBezTo>
                    <a:pt x="90138" y="86783"/>
                    <a:pt x="120381" y="103217"/>
                    <a:pt x="143640" y="112050"/>
                  </a:cubicBezTo>
                  <a:cubicBezTo>
                    <a:pt x="147452" y="113511"/>
                    <a:pt x="151264" y="114835"/>
                    <a:pt x="155099" y="115930"/>
                  </a:cubicBezTo>
                  <a:cubicBezTo>
                    <a:pt x="173359" y="121135"/>
                    <a:pt x="191688" y="120290"/>
                    <a:pt x="207688" y="113465"/>
                  </a:cubicBezTo>
                  <a:cubicBezTo>
                    <a:pt x="222228" y="107280"/>
                    <a:pt x="233595" y="91051"/>
                    <a:pt x="234325" y="75598"/>
                  </a:cubicBezTo>
                  <a:cubicBezTo>
                    <a:pt x="234873" y="64094"/>
                    <a:pt x="229920" y="53617"/>
                    <a:pt x="214741" y="47934"/>
                  </a:cubicBezTo>
                  <a:cubicBezTo>
                    <a:pt x="185342" y="36932"/>
                    <a:pt x="200932" y="19973"/>
                    <a:pt x="209971" y="15796"/>
                  </a:cubicBezTo>
                  <a:cubicBezTo>
                    <a:pt x="211477" y="15088"/>
                    <a:pt x="212915" y="14244"/>
                    <a:pt x="214444" y="13559"/>
                  </a:cubicBezTo>
                  <a:cubicBezTo>
                    <a:pt x="237133" y="3448"/>
                    <a:pt x="270640" y="1"/>
                    <a:pt x="292119" y="2900"/>
                  </a:cubicBezTo>
                </a:path>
              </a:pathLst>
            </a:custGeom>
            <a:noFill/>
            <a:ln w="800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808157" y="110623"/>
              <a:ext cx="8848014" cy="5717924"/>
            </a:xfrm>
            <a:custGeom>
              <a:avLst/>
              <a:gdLst/>
              <a:ahLst/>
              <a:cxnLst/>
              <a:rect l="l" t="t" r="r" b="b"/>
              <a:pathLst>
                <a:path w="286413" h="185091" fill="none" extrusionOk="0">
                  <a:moveTo>
                    <a:pt x="22278" y="185091"/>
                  </a:moveTo>
                  <a:cubicBezTo>
                    <a:pt x="19676" y="177353"/>
                    <a:pt x="19836" y="155532"/>
                    <a:pt x="16138" y="143823"/>
                  </a:cubicBezTo>
                  <a:cubicBezTo>
                    <a:pt x="11642" y="129489"/>
                    <a:pt x="7624" y="120039"/>
                    <a:pt x="3972" y="107280"/>
                  </a:cubicBezTo>
                  <a:cubicBezTo>
                    <a:pt x="1" y="93174"/>
                    <a:pt x="6209" y="76420"/>
                    <a:pt x="16138" y="68819"/>
                  </a:cubicBezTo>
                  <a:cubicBezTo>
                    <a:pt x="25953" y="61287"/>
                    <a:pt x="40059" y="58228"/>
                    <a:pt x="52704" y="58821"/>
                  </a:cubicBezTo>
                  <a:cubicBezTo>
                    <a:pt x="58365" y="59073"/>
                    <a:pt x="66947" y="61652"/>
                    <a:pt x="75393" y="63295"/>
                  </a:cubicBezTo>
                  <a:cubicBezTo>
                    <a:pt x="93539" y="66856"/>
                    <a:pt x="119925" y="80277"/>
                    <a:pt x="141540" y="87239"/>
                  </a:cubicBezTo>
                  <a:cubicBezTo>
                    <a:pt x="144941" y="88312"/>
                    <a:pt x="148342" y="89339"/>
                    <a:pt x="151743" y="90161"/>
                  </a:cubicBezTo>
                  <a:cubicBezTo>
                    <a:pt x="167561" y="93950"/>
                    <a:pt x="183585" y="92580"/>
                    <a:pt x="197987" y="86394"/>
                  </a:cubicBezTo>
                  <a:cubicBezTo>
                    <a:pt x="210838" y="80871"/>
                    <a:pt x="221109" y="67312"/>
                    <a:pt x="223483" y="54781"/>
                  </a:cubicBezTo>
                  <a:cubicBezTo>
                    <a:pt x="225286" y="45263"/>
                    <a:pt x="223141" y="37092"/>
                    <a:pt x="212664" y="33006"/>
                  </a:cubicBezTo>
                  <a:cubicBezTo>
                    <a:pt x="191391" y="24721"/>
                    <a:pt x="205451" y="12669"/>
                    <a:pt x="213965" y="10135"/>
                  </a:cubicBezTo>
                  <a:cubicBezTo>
                    <a:pt x="215289" y="9747"/>
                    <a:pt x="216567" y="9154"/>
                    <a:pt x="217914" y="8720"/>
                  </a:cubicBezTo>
                  <a:cubicBezTo>
                    <a:pt x="237886" y="2489"/>
                    <a:pt x="267262" y="1"/>
                    <a:pt x="286413" y="2101"/>
                  </a:cubicBezTo>
                </a:path>
              </a:pathLst>
            </a:custGeom>
            <a:noFill/>
            <a:ln w="800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958357" y="341205"/>
              <a:ext cx="8759167" cy="5495807"/>
            </a:xfrm>
            <a:custGeom>
              <a:avLst/>
              <a:gdLst/>
              <a:ahLst/>
              <a:cxnLst/>
              <a:rect l="l" t="t" r="r" b="b"/>
              <a:pathLst>
                <a:path w="283537" h="177901" fill="none" extrusionOk="0">
                  <a:moveTo>
                    <a:pt x="22871" y="177901"/>
                  </a:moveTo>
                  <a:cubicBezTo>
                    <a:pt x="20977" y="170117"/>
                    <a:pt x="21844" y="146699"/>
                    <a:pt x="18078" y="134693"/>
                  </a:cubicBezTo>
                  <a:cubicBezTo>
                    <a:pt x="13376" y="119696"/>
                    <a:pt x="8948" y="110247"/>
                    <a:pt x="4657" y="97008"/>
                  </a:cubicBezTo>
                  <a:cubicBezTo>
                    <a:pt x="0" y="82423"/>
                    <a:pt x="6460" y="64779"/>
                    <a:pt x="16823" y="57155"/>
                  </a:cubicBezTo>
                  <a:cubicBezTo>
                    <a:pt x="27140" y="49554"/>
                    <a:pt x="41999" y="46747"/>
                    <a:pt x="55078" y="47797"/>
                  </a:cubicBezTo>
                  <a:cubicBezTo>
                    <a:pt x="60807" y="48253"/>
                    <a:pt x="69755" y="51221"/>
                    <a:pt x="78520" y="53138"/>
                  </a:cubicBezTo>
                  <a:cubicBezTo>
                    <a:pt x="95228" y="56790"/>
                    <a:pt x="119674" y="68819"/>
                    <a:pt x="140490" y="74799"/>
                  </a:cubicBezTo>
                  <a:cubicBezTo>
                    <a:pt x="143663" y="75712"/>
                    <a:pt x="146836" y="76579"/>
                    <a:pt x="150054" y="77264"/>
                  </a:cubicBezTo>
                  <a:cubicBezTo>
                    <a:pt x="164639" y="80368"/>
                    <a:pt x="179521" y="78725"/>
                    <a:pt x="193125" y="72836"/>
                  </a:cubicBezTo>
                  <a:cubicBezTo>
                    <a:pt x="205131" y="67655"/>
                    <a:pt x="214878" y="55420"/>
                    <a:pt x="218028" y="44373"/>
                  </a:cubicBezTo>
                  <a:cubicBezTo>
                    <a:pt x="220493" y="35813"/>
                    <a:pt x="219740" y="28806"/>
                    <a:pt x="211591" y="25519"/>
                  </a:cubicBezTo>
                  <a:cubicBezTo>
                    <a:pt x="194404" y="18580"/>
                    <a:pt x="207642" y="8971"/>
                    <a:pt x="215928" y="7305"/>
                  </a:cubicBezTo>
                  <a:cubicBezTo>
                    <a:pt x="217183" y="7054"/>
                    <a:pt x="218370" y="6574"/>
                    <a:pt x="219603" y="6300"/>
                  </a:cubicBezTo>
                  <a:cubicBezTo>
                    <a:pt x="238251" y="2009"/>
                    <a:pt x="265573" y="1"/>
                    <a:pt x="283536" y="1690"/>
                  </a:cubicBezTo>
                </a:path>
              </a:pathLst>
            </a:custGeom>
            <a:noFill/>
            <a:ln w="85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1107845" y="571076"/>
              <a:ext cx="8671030" cy="5275111"/>
            </a:xfrm>
            <a:custGeom>
              <a:avLst/>
              <a:gdLst/>
              <a:ahLst/>
              <a:cxnLst/>
              <a:rect l="l" t="t" r="r" b="b"/>
              <a:pathLst>
                <a:path w="280684" h="170757" fill="none" extrusionOk="0">
                  <a:moveTo>
                    <a:pt x="23488" y="170756"/>
                  </a:moveTo>
                  <a:cubicBezTo>
                    <a:pt x="22278" y="162905"/>
                    <a:pt x="23899" y="137865"/>
                    <a:pt x="20041" y="125608"/>
                  </a:cubicBezTo>
                  <a:cubicBezTo>
                    <a:pt x="15111" y="109950"/>
                    <a:pt x="10272" y="100500"/>
                    <a:pt x="5364" y="86782"/>
                  </a:cubicBezTo>
                  <a:cubicBezTo>
                    <a:pt x="0" y="71672"/>
                    <a:pt x="6734" y="53161"/>
                    <a:pt x="17507" y="45537"/>
                  </a:cubicBezTo>
                  <a:cubicBezTo>
                    <a:pt x="28349" y="37868"/>
                    <a:pt x="43985" y="35266"/>
                    <a:pt x="57452" y="36795"/>
                  </a:cubicBezTo>
                  <a:cubicBezTo>
                    <a:pt x="63249" y="37457"/>
                    <a:pt x="72585" y="40789"/>
                    <a:pt x="81647" y="42981"/>
                  </a:cubicBezTo>
                  <a:cubicBezTo>
                    <a:pt x="96939" y="46701"/>
                    <a:pt x="119422" y="57406"/>
                    <a:pt x="139440" y="62405"/>
                  </a:cubicBezTo>
                  <a:cubicBezTo>
                    <a:pt x="142408" y="63135"/>
                    <a:pt x="145375" y="63820"/>
                    <a:pt x="148365" y="64368"/>
                  </a:cubicBezTo>
                  <a:cubicBezTo>
                    <a:pt x="161718" y="66810"/>
                    <a:pt x="175481" y="64893"/>
                    <a:pt x="188264" y="59301"/>
                  </a:cubicBezTo>
                  <a:cubicBezTo>
                    <a:pt x="199425" y="54462"/>
                    <a:pt x="208692" y="43551"/>
                    <a:pt x="212618" y="33988"/>
                  </a:cubicBezTo>
                  <a:cubicBezTo>
                    <a:pt x="215745" y="26387"/>
                    <a:pt x="216339" y="20566"/>
                    <a:pt x="210541" y="18078"/>
                  </a:cubicBezTo>
                  <a:cubicBezTo>
                    <a:pt x="197439" y="12463"/>
                    <a:pt x="210199" y="7008"/>
                    <a:pt x="217936" y="4497"/>
                  </a:cubicBezTo>
                  <a:cubicBezTo>
                    <a:pt x="219032" y="4132"/>
                    <a:pt x="220196" y="4041"/>
                    <a:pt x="221337" y="3881"/>
                  </a:cubicBezTo>
                  <a:cubicBezTo>
                    <a:pt x="238662" y="1553"/>
                    <a:pt x="263884" y="1"/>
                    <a:pt x="280683" y="1302"/>
                  </a:cubicBezTo>
                </a:path>
              </a:pathLst>
            </a:custGeom>
            <a:noFill/>
            <a:ln w="85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1258045" y="801657"/>
              <a:ext cx="8582153" cy="5053704"/>
            </a:xfrm>
            <a:custGeom>
              <a:avLst/>
              <a:gdLst/>
              <a:ahLst/>
              <a:cxnLst/>
              <a:rect l="l" t="t" r="r" b="b"/>
              <a:pathLst>
                <a:path w="277807" h="163590" fill="none" extrusionOk="0">
                  <a:moveTo>
                    <a:pt x="24081" y="163589"/>
                  </a:moveTo>
                  <a:cubicBezTo>
                    <a:pt x="23579" y="155669"/>
                    <a:pt x="25907" y="129032"/>
                    <a:pt x="21958" y="116501"/>
                  </a:cubicBezTo>
                  <a:cubicBezTo>
                    <a:pt x="16845" y="100158"/>
                    <a:pt x="11573" y="90708"/>
                    <a:pt x="6026" y="76511"/>
                  </a:cubicBezTo>
                  <a:cubicBezTo>
                    <a:pt x="0" y="60921"/>
                    <a:pt x="6985" y="41497"/>
                    <a:pt x="18192" y="33873"/>
                  </a:cubicBezTo>
                  <a:cubicBezTo>
                    <a:pt x="29536" y="26135"/>
                    <a:pt x="45970" y="23762"/>
                    <a:pt x="59803" y="25770"/>
                  </a:cubicBezTo>
                  <a:cubicBezTo>
                    <a:pt x="65691" y="26638"/>
                    <a:pt x="75415" y="30290"/>
                    <a:pt x="84773" y="32823"/>
                  </a:cubicBezTo>
                  <a:cubicBezTo>
                    <a:pt x="98628" y="36567"/>
                    <a:pt x="119148" y="45993"/>
                    <a:pt x="138367" y="49965"/>
                  </a:cubicBezTo>
                  <a:cubicBezTo>
                    <a:pt x="141106" y="50536"/>
                    <a:pt x="143868" y="51083"/>
                    <a:pt x="146676" y="51472"/>
                  </a:cubicBezTo>
                  <a:cubicBezTo>
                    <a:pt x="158796" y="53252"/>
                    <a:pt x="171395" y="51038"/>
                    <a:pt x="183402" y="45765"/>
                  </a:cubicBezTo>
                  <a:cubicBezTo>
                    <a:pt x="193719" y="41246"/>
                    <a:pt x="202529" y="31636"/>
                    <a:pt x="207163" y="23579"/>
                  </a:cubicBezTo>
                  <a:cubicBezTo>
                    <a:pt x="210997" y="16914"/>
                    <a:pt x="212960" y="12281"/>
                    <a:pt x="209468" y="10591"/>
                  </a:cubicBezTo>
                  <a:cubicBezTo>
                    <a:pt x="200475" y="6277"/>
                    <a:pt x="212161" y="3242"/>
                    <a:pt x="219899" y="1667"/>
                  </a:cubicBezTo>
                  <a:cubicBezTo>
                    <a:pt x="220926" y="1461"/>
                    <a:pt x="221999" y="1484"/>
                    <a:pt x="223049" y="1461"/>
                  </a:cubicBezTo>
                  <a:cubicBezTo>
                    <a:pt x="239050" y="1096"/>
                    <a:pt x="262172" y="1"/>
                    <a:pt x="277807" y="891"/>
                  </a:cubicBezTo>
                </a:path>
              </a:pathLst>
            </a:custGeom>
            <a:noFill/>
            <a:ln w="85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1407533" y="959611"/>
              <a:ext cx="8494016" cy="4904215"/>
            </a:xfrm>
            <a:custGeom>
              <a:avLst/>
              <a:gdLst/>
              <a:ahLst/>
              <a:cxnLst/>
              <a:rect l="l" t="t" r="r" b="b"/>
              <a:pathLst>
                <a:path w="274954" h="158751" fill="none" extrusionOk="0">
                  <a:moveTo>
                    <a:pt x="24697" y="158750"/>
                  </a:moveTo>
                  <a:cubicBezTo>
                    <a:pt x="24903" y="150784"/>
                    <a:pt x="27938" y="122526"/>
                    <a:pt x="23921" y="109744"/>
                  </a:cubicBezTo>
                  <a:cubicBezTo>
                    <a:pt x="18580" y="92717"/>
                    <a:pt x="12896" y="83267"/>
                    <a:pt x="6734" y="68613"/>
                  </a:cubicBezTo>
                  <a:cubicBezTo>
                    <a:pt x="0" y="52521"/>
                    <a:pt x="7281" y="32207"/>
                    <a:pt x="18877" y="24560"/>
                  </a:cubicBezTo>
                  <a:cubicBezTo>
                    <a:pt x="30746" y="16777"/>
                    <a:pt x="47956" y="14609"/>
                    <a:pt x="62176" y="17119"/>
                  </a:cubicBezTo>
                  <a:cubicBezTo>
                    <a:pt x="68134" y="18146"/>
                    <a:pt x="78268" y="22118"/>
                    <a:pt x="87923" y="24994"/>
                  </a:cubicBezTo>
                  <a:cubicBezTo>
                    <a:pt x="100386" y="28737"/>
                    <a:pt x="118874" y="36955"/>
                    <a:pt x="137317" y="39899"/>
                  </a:cubicBezTo>
                  <a:cubicBezTo>
                    <a:pt x="139851" y="40310"/>
                    <a:pt x="142407" y="40675"/>
                    <a:pt x="144987" y="40926"/>
                  </a:cubicBezTo>
                  <a:cubicBezTo>
                    <a:pt x="155874" y="42045"/>
                    <a:pt x="167355" y="39534"/>
                    <a:pt x="178540" y="34558"/>
                  </a:cubicBezTo>
                  <a:cubicBezTo>
                    <a:pt x="188035" y="30381"/>
                    <a:pt x="196435" y="22118"/>
                    <a:pt x="201730" y="15522"/>
                  </a:cubicBezTo>
                  <a:cubicBezTo>
                    <a:pt x="206318" y="9838"/>
                    <a:pt x="209628" y="6323"/>
                    <a:pt x="208441" y="5478"/>
                  </a:cubicBezTo>
                  <a:cubicBezTo>
                    <a:pt x="203762" y="2146"/>
                    <a:pt x="214193" y="0"/>
                    <a:pt x="221908" y="1187"/>
                  </a:cubicBezTo>
                  <a:cubicBezTo>
                    <a:pt x="222844" y="1324"/>
                    <a:pt x="223802" y="1279"/>
                    <a:pt x="224761" y="1393"/>
                  </a:cubicBezTo>
                  <a:cubicBezTo>
                    <a:pt x="239460" y="3013"/>
                    <a:pt x="260505" y="2329"/>
                    <a:pt x="274954" y="2854"/>
                  </a:cubicBezTo>
                </a:path>
              </a:pathLst>
            </a:custGeom>
            <a:noFill/>
            <a:ln w="85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1557702" y="1068908"/>
              <a:ext cx="8405201" cy="4804062"/>
            </a:xfrm>
            <a:custGeom>
              <a:avLst/>
              <a:gdLst/>
              <a:ahLst/>
              <a:cxnLst/>
              <a:rect l="l" t="t" r="r" b="b"/>
              <a:pathLst>
                <a:path w="272079" h="155509" fill="none" extrusionOk="0">
                  <a:moveTo>
                    <a:pt x="25291" y="155509"/>
                  </a:moveTo>
                  <a:cubicBezTo>
                    <a:pt x="26204" y="147474"/>
                    <a:pt x="29948" y="117619"/>
                    <a:pt x="25862" y="104540"/>
                  </a:cubicBezTo>
                  <a:cubicBezTo>
                    <a:pt x="20315" y="86850"/>
                    <a:pt x="14198" y="77401"/>
                    <a:pt x="7419" y="62268"/>
                  </a:cubicBezTo>
                  <a:cubicBezTo>
                    <a:pt x="1" y="45674"/>
                    <a:pt x="7533" y="24492"/>
                    <a:pt x="19562" y="16845"/>
                  </a:cubicBezTo>
                  <a:cubicBezTo>
                    <a:pt x="31934" y="8971"/>
                    <a:pt x="49920" y="7008"/>
                    <a:pt x="64551" y="10021"/>
                  </a:cubicBezTo>
                  <a:cubicBezTo>
                    <a:pt x="70577" y="11253"/>
                    <a:pt x="81122" y="15453"/>
                    <a:pt x="91028" y="18763"/>
                  </a:cubicBezTo>
                  <a:cubicBezTo>
                    <a:pt x="102121" y="22460"/>
                    <a:pt x="118601" y="29536"/>
                    <a:pt x="136268" y="31408"/>
                  </a:cubicBezTo>
                  <a:cubicBezTo>
                    <a:pt x="138573" y="31636"/>
                    <a:pt x="140902" y="31842"/>
                    <a:pt x="143298" y="31956"/>
                  </a:cubicBezTo>
                  <a:cubicBezTo>
                    <a:pt x="152931" y="32435"/>
                    <a:pt x="163270" y="29582"/>
                    <a:pt x="173679" y="24926"/>
                  </a:cubicBezTo>
                  <a:cubicBezTo>
                    <a:pt x="182307" y="21068"/>
                    <a:pt x="190364" y="14220"/>
                    <a:pt x="196299" y="9039"/>
                  </a:cubicBezTo>
                  <a:cubicBezTo>
                    <a:pt x="201663" y="4383"/>
                    <a:pt x="206068" y="2146"/>
                    <a:pt x="207369" y="1918"/>
                  </a:cubicBezTo>
                  <a:cubicBezTo>
                    <a:pt x="206319" y="685"/>
                    <a:pt x="216385" y="0"/>
                    <a:pt x="223872" y="2260"/>
                  </a:cubicBezTo>
                  <a:cubicBezTo>
                    <a:pt x="224716" y="2534"/>
                    <a:pt x="225606" y="2648"/>
                    <a:pt x="226474" y="2876"/>
                  </a:cubicBezTo>
                  <a:cubicBezTo>
                    <a:pt x="239849" y="6528"/>
                    <a:pt x="258794" y="6254"/>
                    <a:pt x="272079" y="6369"/>
                  </a:cubicBezTo>
                </a:path>
              </a:pathLst>
            </a:custGeom>
            <a:noFill/>
            <a:ln w="9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1707191" y="1116854"/>
              <a:ext cx="8317064" cy="4765292"/>
            </a:xfrm>
            <a:custGeom>
              <a:avLst/>
              <a:gdLst/>
              <a:ahLst/>
              <a:cxnLst/>
              <a:rect l="l" t="t" r="r" b="b"/>
              <a:pathLst>
                <a:path w="269226" h="154254" fill="none" extrusionOk="0">
                  <a:moveTo>
                    <a:pt x="25908" y="154254"/>
                  </a:moveTo>
                  <a:cubicBezTo>
                    <a:pt x="27505" y="146151"/>
                    <a:pt x="31979" y="114697"/>
                    <a:pt x="27802" y="101345"/>
                  </a:cubicBezTo>
                  <a:cubicBezTo>
                    <a:pt x="22050" y="82970"/>
                    <a:pt x="15545" y="73521"/>
                    <a:pt x="8104" y="57931"/>
                  </a:cubicBezTo>
                  <a:cubicBezTo>
                    <a:pt x="1" y="40835"/>
                    <a:pt x="7830" y="18786"/>
                    <a:pt x="20270" y="11094"/>
                  </a:cubicBezTo>
                  <a:cubicBezTo>
                    <a:pt x="33143" y="3196"/>
                    <a:pt x="51929" y="1416"/>
                    <a:pt x="66925" y="4908"/>
                  </a:cubicBezTo>
                  <a:cubicBezTo>
                    <a:pt x="73042" y="6346"/>
                    <a:pt x="84044" y="10728"/>
                    <a:pt x="94178" y="14494"/>
                  </a:cubicBezTo>
                  <a:cubicBezTo>
                    <a:pt x="103902" y="18124"/>
                    <a:pt x="118327" y="24172"/>
                    <a:pt x="135218" y="24880"/>
                  </a:cubicBezTo>
                  <a:cubicBezTo>
                    <a:pt x="137295" y="24971"/>
                    <a:pt x="139441" y="24926"/>
                    <a:pt x="141609" y="24971"/>
                  </a:cubicBezTo>
                  <a:cubicBezTo>
                    <a:pt x="150009" y="25131"/>
                    <a:pt x="159230" y="21639"/>
                    <a:pt x="168817" y="17302"/>
                  </a:cubicBezTo>
                  <a:cubicBezTo>
                    <a:pt x="176623" y="13764"/>
                    <a:pt x="184315" y="8377"/>
                    <a:pt x="190866" y="4543"/>
                  </a:cubicBezTo>
                  <a:cubicBezTo>
                    <a:pt x="197029" y="959"/>
                    <a:pt x="202644" y="0"/>
                    <a:pt x="206319" y="366"/>
                  </a:cubicBezTo>
                  <a:cubicBezTo>
                    <a:pt x="209332" y="662"/>
                    <a:pt x="218690" y="1895"/>
                    <a:pt x="225857" y="5342"/>
                  </a:cubicBezTo>
                  <a:cubicBezTo>
                    <a:pt x="226633" y="5730"/>
                    <a:pt x="227432" y="6003"/>
                    <a:pt x="228208" y="6369"/>
                  </a:cubicBezTo>
                  <a:cubicBezTo>
                    <a:pt x="240237" y="12052"/>
                    <a:pt x="257105" y="12143"/>
                    <a:pt x="269225" y="11870"/>
                  </a:cubicBezTo>
                </a:path>
              </a:pathLst>
            </a:custGeom>
            <a:noFill/>
            <a:ln w="9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1856680" y="1033660"/>
              <a:ext cx="8228928" cy="4857660"/>
            </a:xfrm>
            <a:custGeom>
              <a:avLst/>
              <a:gdLst/>
              <a:ahLst/>
              <a:cxnLst/>
              <a:rect l="l" t="t" r="r" b="b"/>
              <a:pathLst>
                <a:path w="266373" h="157244" fill="none" extrusionOk="0">
                  <a:moveTo>
                    <a:pt x="26524" y="157243"/>
                  </a:moveTo>
                  <a:cubicBezTo>
                    <a:pt x="28829" y="149072"/>
                    <a:pt x="34011" y="115998"/>
                    <a:pt x="29765" y="102394"/>
                  </a:cubicBezTo>
                  <a:cubicBezTo>
                    <a:pt x="23808" y="83358"/>
                    <a:pt x="16869" y="73885"/>
                    <a:pt x="8811" y="57816"/>
                  </a:cubicBezTo>
                  <a:cubicBezTo>
                    <a:pt x="1" y="40241"/>
                    <a:pt x="8104" y="17279"/>
                    <a:pt x="20955" y="9610"/>
                  </a:cubicBezTo>
                  <a:cubicBezTo>
                    <a:pt x="34353" y="1621"/>
                    <a:pt x="53937" y="0"/>
                    <a:pt x="69299" y="4040"/>
                  </a:cubicBezTo>
                  <a:cubicBezTo>
                    <a:pt x="75507" y="5661"/>
                    <a:pt x="87011" y="10134"/>
                    <a:pt x="97305" y="14494"/>
                  </a:cubicBezTo>
                  <a:cubicBezTo>
                    <a:pt x="105728" y="18055"/>
                    <a:pt x="118076" y="23122"/>
                    <a:pt x="134168" y="22620"/>
                  </a:cubicBezTo>
                  <a:cubicBezTo>
                    <a:pt x="136040" y="22551"/>
                    <a:pt x="137957" y="22437"/>
                    <a:pt x="139943" y="22232"/>
                  </a:cubicBezTo>
                  <a:cubicBezTo>
                    <a:pt x="147110" y="21501"/>
                    <a:pt x="155190" y="17941"/>
                    <a:pt x="163978" y="13901"/>
                  </a:cubicBezTo>
                  <a:cubicBezTo>
                    <a:pt x="170917" y="10705"/>
                    <a:pt x="178221" y="6825"/>
                    <a:pt x="185457" y="4291"/>
                  </a:cubicBezTo>
                  <a:cubicBezTo>
                    <a:pt x="192373" y="1849"/>
                    <a:pt x="199266" y="1735"/>
                    <a:pt x="205292" y="3036"/>
                  </a:cubicBezTo>
                  <a:cubicBezTo>
                    <a:pt x="212345" y="4611"/>
                    <a:pt x="221087" y="8035"/>
                    <a:pt x="227866" y="12668"/>
                  </a:cubicBezTo>
                  <a:cubicBezTo>
                    <a:pt x="228551" y="13147"/>
                    <a:pt x="229258" y="13604"/>
                    <a:pt x="229920" y="14083"/>
                  </a:cubicBezTo>
                  <a:cubicBezTo>
                    <a:pt x="240580" y="21821"/>
                    <a:pt x="255439" y="22300"/>
                    <a:pt x="266372" y="21616"/>
                  </a:cubicBezTo>
                </a:path>
              </a:pathLst>
            </a:custGeom>
            <a:noFill/>
            <a:ln w="9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658668" y="-119958"/>
              <a:ext cx="8936150" cy="5939361"/>
            </a:xfrm>
            <a:custGeom>
              <a:avLst/>
              <a:gdLst/>
              <a:ahLst/>
              <a:cxnLst/>
              <a:rect l="l" t="t" r="r" b="b"/>
              <a:pathLst>
                <a:path w="289266" h="192259" fill="none" extrusionOk="0">
                  <a:moveTo>
                    <a:pt x="21662" y="192258"/>
                  </a:moveTo>
                  <a:cubicBezTo>
                    <a:pt x="18352" y="184612"/>
                    <a:pt x="17804" y="164388"/>
                    <a:pt x="14198" y="152930"/>
                  </a:cubicBezTo>
                  <a:cubicBezTo>
                    <a:pt x="9907" y="139281"/>
                    <a:pt x="6300" y="129831"/>
                    <a:pt x="3288" y="117528"/>
                  </a:cubicBezTo>
                  <a:cubicBezTo>
                    <a:pt x="1" y="103947"/>
                    <a:pt x="5912" y="88084"/>
                    <a:pt x="15431" y="80460"/>
                  </a:cubicBezTo>
                  <a:cubicBezTo>
                    <a:pt x="24766" y="73019"/>
                    <a:pt x="38073" y="70211"/>
                    <a:pt x="50331" y="69823"/>
                  </a:cubicBezTo>
                  <a:cubicBezTo>
                    <a:pt x="55900" y="69664"/>
                    <a:pt x="64117" y="72060"/>
                    <a:pt x="72243" y="73475"/>
                  </a:cubicBezTo>
                  <a:cubicBezTo>
                    <a:pt x="91827" y="76854"/>
                    <a:pt x="120153" y="91758"/>
                    <a:pt x="142590" y="99656"/>
                  </a:cubicBezTo>
                  <a:cubicBezTo>
                    <a:pt x="146197" y="100934"/>
                    <a:pt x="149803" y="102098"/>
                    <a:pt x="153432" y="103057"/>
                  </a:cubicBezTo>
                  <a:cubicBezTo>
                    <a:pt x="170460" y="107554"/>
                    <a:pt x="187648" y="106458"/>
                    <a:pt x="202849" y="99930"/>
                  </a:cubicBezTo>
                  <a:cubicBezTo>
                    <a:pt x="216522" y="94087"/>
                    <a:pt x="227341" y="79205"/>
                    <a:pt x="228893" y="65213"/>
                  </a:cubicBezTo>
                  <a:cubicBezTo>
                    <a:pt x="230080" y="54690"/>
                    <a:pt x="226542" y="45355"/>
                    <a:pt x="213691" y="40470"/>
                  </a:cubicBezTo>
                  <a:cubicBezTo>
                    <a:pt x="188378" y="30838"/>
                    <a:pt x="203214" y="16344"/>
                    <a:pt x="211979" y="12966"/>
                  </a:cubicBezTo>
                  <a:cubicBezTo>
                    <a:pt x="213394" y="12441"/>
                    <a:pt x="214741" y="11710"/>
                    <a:pt x="216179" y="11162"/>
                  </a:cubicBezTo>
                  <a:cubicBezTo>
                    <a:pt x="237498" y="2991"/>
                    <a:pt x="268951" y="1"/>
                    <a:pt x="289266" y="2512"/>
                  </a:cubicBezTo>
                </a:path>
              </a:pathLst>
            </a:custGeom>
            <a:noFill/>
            <a:ln w="800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209491" y="-810251"/>
              <a:ext cx="9201300" cy="6602839"/>
            </a:xfrm>
            <a:custGeom>
              <a:avLst/>
              <a:gdLst/>
              <a:ahLst/>
              <a:cxnLst/>
              <a:rect l="l" t="t" r="r" b="b"/>
              <a:pathLst>
                <a:path w="297849" h="213736" fill="none" extrusionOk="0">
                  <a:moveTo>
                    <a:pt x="19836" y="213736"/>
                  </a:moveTo>
                  <a:cubicBezTo>
                    <a:pt x="14427" y="206272"/>
                    <a:pt x="11733" y="190865"/>
                    <a:pt x="8355" y="180205"/>
                  </a:cubicBezTo>
                  <a:cubicBezTo>
                    <a:pt x="4680" y="168587"/>
                    <a:pt x="2352" y="159161"/>
                    <a:pt x="1211" y="148250"/>
                  </a:cubicBezTo>
                  <a:cubicBezTo>
                    <a:pt x="1" y="136176"/>
                    <a:pt x="5114" y="123005"/>
                    <a:pt x="13377" y="115382"/>
                  </a:cubicBezTo>
                  <a:cubicBezTo>
                    <a:pt x="21183" y="108169"/>
                    <a:pt x="32139" y="104060"/>
                    <a:pt x="43209" y="102851"/>
                  </a:cubicBezTo>
                  <a:cubicBezTo>
                    <a:pt x="48573" y="102257"/>
                    <a:pt x="55649" y="103170"/>
                    <a:pt x="62862" y="103923"/>
                  </a:cubicBezTo>
                  <a:cubicBezTo>
                    <a:pt x="86806" y="106434"/>
                    <a:pt x="120815" y="126178"/>
                    <a:pt x="145741" y="136883"/>
                  </a:cubicBezTo>
                  <a:cubicBezTo>
                    <a:pt x="149986" y="138709"/>
                    <a:pt x="154232" y="140353"/>
                    <a:pt x="158477" y="141699"/>
                  </a:cubicBezTo>
                  <a:cubicBezTo>
                    <a:pt x="179180" y="148319"/>
                    <a:pt x="199814" y="147976"/>
                    <a:pt x="217435" y="140535"/>
                  </a:cubicBezTo>
                  <a:cubicBezTo>
                    <a:pt x="233618" y="133710"/>
                    <a:pt x="246149" y="114720"/>
                    <a:pt x="245190" y="96391"/>
                  </a:cubicBezTo>
                  <a:cubicBezTo>
                    <a:pt x="244483" y="82901"/>
                    <a:pt x="236722" y="70165"/>
                    <a:pt x="216841" y="62861"/>
                  </a:cubicBezTo>
                  <a:cubicBezTo>
                    <a:pt x="179317" y="49188"/>
                    <a:pt x="196367" y="27276"/>
                    <a:pt x="205999" y="21433"/>
                  </a:cubicBezTo>
                  <a:cubicBezTo>
                    <a:pt x="207666" y="20429"/>
                    <a:pt x="209309" y="19333"/>
                    <a:pt x="211021" y="18397"/>
                  </a:cubicBezTo>
                  <a:cubicBezTo>
                    <a:pt x="236403" y="4405"/>
                    <a:pt x="274019" y="0"/>
                    <a:pt x="297848" y="3698"/>
                  </a:cubicBezTo>
                </a:path>
              </a:pathLst>
            </a:custGeom>
            <a:noFill/>
            <a:ln w="74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59323" y="-1040833"/>
              <a:ext cx="9290116" cy="6824277"/>
            </a:xfrm>
            <a:custGeom>
              <a:avLst/>
              <a:gdLst/>
              <a:ahLst/>
              <a:cxnLst/>
              <a:rect l="l" t="t" r="r" b="b"/>
              <a:pathLst>
                <a:path w="300724" h="220904" fill="none" extrusionOk="0">
                  <a:moveTo>
                    <a:pt x="19242" y="220903"/>
                  </a:moveTo>
                  <a:cubicBezTo>
                    <a:pt x="13125" y="213508"/>
                    <a:pt x="9724" y="199698"/>
                    <a:pt x="6414" y="189336"/>
                  </a:cubicBezTo>
                  <a:cubicBezTo>
                    <a:pt x="2967" y="178380"/>
                    <a:pt x="1027" y="168930"/>
                    <a:pt x="525" y="158522"/>
                  </a:cubicBezTo>
                  <a:cubicBezTo>
                    <a:pt x="0" y="146926"/>
                    <a:pt x="4885" y="134669"/>
                    <a:pt x="12691" y="127046"/>
                  </a:cubicBezTo>
                  <a:cubicBezTo>
                    <a:pt x="19995" y="119901"/>
                    <a:pt x="30175" y="115519"/>
                    <a:pt x="40857" y="113853"/>
                  </a:cubicBezTo>
                  <a:cubicBezTo>
                    <a:pt x="46130" y="113054"/>
                    <a:pt x="52841" y="113533"/>
                    <a:pt x="59734" y="114104"/>
                  </a:cubicBezTo>
                  <a:cubicBezTo>
                    <a:pt x="85139" y="116158"/>
                    <a:pt x="121043" y="137682"/>
                    <a:pt x="146813" y="149323"/>
                  </a:cubicBezTo>
                  <a:cubicBezTo>
                    <a:pt x="151263" y="151332"/>
                    <a:pt x="155714" y="153112"/>
                    <a:pt x="160165" y="154596"/>
                  </a:cubicBezTo>
                  <a:cubicBezTo>
                    <a:pt x="182100" y="161923"/>
                    <a:pt x="203876" y="161831"/>
                    <a:pt x="222296" y="154093"/>
                  </a:cubicBezTo>
                  <a:cubicBezTo>
                    <a:pt x="239346" y="146926"/>
                    <a:pt x="252448" y="126566"/>
                    <a:pt x="250645" y="106800"/>
                  </a:cubicBezTo>
                  <a:cubicBezTo>
                    <a:pt x="249321" y="92306"/>
                    <a:pt x="240145" y="78428"/>
                    <a:pt x="217913" y="70325"/>
                  </a:cubicBezTo>
                  <a:cubicBezTo>
                    <a:pt x="176326" y="55283"/>
                    <a:pt x="194061" y="30928"/>
                    <a:pt x="204036" y="24263"/>
                  </a:cubicBezTo>
                  <a:cubicBezTo>
                    <a:pt x="205770" y="23099"/>
                    <a:pt x="207505" y="21912"/>
                    <a:pt x="209308" y="20817"/>
                  </a:cubicBezTo>
                  <a:cubicBezTo>
                    <a:pt x="236060" y="4908"/>
                    <a:pt x="275730" y="0"/>
                    <a:pt x="300724" y="4109"/>
                  </a:cubicBezTo>
                </a:path>
              </a:pathLst>
            </a:custGeom>
            <a:noFill/>
            <a:ln w="74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-289731" y="-1501286"/>
              <a:ext cx="9516496" cy="7267090"/>
            </a:xfrm>
            <a:custGeom>
              <a:avLst/>
              <a:gdLst/>
              <a:ahLst/>
              <a:cxnLst/>
              <a:rect l="l" t="t" r="r" b="b"/>
              <a:pathLst>
                <a:path w="308052" h="235238" fill="none" extrusionOk="0">
                  <a:moveTo>
                    <a:pt x="19630" y="235237"/>
                  </a:moveTo>
                  <a:cubicBezTo>
                    <a:pt x="12098" y="227956"/>
                    <a:pt x="7259" y="217365"/>
                    <a:pt x="4132" y="207528"/>
                  </a:cubicBezTo>
                  <a:cubicBezTo>
                    <a:pt x="1096" y="197941"/>
                    <a:pt x="1" y="188491"/>
                    <a:pt x="754" y="179019"/>
                  </a:cubicBezTo>
                  <a:cubicBezTo>
                    <a:pt x="1598" y="168428"/>
                    <a:pt x="5981" y="157974"/>
                    <a:pt x="12920" y="150327"/>
                  </a:cubicBezTo>
                  <a:cubicBezTo>
                    <a:pt x="19242" y="143366"/>
                    <a:pt x="27802" y="138344"/>
                    <a:pt x="37708" y="135879"/>
                  </a:cubicBezTo>
                  <a:cubicBezTo>
                    <a:pt x="42844" y="134601"/>
                    <a:pt x="48756" y="134213"/>
                    <a:pt x="55078" y="134418"/>
                  </a:cubicBezTo>
                  <a:cubicBezTo>
                    <a:pt x="83382" y="135263"/>
                    <a:pt x="123052" y="160667"/>
                    <a:pt x="150534" y="174157"/>
                  </a:cubicBezTo>
                  <a:cubicBezTo>
                    <a:pt x="155395" y="176531"/>
                    <a:pt x="160280" y="178631"/>
                    <a:pt x="165142" y="180388"/>
                  </a:cubicBezTo>
                  <a:cubicBezTo>
                    <a:pt x="189496" y="189176"/>
                    <a:pt x="213600" y="189541"/>
                    <a:pt x="233618" y="181164"/>
                  </a:cubicBezTo>
                  <a:cubicBezTo>
                    <a:pt x="252334" y="173335"/>
                    <a:pt x="266600" y="150213"/>
                    <a:pt x="263108" y="127593"/>
                  </a:cubicBezTo>
                  <a:cubicBezTo>
                    <a:pt x="260552" y="111068"/>
                    <a:pt x="248545" y="94908"/>
                    <a:pt x="221634" y="85253"/>
                  </a:cubicBezTo>
                  <a:cubicBezTo>
                    <a:pt x="171921" y="67449"/>
                    <a:pt x="191003" y="38255"/>
                    <a:pt x="201662" y="29901"/>
                  </a:cubicBezTo>
                  <a:cubicBezTo>
                    <a:pt x="203557" y="28441"/>
                    <a:pt x="205474" y="27003"/>
                    <a:pt x="207483" y="25656"/>
                  </a:cubicBezTo>
                  <a:cubicBezTo>
                    <a:pt x="236973" y="5889"/>
                    <a:pt x="280706" y="0"/>
                    <a:pt x="308051" y="4885"/>
                  </a:cubicBezTo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Google Shape;218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subTitle" idx="1"/>
          </p:nvPr>
        </p:nvSpPr>
        <p:spPr>
          <a:xfrm>
            <a:off x="720000" y="1362456"/>
            <a:ext cx="3353400" cy="53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180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subTitle" idx="2"/>
          </p:nvPr>
        </p:nvSpPr>
        <p:spPr>
          <a:xfrm>
            <a:off x="720000" y="1804379"/>
            <a:ext cx="3353400" cy="94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subTitle" idx="3"/>
          </p:nvPr>
        </p:nvSpPr>
        <p:spPr>
          <a:xfrm>
            <a:off x="5070675" y="1804379"/>
            <a:ext cx="3353400" cy="94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subTitle" idx="4"/>
          </p:nvPr>
        </p:nvSpPr>
        <p:spPr>
          <a:xfrm>
            <a:off x="720000" y="3429000"/>
            <a:ext cx="3353400" cy="94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9"/>
          <p:cNvSpPr txBox="1">
            <a:spLocks noGrp="1"/>
          </p:cNvSpPr>
          <p:nvPr>
            <p:ph type="subTitle" idx="5"/>
          </p:nvPr>
        </p:nvSpPr>
        <p:spPr>
          <a:xfrm>
            <a:off x="5070675" y="3429000"/>
            <a:ext cx="3353400" cy="94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ubTitle" idx="6"/>
          </p:nvPr>
        </p:nvSpPr>
        <p:spPr>
          <a:xfrm>
            <a:off x="720000" y="2987040"/>
            <a:ext cx="3353400" cy="53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180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225" name="Google Shape;225;p19"/>
          <p:cNvSpPr txBox="1">
            <a:spLocks noGrp="1"/>
          </p:cNvSpPr>
          <p:nvPr>
            <p:ph type="subTitle" idx="7"/>
          </p:nvPr>
        </p:nvSpPr>
        <p:spPr>
          <a:xfrm>
            <a:off x="5070675" y="1362456"/>
            <a:ext cx="3353400" cy="53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180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226" name="Google Shape;226;p19"/>
          <p:cNvSpPr txBox="1">
            <a:spLocks noGrp="1"/>
          </p:cNvSpPr>
          <p:nvPr>
            <p:ph type="subTitle" idx="8"/>
          </p:nvPr>
        </p:nvSpPr>
        <p:spPr>
          <a:xfrm>
            <a:off x="5070675" y="2987040"/>
            <a:ext cx="3353400" cy="53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180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23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10800000" flipH="1">
            <a:off x="16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3"/>
          <p:cNvSpPr txBox="1">
            <a:spLocks noGrp="1"/>
          </p:cNvSpPr>
          <p:nvPr>
            <p:ph type="title" hasCustomPrompt="1"/>
          </p:nvPr>
        </p:nvSpPr>
        <p:spPr>
          <a:xfrm>
            <a:off x="1564800" y="630263"/>
            <a:ext cx="6014400" cy="64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92" name="Google Shape;292;p23"/>
          <p:cNvSpPr txBox="1">
            <a:spLocks noGrp="1"/>
          </p:cNvSpPr>
          <p:nvPr>
            <p:ph type="subTitle" idx="1"/>
          </p:nvPr>
        </p:nvSpPr>
        <p:spPr>
          <a:xfrm>
            <a:off x="1564800" y="1322638"/>
            <a:ext cx="60144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3"/>
          <p:cNvSpPr txBox="1">
            <a:spLocks noGrp="1"/>
          </p:cNvSpPr>
          <p:nvPr>
            <p:ph type="title" idx="2" hasCustomPrompt="1"/>
          </p:nvPr>
        </p:nvSpPr>
        <p:spPr>
          <a:xfrm>
            <a:off x="1564800" y="2002837"/>
            <a:ext cx="6014400" cy="64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94" name="Google Shape;294;p23"/>
          <p:cNvSpPr txBox="1">
            <a:spLocks noGrp="1"/>
          </p:cNvSpPr>
          <p:nvPr>
            <p:ph type="subTitle" idx="3"/>
          </p:nvPr>
        </p:nvSpPr>
        <p:spPr>
          <a:xfrm>
            <a:off x="1564800" y="2695337"/>
            <a:ext cx="60144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3"/>
          <p:cNvSpPr txBox="1">
            <a:spLocks noGrp="1"/>
          </p:cNvSpPr>
          <p:nvPr>
            <p:ph type="title" idx="4" hasCustomPrompt="1"/>
          </p:nvPr>
        </p:nvSpPr>
        <p:spPr>
          <a:xfrm>
            <a:off x="1564800" y="3375537"/>
            <a:ext cx="6014400" cy="64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96" name="Google Shape;296;p23"/>
          <p:cNvSpPr txBox="1">
            <a:spLocks noGrp="1"/>
          </p:cNvSpPr>
          <p:nvPr>
            <p:ph type="subTitle" idx="5"/>
          </p:nvPr>
        </p:nvSpPr>
        <p:spPr>
          <a:xfrm>
            <a:off x="1564800" y="4068036"/>
            <a:ext cx="60144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97" name="Google Shape;297;p23"/>
          <p:cNvGrpSpPr/>
          <p:nvPr/>
        </p:nvGrpSpPr>
        <p:grpSpPr>
          <a:xfrm>
            <a:off x="339300" y="339300"/>
            <a:ext cx="8465400" cy="4464888"/>
            <a:chOff x="339300" y="339300"/>
            <a:chExt cx="8465400" cy="4464888"/>
          </a:xfrm>
        </p:grpSpPr>
        <p:sp>
          <p:nvSpPr>
            <p:cNvPr id="298" name="Google Shape;298;p23"/>
            <p:cNvSpPr/>
            <p:nvPr/>
          </p:nvSpPr>
          <p:spPr>
            <a:xfrm>
              <a:off x="339300" y="339300"/>
              <a:ext cx="3400425" cy="547275"/>
            </a:xfrm>
            <a:custGeom>
              <a:avLst/>
              <a:gdLst/>
              <a:ahLst/>
              <a:cxnLst/>
              <a:rect l="l" t="t" r="r" b="b"/>
              <a:pathLst>
                <a:path w="136017" h="21891" fill="none" extrusionOk="0">
                  <a:moveTo>
                    <a:pt x="1" y="21890"/>
                  </a:moveTo>
                  <a:lnTo>
                    <a:pt x="1" y="1"/>
                  </a:lnTo>
                  <a:lnTo>
                    <a:pt x="136017" y="1"/>
                  </a:lnTo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4453025" y="2259713"/>
              <a:ext cx="4351675" cy="2544475"/>
            </a:xfrm>
            <a:custGeom>
              <a:avLst/>
              <a:gdLst/>
              <a:ahLst/>
              <a:cxnLst/>
              <a:rect l="l" t="t" r="r" b="b"/>
              <a:pathLst>
                <a:path w="174067" h="101779" fill="none" extrusionOk="0">
                  <a:moveTo>
                    <a:pt x="174067" y="0"/>
                  </a:moveTo>
                  <a:lnTo>
                    <a:pt x="174067" y="101778"/>
                  </a:lnTo>
                  <a:lnTo>
                    <a:pt x="1" y="101778"/>
                  </a:lnTo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24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4"/>
          <p:cNvSpPr txBox="1">
            <a:spLocks noGrp="1"/>
          </p:cNvSpPr>
          <p:nvPr>
            <p:ph type="ctrTitle"/>
          </p:nvPr>
        </p:nvSpPr>
        <p:spPr>
          <a:xfrm>
            <a:off x="2344175" y="640637"/>
            <a:ext cx="4379400" cy="89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03" name="Google Shape;303;p24"/>
          <p:cNvSpPr txBox="1">
            <a:spLocks noGrp="1"/>
          </p:cNvSpPr>
          <p:nvPr>
            <p:ph type="subTitle" idx="1"/>
          </p:nvPr>
        </p:nvSpPr>
        <p:spPr>
          <a:xfrm>
            <a:off x="2344275" y="1528130"/>
            <a:ext cx="4379400" cy="12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4" name="Google Shape;304;p24"/>
          <p:cNvSpPr txBox="1"/>
          <p:nvPr/>
        </p:nvSpPr>
        <p:spPr>
          <a:xfrm>
            <a:off x="2420438" y="4010914"/>
            <a:ext cx="43794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and includes icons by </a:t>
            </a:r>
            <a:r>
              <a:rPr lang="en" sz="10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305" name="Google Shape;305;p24"/>
          <p:cNvGrpSpPr/>
          <p:nvPr/>
        </p:nvGrpSpPr>
        <p:grpSpPr>
          <a:xfrm>
            <a:off x="339300" y="339300"/>
            <a:ext cx="8465400" cy="4464888"/>
            <a:chOff x="339300" y="339300"/>
            <a:chExt cx="8465400" cy="4464888"/>
          </a:xfrm>
        </p:grpSpPr>
        <p:sp>
          <p:nvSpPr>
            <p:cNvPr id="306" name="Google Shape;306;p24"/>
            <p:cNvSpPr/>
            <p:nvPr/>
          </p:nvSpPr>
          <p:spPr>
            <a:xfrm flipH="1">
              <a:off x="5404275" y="339300"/>
              <a:ext cx="3400425" cy="547275"/>
            </a:xfrm>
            <a:custGeom>
              <a:avLst/>
              <a:gdLst/>
              <a:ahLst/>
              <a:cxnLst/>
              <a:rect l="l" t="t" r="r" b="b"/>
              <a:pathLst>
                <a:path w="136017" h="21891" fill="none" extrusionOk="0">
                  <a:moveTo>
                    <a:pt x="1" y="21890"/>
                  </a:moveTo>
                  <a:lnTo>
                    <a:pt x="1" y="1"/>
                  </a:lnTo>
                  <a:lnTo>
                    <a:pt x="136017" y="1"/>
                  </a:lnTo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4"/>
            <p:cNvSpPr/>
            <p:nvPr/>
          </p:nvSpPr>
          <p:spPr>
            <a:xfrm flipH="1">
              <a:off x="339300" y="2259713"/>
              <a:ext cx="4351675" cy="2544475"/>
            </a:xfrm>
            <a:custGeom>
              <a:avLst/>
              <a:gdLst/>
              <a:ahLst/>
              <a:cxnLst/>
              <a:rect l="l" t="t" r="r" b="b"/>
              <a:pathLst>
                <a:path w="174067" h="101779" fill="none" extrusionOk="0">
                  <a:moveTo>
                    <a:pt x="174067" y="0"/>
                  </a:moveTo>
                  <a:lnTo>
                    <a:pt x="174067" y="101778"/>
                  </a:lnTo>
                  <a:lnTo>
                    <a:pt x="1" y="101778"/>
                  </a:lnTo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25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16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0" name="Google Shape;310;p25"/>
          <p:cNvGrpSpPr/>
          <p:nvPr/>
        </p:nvGrpSpPr>
        <p:grpSpPr>
          <a:xfrm rot="-1963143">
            <a:off x="-3880216" y="-1606662"/>
            <a:ext cx="7626093" cy="8060628"/>
            <a:chOff x="96600" y="-74700"/>
            <a:chExt cx="7626375" cy="6816675"/>
          </a:xfrm>
        </p:grpSpPr>
        <p:sp>
          <p:nvSpPr>
            <p:cNvPr id="311" name="Google Shape;311;p25"/>
            <p:cNvSpPr/>
            <p:nvPr/>
          </p:nvSpPr>
          <p:spPr>
            <a:xfrm>
              <a:off x="96600" y="-74700"/>
              <a:ext cx="6880150" cy="5124875"/>
            </a:xfrm>
            <a:custGeom>
              <a:avLst/>
              <a:gdLst/>
              <a:ahLst/>
              <a:cxnLst/>
              <a:rect l="l" t="t" r="r" b="b"/>
              <a:pathLst>
                <a:path w="275206" h="204995" fill="none" extrusionOk="0">
                  <a:moveTo>
                    <a:pt x="239073" y="0"/>
                  </a:moveTo>
                  <a:cubicBezTo>
                    <a:pt x="235443" y="10614"/>
                    <a:pt x="231244" y="27482"/>
                    <a:pt x="236539" y="45445"/>
                  </a:cubicBezTo>
                  <a:cubicBezTo>
                    <a:pt x="244026" y="70804"/>
                    <a:pt x="253133" y="83267"/>
                    <a:pt x="263678" y="104654"/>
                  </a:cubicBezTo>
                  <a:cubicBezTo>
                    <a:pt x="275205" y="128050"/>
                    <a:pt x="263153" y="152633"/>
                    <a:pt x="244528" y="159184"/>
                  </a:cubicBezTo>
                  <a:cubicBezTo>
                    <a:pt x="217548" y="168679"/>
                    <a:pt x="193627" y="144986"/>
                    <a:pt x="155509" y="140033"/>
                  </a:cubicBezTo>
                  <a:cubicBezTo>
                    <a:pt x="147155" y="138938"/>
                    <a:pt x="139531" y="139052"/>
                    <a:pt x="132593" y="139965"/>
                  </a:cubicBezTo>
                  <a:cubicBezTo>
                    <a:pt x="125060" y="140924"/>
                    <a:pt x="107576" y="143731"/>
                    <a:pt x="91507" y="155303"/>
                  </a:cubicBezTo>
                  <a:cubicBezTo>
                    <a:pt x="76625" y="166009"/>
                    <a:pt x="66719" y="182854"/>
                    <a:pt x="47043" y="195225"/>
                  </a:cubicBezTo>
                  <a:cubicBezTo>
                    <a:pt x="31499" y="204994"/>
                    <a:pt x="8012" y="198306"/>
                    <a:pt x="0" y="192554"/>
                  </a:cubicBezTo>
                </a:path>
              </a:pathLst>
            </a:custGeom>
            <a:noFill/>
            <a:ln w="85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2407075" y="321325"/>
              <a:ext cx="4787650" cy="4958225"/>
            </a:xfrm>
            <a:custGeom>
              <a:avLst/>
              <a:gdLst/>
              <a:ahLst/>
              <a:cxnLst/>
              <a:rect l="l" t="t" r="r" b="b"/>
              <a:pathLst>
                <a:path w="191506" h="198329" fill="none" extrusionOk="0">
                  <a:moveTo>
                    <a:pt x="191505" y="0"/>
                  </a:moveTo>
                  <a:cubicBezTo>
                    <a:pt x="175391" y="9176"/>
                    <a:pt x="167630" y="15544"/>
                    <a:pt x="163773" y="26888"/>
                  </a:cubicBezTo>
                  <a:cubicBezTo>
                    <a:pt x="160121" y="37685"/>
                    <a:pt x="162791" y="52407"/>
                    <a:pt x="172104" y="72402"/>
                  </a:cubicBezTo>
                  <a:cubicBezTo>
                    <a:pt x="184589" y="99199"/>
                    <a:pt x="175413" y="121248"/>
                    <a:pt x="159139" y="130766"/>
                  </a:cubicBezTo>
                  <a:cubicBezTo>
                    <a:pt x="135583" y="144553"/>
                    <a:pt x="118190" y="130241"/>
                    <a:pt x="87856" y="127274"/>
                  </a:cubicBezTo>
                  <a:cubicBezTo>
                    <a:pt x="73909" y="125881"/>
                    <a:pt x="45195" y="129944"/>
                    <a:pt x="23625" y="150601"/>
                  </a:cubicBezTo>
                  <a:cubicBezTo>
                    <a:pt x="6529" y="166990"/>
                    <a:pt x="1644" y="187806"/>
                    <a:pt x="1" y="198329"/>
                  </a:cubicBezTo>
                </a:path>
              </a:pathLst>
            </a:custGeom>
            <a:noFill/>
            <a:ln w="457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771525" y="2426825"/>
              <a:ext cx="6951450" cy="4315150"/>
            </a:xfrm>
            <a:custGeom>
              <a:avLst/>
              <a:gdLst/>
              <a:ahLst/>
              <a:cxnLst/>
              <a:rect l="l" t="t" r="r" b="b"/>
              <a:pathLst>
                <a:path w="278058" h="172606" fill="none" extrusionOk="0">
                  <a:moveTo>
                    <a:pt x="0" y="172605"/>
                  </a:moveTo>
                  <a:cubicBezTo>
                    <a:pt x="21045" y="167333"/>
                    <a:pt x="35630" y="151675"/>
                    <a:pt x="41245" y="136793"/>
                  </a:cubicBezTo>
                  <a:cubicBezTo>
                    <a:pt x="45970" y="124307"/>
                    <a:pt x="45970" y="113442"/>
                    <a:pt x="44350" y="87855"/>
                  </a:cubicBezTo>
                  <a:cubicBezTo>
                    <a:pt x="42181" y="53275"/>
                    <a:pt x="55990" y="31705"/>
                    <a:pt x="77332" y="26090"/>
                  </a:cubicBezTo>
                  <a:cubicBezTo>
                    <a:pt x="108260" y="17964"/>
                    <a:pt x="123348" y="39580"/>
                    <a:pt x="156627" y="52499"/>
                  </a:cubicBezTo>
                  <a:cubicBezTo>
                    <a:pt x="171920" y="58433"/>
                    <a:pt x="205565" y="62930"/>
                    <a:pt x="236402" y="46404"/>
                  </a:cubicBezTo>
                  <a:cubicBezTo>
                    <a:pt x="260825" y="33326"/>
                    <a:pt x="272899" y="11368"/>
                    <a:pt x="278058" y="1"/>
                  </a:cubicBezTo>
                </a:path>
              </a:pathLst>
            </a:custGeom>
            <a:noFill/>
            <a:ln w="5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26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10800000" flipH="1">
            <a:off x="16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6" name="Google Shape;316;p26"/>
          <p:cNvGrpSpPr/>
          <p:nvPr/>
        </p:nvGrpSpPr>
        <p:grpSpPr>
          <a:xfrm rot="4810282">
            <a:off x="-2955716" y="2109845"/>
            <a:ext cx="5913944" cy="4082914"/>
            <a:chOff x="-971591" y="-1742433"/>
            <a:chExt cx="11057198" cy="7633753"/>
          </a:xfrm>
        </p:grpSpPr>
        <p:sp>
          <p:nvSpPr>
            <p:cNvPr id="317" name="Google Shape;317;p26"/>
            <p:cNvSpPr/>
            <p:nvPr/>
          </p:nvSpPr>
          <p:spPr>
            <a:xfrm>
              <a:off x="-971591" y="-1742433"/>
              <a:ext cx="10137003" cy="7499062"/>
            </a:xfrm>
            <a:custGeom>
              <a:avLst/>
              <a:gdLst/>
              <a:ahLst/>
              <a:cxnLst/>
              <a:rect l="l" t="t" r="r" b="b"/>
              <a:pathLst>
                <a:path w="328138" h="242747" fill="none" extrusionOk="0">
                  <a:moveTo>
                    <a:pt x="328137" y="5638"/>
                  </a:moveTo>
                  <a:cubicBezTo>
                    <a:pt x="297688" y="0"/>
                    <a:pt x="247495" y="7601"/>
                    <a:pt x="216909" y="33097"/>
                  </a:cubicBezTo>
                  <a:cubicBezTo>
                    <a:pt x="205862" y="42272"/>
                    <a:pt x="186141" y="73885"/>
                    <a:pt x="239895" y="93081"/>
                  </a:cubicBezTo>
                  <a:cubicBezTo>
                    <a:pt x="309283" y="117847"/>
                    <a:pt x="289540" y="180936"/>
                    <a:pt x="255712" y="195065"/>
                  </a:cubicBezTo>
                  <a:cubicBezTo>
                    <a:pt x="230742" y="205473"/>
                    <a:pt x="199402" y="202460"/>
                    <a:pt x="168794" y="186916"/>
                  </a:cubicBezTo>
                  <a:cubicBezTo>
                    <a:pt x="140468" y="172513"/>
                    <a:pt x="98903" y="144986"/>
                    <a:pt x="69161" y="144918"/>
                  </a:cubicBezTo>
                  <a:cubicBezTo>
                    <a:pt x="15545" y="144803"/>
                    <a:pt x="1" y="210997"/>
                    <a:pt x="36247" y="242747"/>
                  </a:cubicBezTo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-99341" y="-1270704"/>
              <a:ext cx="9387428" cy="7044973"/>
            </a:xfrm>
            <a:custGeom>
              <a:avLst/>
              <a:gdLst/>
              <a:ahLst/>
              <a:cxnLst/>
              <a:rect l="l" t="t" r="r" b="b"/>
              <a:pathLst>
                <a:path w="303874" h="228048" fill="none" extrusionOk="0">
                  <a:moveTo>
                    <a:pt x="18923" y="228047"/>
                  </a:moveTo>
                  <a:cubicBezTo>
                    <a:pt x="12098" y="220720"/>
                    <a:pt x="7967" y="208532"/>
                    <a:pt x="4771" y="198420"/>
                  </a:cubicBezTo>
                  <a:cubicBezTo>
                    <a:pt x="1507" y="188149"/>
                    <a:pt x="0" y="178699"/>
                    <a:pt x="137" y="168747"/>
                  </a:cubicBezTo>
                  <a:cubicBezTo>
                    <a:pt x="297" y="157677"/>
                    <a:pt x="4908" y="146310"/>
                    <a:pt x="12281" y="138664"/>
                  </a:cubicBezTo>
                  <a:cubicBezTo>
                    <a:pt x="19105" y="131633"/>
                    <a:pt x="28486" y="126931"/>
                    <a:pt x="38781" y="124854"/>
                  </a:cubicBezTo>
                  <a:cubicBezTo>
                    <a:pt x="43985" y="123827"/>
                    <a:pt x="50285" y="123873"/>
                    <a:pt x="56881" y="124238"/>
                  </a:cubicBezTo>
                  <a:cubicBezTo>
                    <a:pt x="83747" y="125744"/>
                    <a:pt x="121545" y="149163"/>
                    <a:pt x="148160" y="161717"/>
                  </a:cubicBezTo>
                  <a:cubicBezTo>
                    <a:pt x="152816" y="163931"/>
                    <a:pt x="157495" y="165848"/>
                    <a:pt x="162151" y="167469"/>
                  </a:cubicBezTo>
                  <a:cubicBezTo>
                    <a:pt x="185296" y="175526"/>
                    <a:pt x="208236" y="175686"/>
                    <a:pt x="227455" y="167606"/>
                  </a:cubicBezTo>
                  <a:cubicBezTo>
                    <a:pt x="245327" y="160119"/>
                    <a:pt x="259022" y="138367"/>
                    <a:pt x="256374" y="117185"/>
                  </a:cubicBezTo>
                  <a:cubicBezTo>
                    <a:pt x="254434" y="101687"/>
                    <a:pt x="243843" y="86668"/>
                    <a:pt x="219260" y="77789"/>
                  </a:cubicBezTo>
                  <a:cubicBezTo>
                    <a:pt x="173610" y="61354"/>
                    <a:pt x="192007" y="34580"/>
                    <a:pt x="202347" y="27071"/>
                  </a:cubicBezTo>
                  <a:cubicBezTo>
                    <a:pt x="204150" y="25770"/>
                    <a:pt x="205976" y="24446"/>
                    <a:pt x="207893" y="23236"/>
                  </a:cubicBezTo>
                  <a:cubicBezTo>
                    <a:pt x="235991" y="5364"/>
                    <a:pt x="277693" y="0"/>
                    <a:pt x="303874" y="4474"/>
                  </a:cubicBezTo>
                </a:path>
              </a:pathLst>
            </a:custGeom>
            <a:noFill/>
            <a:ln w="74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358980" y="-580380"/>
              <a:ext cx="9113164" cy="6382143"/>
            </a:xfrm>
            <a:custGeom>
              <a:avLst/>
              <a:gdLst/>
              <a:ahLst/>
              <a:cxnLst/>
              <a:rect l="l" t="t" r="r" b="b"/>
              <a:pathLst>
                <a:path w="294996" h="206592" fill="none" extrusionOk="0">
                  <a:moveTo>
                    <a:pt x="20452" y="206591"/>
                  </a:moveTo>
                  <a:cubicBezTo>
                    <a:pt x="15750" y="199059"/>
                    <a:pt x="13765" y="182054"/>
                    <a:pt x="10318" y="171121"/>
                  </a:cubicBezTo>
                  <a:cubicBezTo>
                    <a:pt x="6438" y="158818"/>
                    <a:pt x="3676" y="149391"/>
                    <a:pt x="1918" y="138024"/>
                  </a:cubicBezTo>
                  <a:cubicBezTo>
                    <a:pt x="1" y="125425"/>
                    <a:pt x="5388" y="111364"/>
                    <a:pt x="14061" y="103764"/>
                  </a:cubicBezTo>
                  <a:cubicBezTo>
                    <a:pt x="22370" y="96460"/>
                    <a:pt x="34125" y="92625"/>
                    <a:pt x="45583" y="91849"/>
                  </a:cubicBezTo>
                  <a:cubicBezTo>
                    <a:pt x="51038" y="91484"/>
                    <a:pt x="58479" y="92830"/>
                    <a:pt x="65989" y="93789"/>
                  </a:cubicBezTo>
                  <a:cubicBezTo>
                    <a:pt x="88495" y="96665"/>
                    <a:pt x="120610" y="114697"/>
                    <a:pt x="144713" y="124489"/>
                  </a:cubicBezTo>
                  <a:cubicBezTo>
                    <a:pt x="148731" y="126132"/>
                    <a:pt x="152771" y="127593"/>
                    <a:pt x="156811" y="128826"/>
                  </a:cubicBezTo>
                  <a:cubicBezTo>
                    <a:pt x="176281" y="134738"/>
                    <a:pt x="195774" y="134144"/>
                    <a:pt x="212573" y="127000"/>
                  </a:cubicBezTo>
                  <a:cubicBezTo>
                    <a:pt x="227934" y="120517"/>
                    <a:pt x="239895" y="102896"/>
                    <a:pt x="239781" y="86006"/>
                  </a:cubicBezTo>
                  <a:cubicBezTo>
                    <a:pt x="239689" y="73520"/>
                    <a:pt x="233344" y="61879"/>
                    <a:pt x="215814" y="55397"/>
                  </a:cubicBezTo>
                  <a:cubicBezTo>
                    <a:pt x="182352" y="43048"/>
                    <a:pt x="198672" y="23624"/>
                    <a:pt x="208008" y="18625"/>
                  </a:cubicBezTo>
                  <a:cubicBezTo>
                    <a:pt x="209583" y="17781"/>
                    <a:pt x="211112" y="16799"/>
                    <a:pt x="212756" y="15978"/>
                  </a:cubicBezTo>
                  <a:cubicBezTo>
                    <a:pt x="236768" y="3949"/>
                    <a:pt x="272330" y="0"/>
                    <a:pt x="294995" y="3310"/>
                  </a:cubicBezTo>
                </a:path>
              </a:pathLst>
            </a:custGeom>
            <a:noFill/>
            <a:ln w="800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509180" y="-349830"/>
              <a:ext cx="9024286" cy="6160057"/>
            </a:xfrm>
            <a:custGeom>
              <a:avLst/>
              <a:gdLst/>
              <a:ahLst/>
              <a:cxnLst/>
              <a:rect l="l" t="t" r="r" b="b"/>
              <a:pathLst>
                <a:path w="292119" h="199403" fill="none" extrusionOk="0">
                  <a:moveTo>
                    <a:pt x="21046" y="199402"/>
                  </a:moveTo>
                  <a:cubicBezTo>
                    <a:pt x="17028" y="191824"/>
                    <a:pt x="15773" y="173199"/>
                    <a:pt x="12235" y="162015"/>
                  </a:cubicBezTo>
                  <a:cubicBezTo>
                    <a:pt x="8149" y="149050"/>
                    <a:pt x="4977" y="139600"/>
                    <a:pt x="2580" y="127754"/>
                  </a:cubicBezTo>
                  <a:cubicBezTo>
                    <a:pt x="1" y="114675"/>
                    <a:pt x="5639" y="99702"/>
                    <a:pt x="14746" y="92101"/>
                  </a:cubicBezTo>
                  <a:cubicBezTo>
                    <a:pt x="23556" y="84728"/>
                    <a:pt x="36088" y="81168"/>
                    <a:pt x="47957" y="80825"/>
                  </a:cubicBezTo>
                  <a:cubicBezTo>
                    <a:pt x="53458" y="80665"/>
                    <a:pt x="61287" y="82446"/>
                    <a:pt x="69116" y="83610"/>
                  </a:cubicBezTo>
                  <a:cubicBezTo>
                    <a:pt x="90138" y="86783"/>
                    <a:pt x="120381" y="103217"/>
                    <a:pt x="143640" y="112050"/>
                  </a:cubicBezTo>
                  <a:cubicBezTo>
                    <a:pt x="147452" y="113511"/>
                    <a:pt x="151264" y="114835"/>
                    <a:pt x="155099" y="115930"/>
                  </a:cubicBezTo>
                  <a:cubicBezTo>
                    <a:pt x="173359" y="121135"/>
                    <a:pt x="191688" y="120290"/>
                    <a:pt x="207688" y="113465"/>
                  </a:cubicBezTo>
                  <a:cubicBezTo>
                    <a:pt x="222228" y="107280"/>
                    <a:pt x="233595" y="91051"/>
                    <a:pt x="234325" y="75598"/>
                  </a:cubicBezTo>
                  <a:cubicBezTo>
                    <a:pt x="234873" y="64094"/>
                    <a:pt x="229920" y="53617"/>
                    <a:pt x="214741" y="47934"/>
                  </a:cubicBezTo>
                  <a:cubicBezTo>
                    <a:pt x="185342" y="36932"/>
                    <a:pt x="200932" y="19973"/>
                    <a:pt x="209971" y="15796"/>
                  </a:cubicBezTo>
                  <a:cubicBezTo>
                    <a:pt x="211477" y="15088"/>
                    <a:pt x="212915" y="14244"/>
                    <a:pt x="214444" y="13559"/>
                  </a:cubicBezTo>
                  <a:cubicBezTo>
                    <a:pt x="237133" y="3448"/>
                    <a:pt x="270640" y="1"/>
                    <a:pt x="292119" y="2900"/>
                  </a:cubicBezTo>
                </a:path>
              </a:pathLst>
            </a:custGeom>
            <a:noFill/>
            <a:ln w="800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808157" y="110623"/>
              <a:ext cx="8848014" cy="5717924"/>
            </a:xfrm>
            <a:custGeom>
              <a:avLst/>
              <a:gdLst/>
              <a:ahLst/>
              <a:cxnLst/>
              <a:rect l="l" t="t" r="r" b="b"/>
              <a:pathLst>
                <a:path w="286413" h="185091" fill="none" extrusionOk="0">
                  <a:moveTo>
                    <a:pt x="22278" y="185091"/>
                  </a:moveTo>
                  <a:cubicBezTo>
                    <a:pt x="19676" y="177353"/>
                    <a:pt x="19836" y="155532"/>
                    <a:pt x="16138" y="143823"/>
                  </a:cubicBezTo>
                  <a:cubicBezTo>
                    <a:pt x="11642" y="129489"/>
                    <a:pt x="7624" y="120039"/>
                    <a:pt x="3972" y="107280"/>
                  </a:cubicBezTo>
                  <a:cubicBezTo>
                    <a:pt x="1" y="93174"/>
                    <a:pt x="6209" y="76420"/>
                    <a:pt x="16138" y="68819"/>
                  </a:cubicBezTo>
                  <a:cubicBezTo>
                    <a:pt x="25953" y="61287"/>
                    <a:pt x="40059" y="58228"/>
                    <a:pt x="52704" y="58821"/>
                  </a:cubicBezTo>
                  <a:cubicBezTo>
                    <a:pt x="58365" y="59073"/>
                    <a:pt x="66947" y="61652"/>
                    <a:pt x="75393" y="63295"/>
                  </a:cubicBezTo>
                  <a:cubicBezTo>
                    <a:pt x="93539" y="66856"/>
                    <a:pt x="119925" y="80277"/>
                    <a:pt x="141540" y="87239"/>
                  </a:cubicBezTo>
                  <a:cubicBezTo>
                    <a:pt x="144941" y="88312"/>
                    <a:pt x="148342" y="89339"/>
                    <a:pt x="151743" y="90161"/>
                  </a:cubicBezTo>
                  <a:cubicBezTo>
                    <a:pt x="167561" y="93950"/>
                    <a:pt x="183585" y="92580"/>
                    <a:pt x="197987" y="86394"/>
                  </a:cubicBezTo>
                  <a:cubicBezTo>
                    <a:pt x="210838" y="80871"/>
                    <a:pt x="221109" y="67312"/>
                    <a:pt x="223483" y="54781"/>
                  </a:cubicBezTo>
                  <a:cubicBezTo>
                    <a:pt x="225286" y="45263"/>
                    <a:pt x="223141" y="37092"/>
                    <a:pt x="212664" y="33006"/>
                  </a:cubicBezTo>
                  <a:cubicBezTo>
                    <a:pt x="191391" y="24721"/>
                    <a:pt x="205451" y="12669"/>
                    <a:pt x="213965" y="10135"/>
                  </a:cubicBezTo>
                  <a:cubicBezTo>
                    <a:pt x="215289" y="9747"/>
                    <a:pt x="216567" y="9154"/>
                    <a:pt x="217914" y="8720"/>
                  </a:cubicBezTo>
                  <a:cubicBezTo>
                    <a:pt x="237886" y="2489"/>
                    <a:pt x="267262" y="1"/>
                    <a:pt x="286413" y="2101"/>
                  </a:cubicBezTo>
                </a:path>
              </a:pathLst>
            </a:custGeom>
            <a:noFill/>
            <a:ln w="800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958357" y="341205"/>
              <a:ext cx="8759167" cy="5495807"/>
            </a:xfrm>
            <a:custGeom>
              <a:avLst/>
              <a:gdLst/>
              <a:ahLst/>
              <a:cxnLst/>
              <a:rect l="l" t="t" r="r" b="b"/>
              <a:pathLst>
                <a:path w="283537" h="177901" fill="none" extrusionOk="0">
                  <a:moveTo>
                    <a:pt x="22871" y="177901"/>
                  </a:moveTo>
                  <a:cubicBezTo>
                    <a:pt x="20977" y="170117"/>
                    <a:pt x="21844" y="146699"/>
                    <a:pt x="18078" y="134693"/>
                  </a:cubicBezTo>
                  <a:cubicBezTo>
                    <a:pt x="13376" y="119696"/>
                    <a:pt x="8948" y="110247"/>
                    <a:pt x="4657" y="97008"/>
                  </a:cubicBezTo>
                  <a:cubicBezTo>
                    <a:pt x="0" y="82423"/>
                    <a:pt x="6460" y="64779"/>
                    <a:pt x="16823" y="57155"/>
                  </a:cubicBezTo>
                  <a:cubicBezTo>
                    <a:pt x="27140" y="49554"/>
                    <a:pt x="41999" y="46747"/>
                    <a:pt x="55078" y="47797"/>
                  </a:cubicBezTo>
                  <a:cubicBezTo>
                    <a:pt x="60807" y="48253"/>
                    <a:pt x="69755" y="51221"/>
                    <a:pt x="78520" y="53138"/>
                  </a:cubicBezTo>
                  <a:cubicBezTo>
                    <a:pt x="95228" y="56790"/>
                    <a:pt x="119674" y="68819"/>
                    <a:pt x="140490" y="74799"/>
                  </a:cubicBezTo>
                  <a:cubicBezTo>
                    <a:pt x="143663" y="75712"/>
                    <a:pt x="146836" y="76579"/>
                    <a:pt x="150054" y="77264"/>
                  </a:cubicBezTo>
                  <a:cubicBezTo>
                    <a:pt x="164639" y="80368"/>
                    <a:pt x="179521" y="78725"/>
                    <a:pt x="193125" y="72836"/>
                  </a:cubicBezTo>
                  <a:cubicBezTo>
                    <a:pt x="205131" y="67655"/>
                    <a:pt x="214878" y="55420"/>
                    <a:pt x="218028" y="44373"/>
                  </a:cubicBezTo>
                  <a:cubicBezTo>
                    <a:pt x="220493" y="35813"/>
                    <a:pt x="219740" y="28806"/>
                    <a:pt x="211591" y="25519"/>
                  </a:cubicBezTo>
                  <a:cubicBezTo>
                    <a:pt x="194404" y="18580"/>
                    <a:pt x="207642" y="8971"/>
                    <a:pt x="215928" y="7305"/>
                  </a:cubicBezTo>
                  <a:cubicBezTo>
                    <a:pt x="217183" y="7054"/>
                    <a:pt x="218370" y="6574"/>
                    <a:pt x="219603" y="6300"/>
                  </a:cubicBezTo>
                  <a:cubicBezTo>
                    <a:pt x="238251" y="2009"/>
                    <a:pt x="265573" y="1"/>
                    <a:pt x="283536" y="1690"/>
                  </a:cubicBezTo>
                </a:path>
              </a:pathLst>
            </a:custGeom>
            <a:noFill/>
            <a:ln w="85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1107845" y="571076"/>
              <a:ext cx="8671030" cy="5275111"/>
            </a:xfrm>
            <a:custGeom>
              <a:avLst/>
              <a:gdLst/>
              <a:ahLst/>
              <a:cxnLst/>
              <a:rect l="l" t="t" r="r" b="b"/>
              <a:pathLst>
                <a:path w="280684" h="170757" fill="none" extrusionOk="0">
                  <a:moveTo>
                    <a:pt x="23488" y="170756"/>
                  </a:moveTo>
                  <a:cubicBezTo>
                    <a:pt x="22278" y="162905"/>
                    <a:pt x="23899" y="137865"/>
                    <a:pt x="20041" y="125608"/>
                  </a:cubicBezTo>
                  <a:cubicBezTo>
                    <a:pt x="15111" y="109950"/>
                    <a:pt x="10272" y="100500"/>
                    <a:pt x="5364" y="86782"/>
                  </a:cubicBezTo>
                  <a:cubicBezTo>
                    <a:pt x="0" y="71672"/>
                    <a:pt x="6734" y="53161"/>
                    <a:pt x="17507" y="45537"/>
                  </a:cubicBezTo>
                  <a:cubicBezTo>
                    <a:pt x="28349" y="37868"/>
                    <a:pt x="43985" y="35266"/>
                    <a:pt x="57452" y="36795"/>
                  </a:cubicBezTo>
                  <a:cubicBezTo>
                    <a:pt x="63249" y="37457"/>
                    <a:pt x="72585" y="40789"/>
                    <a:pt x="81647" y="42981"/>
                  </a:cubicBezTo>
                  <a:cubicBezTo>
                    <a:pt x="96939" y="46701"/>
                    <a:pt x="119422" y="57406"/>
                    <a:pt x="139440" y="62405"/>
                  </a:cubicBezTo>
                  <a:cubicBezTo>
                    <a:pt x="142408" y="63135"/>
                    <a:pt x="145375" y="63820"/>
                    <a:pt x="148365" y="64368"/>
                  </a:cubicBezTo>
                  <a:cubicBezTo>
                    <a:pt x="161718" y="66810"/>
                    <a:pt x="175481" y="64893"/>
                    <a:pt x="188264" y="59301"/>
                  </a:cubicBezTo>
                  <a:cubicBezTo>
                    <a:pt x="199425" y="54462"/>
                    <a:pt x="208692" y="43551"/>
                    <a:pt x="212618" y="33988"/>
                  </a:cubicBezTo>
                  <a:cubicBezTo>
                    <a:pt x="215745" y="26387"/>
                    <a:pt x="216339" y="20566"/>
                    <a:pt x="210541" y="18078"/>
                  </a:cubicBezTo>
                  <a:cubicBezTo>
                    <a:pt x="197439" y="12463"/>
                    <a:pt x="210199" y="7008"/>
                    <a:pt x="217936" y="4497"/>
                  </a:cubicBezTo>
                  <a:cubicBezTo>
                    <a:pt x="219032" y="4132"/>
                    <a:pt x="220196" y="4041"/>
                    <a:pt x="221337" y="3881"/>
                  </a:cubicBezTo>
                  <a:cubicBezTo>
                    <a:pt x="238662" y="1553"/>
                    <a:pt x="263884" y="1"/>
                    <a:pt x="280683" y="1302"/>
                  </a:cubicBezTo>
                </a:path>
              </a:pathLst>
            </a:custGeom>
            <a:noFill/>
            <a:ln w="85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1258045" y="801657"/>
              <a:ext cx="8582153" cy="5053704"/>
            </a:xfrm>
            <a:custGeom>
              <a:avLst/>
              <a:gdLst/>
              <a:ahLst/>
              <a:cxnLst/>
              <a:rect l="l" t="t" r="r" b="b"/>
              <a:pathLst>
                <a:path w="277807" h="163590" fill="none" extrusionOk="0">
                  <a:moveTo>
                    <a:pt x="24081" y="163589"/>
                  </a:moveTo>
                  <a:cubicBezTo>
                    <a:pt x="23579" y="155669"/>
                    <a:pt x="25907" y="129032"/>
                    <a:pt x="21958" y="116501"/>
                  </a:cubicBezTo>
                  <a:cubicBezTo>
                    <a:pt x="16845" y="100158"/>
                    <a:pt x="11573" y="90708"/>
                    <a:pt x="6026" y="76511"/>
                  </a:cubicBezTo>
                  <a:cubicBezTo>
                    <a:pt x="0" y="60921"/>
                    <a:pt x="6985" y="41497"/>
                    <a:pt x="18192" y="33873"/>
                  </a:cubicBezTo>
                  <a:cubicBezTo>
                    <a:pt x="29536" y="26135"/>
                    <a:pt x="45970" y="23762"/>
                    <a:pt x="59803" y="25770"/>
                  </a:cubicBezTo>
                  <a:cubicBezTo>
                    <a:pt x="65691" y="26638"/>
                    <a:pt x="75415" y="30290"/>
                    <a:pt x="84773" y="32823"/>
                  </a:cubicBezTo>
                  <a:cubicBezTo>
                    <a:pt x="98628" y="36567"/>
                    <a:pt x="119148" y="45993"/>
                    <a:pt x="138367" y="49965"/>
                  </a:cubicBezTo>
                  <a:cubicBezTo>
                    <a:pt x="141106" y="50536"/>
                    <a:pt x="143868" y="51083"/>
                    <a:pt x="146676" y="51472"/>
                  </a:cubicBezTo>
                  <a:cubicBezTo>
                    <a:pt x="158796" y="53252"/>
                    <a:pt x="171395" y="51038"/>
                    <a:pt x="183402" y="45765"/>
                  </a:cubicBezTo>
                  <a:cubicBezTo>
                    <a:pt x="193719" y="41246"/>
                    <a:pt x="202529" y="31636"/>
                    <a:pt x="207163" y="23579"/>
                  </a:cubicBezTo>
                  <a:cubicBezTo>
                    <a:pt x="210997" y="16914"/>
                    <a:pt x="212960" y="12281"/>
                    <a:pt x="209468" y="10591"/>
                  </a:cubicBezTo>
                  <a:cubicBezTo>
                    <a:pt x="200475" y="6277"/>
                    <a:pt x="212161" y="3242"/>
                    <a:pt x="219899" y="1667"/>
                  </a:cubicBezTo>
                  <a:cubicBezTo>
                    <a:pt x="220926" y="1461"/>
                    <a:pt x="221999" y="1484"/>
                    <a:pt x="223049" y="1461"/>
                  </a:cubicBezTo>
                  <a:cubicBezTo>
                    <a:pt x="239050" y="1096"/>
                    <a:pt x="262172" y="1"/>
                    <a:pt x="277807" y="891"/>
                  </a:cubicBezTo>
                </a:path>
              </a:pathLst>
            </a:custGeom>
            <a:noFill/>
            <a:ln w="85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1407533" y="959611"/>
              <a:ext cx="8494016" cy="4904215"/>
            </a:xfrm>
            <a:custGeom>
              <a:avLst/>
              <a:gdLst/>
              <a:ahLst/>
              <a:cxnLst/>
              <a:rect l="l" t="t" r="r" b="b"/>
              <a:pathLst>
                <a:path w="274954" h="158751" fill="none" extrusionOk="0">
                  <a:moveTo>
                    <a:pt x="24697" y="158750"/>
                  </a:moveTo>
                  <a:cubicBezTo>
                    <a:pt x="24903" y="150784"/>
                    <a:pt x="27938" y="122526"/>
                    <a:pt x="23921" y="109744"/>
                  </a:cubicBezTo>
                  <a:cubicBezTo>
                    <a:pt x="18580" y="92717"/>
                    <a:pt x="12896" y="83267"/>
                    <a:pt x="6734" y="68613"/>
                  </a:cubicBezTo>
                  <a:cubicBezTo>
                    <a:pt x="0" y="52521"/>
                    <a:pt x="7281" y="32207"/>
                    <a:pt x="18877" y="24560"/>
                  </a:cubicBezTo>
                  <a:cubicBezTo>
                    <a:pt x="30746" y="16777"/>
                    <a:pt x="47956" y="14609"/>
                    <a:pt x="62176" y="17119"/>
                  </a:cubicBezTo>
                  <a:cubicBezTo>
                    <a:pt x="68134" y="18146"/>
                    <a:pt x="78268" y="22118"/>
                    <a:pt x="87923" y="24994"/>
                  </a:cubicBezTo>
                  <a:cubicBezTo>
                    <a:pt x="100386" y="28737"/>
                    <a:pt x="118874" y="36955"/>
                    <a:pt x="137317" y="39899"/>
                  </a:cubicBezTo>
                  <a:cubicBezTo>
                    <a:pt x="139851" y="40310"/>
                    <a:pt x="142407" y="40675"/>
                    <a:pt x="144987" y="40926"/>
                  </a:cubicBezTo>
                  <a:cubicBezTo>
                    <a:pt x="155874" y="42045"/>
                    <a:pt x="167355" y="39534"/>
                    <a:pt x="178540" y="34558"/>
                  </a:cubicBezTo>
                  <a:cubicBezTo>
                    <a:pt x="188035" y="30381"/>
                    <a:pt x="196435" y="22118"/>
                    <a:pt x="201730" y="15522"/>
                  </a:cubicBezTo>
                  <a:cubicBezTo>
                    <a:pt x="206318" y="9838"/>
                    <a:pt x="209628" y="6323"/>
                    <a:pt x="208441" y="5478"/>
                  </a:cubicBezTo>
                  <a:cubicBezTo>
                    <a:pt x="203762" y="2146"/>
                    <a:pt x="214193" y="0"/>
                    <a:pt x="221908" y="1187"/>
                  </a:cubicBezTo>
                  <a:cubicBezTo>
                    <a:pt x="222844" y="1324"/>
                    <a:pt x="223802" y="1279"/>
                    <a:pt x="224761" y="1393"/>
                  </a:cubicBezTo>
                  <a:cubicBezTo>
                    <a:pt x="239460" y="3013"/>
                    <a:pt x="260505" y="2329"/>
                    <a:pt x="274954" y="2854"/>
                  </a:cubicBezTo>
                </a:path>
              </a:pathLst>
            </a:custGeom>
            <a:noFill/>
            <a:ln w="85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1557702" y="1068908"/>
              <a:ext cx="8405201" cy="4804062"/>
            </a:xfrm>
            <a:custGeom>
              <a:avLst/>
              <a:gdLst/>
              <a:ahLst/>
              <a:cxnLst/>
              <a:rect l="l" t="t" r="r" b="b"/>
              <a:pathLst>
                <a:path w="272079" h="155509" fill="none" extrusionOk="0">
                  <a:moveTo>
                    <a:pt x="25291" y="155509"/>
                  </a:moveTo>
                  <a:cubicBezTo>
                    <a:pt x="26204" y="147474"/>
                    <a:pt x="29948" y="117619"/>
                    <a:pt x="25862" y="104540"/>
                  </a:cubicBezTo>
                  <a:cubicBezTo>
                    <a:pt x="20315" y="86850"/>
                    <a:pt x="14198" y="77401"/>
                    <a:pt x="7419" y="62268"/>
                  </a:cubicBezTo>
                  <a:cubicBezTo>
                    <a:pt x="1" y="45674"/>
                    <a:pt x="7533" y="24492"/>
                    <a:pt x="19562" y="16845"/>
                  </a:cubicBezTo>
                  <a:cubicBezTo>
                    <a:pt x="31934" y="8971"/>
                    <a:pt x="49920" y="7008"/>
                    <a:pt x="64551" y="10021"/>
                  </a:cubicBezTo>
                  <a:cubicBezTo>
                    <a:pt x="70577" y="11253"/>
                    <a:pt x="81122" y="15453"/>
                    <a:pt x="91028" y="18763"/>
                  </a:cubicBezTo>
                  <a:cubicBezTo>
                    <a:pt x="102121" y="22460"/>
                    <a:pt x="118601" y="29536"/>
                    <a:pt x="136268" y="31408"/>
                  </a:cubicBezTo>
                  <a:cubicBezTo>
                    <a:pt x="138573" y="31636"/>
                    <a:pt x="140902" y="31842"/>
                    <a:pt x="143298" y="31956"/>
                  </a:cubicBezTo>
                  <a:cubicBezTo>
                    <a:pt x="152931" y="32435"/>
                    <a:pt x="163270" y="29582"/>
                    <a:pt x="173679" y="24926"/>
                  </a:cubicBezTo>
                  <a:cubicBezTo>
                    <a:pt x="182307" y="21068"/>
                    <a:pt x="190364" y="14220"/>
                    <a:pt x="196299" y="9039"/>
                  </a:cubicBezTo>
                  <a:cubicBezTo>
                    <a:pt x="201663" y="4383"/>
                    <a:pt x="206068" y="2146"/>
                    <a:pt x="207369" y="1918"/>
                  </a:cubicBezTo>
                  <a:cubicBezTo>
                    <a:pt x="206319" y="685"/>
                    <a:pt x="216385" y="0"/>
                    <a:pt x="223872" y="2260"/>
                  </a:cubicBezTo>
                  <a:cubicBezTo>
                    <a:pt x="224716" y="2534"/>
                    <a:pt x="225606" y="2648"/>
                    <a:pt x="226474" y="2876"/>
                  </a:cubicBezTo>
                  <a:cubicBezTo>
                    <a:pt x="239849" y="6528"/>
                    <a:pt x="258794" y="6254"/>
                    <a:pt x="272079" y="6369"/>
                  </a:cubicBezTo>
                </a:path>
              </a:pathLst>
            </a:custGeom>
            <a:noFill/>
            <a:ln w="9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1707191" y="1116854"/>
              <a:ext cx="8317064" cy="4765292"/>
            </a:xfrm>
            <a:custGeom>
              <a:avLst/>
              <a:gdLst/>
              <a:ahLst/>
              <a:cxnLst/>
              <a:rect l="l" t="t" r="r" b="b"/>
              <a:pathLst>
                <a:path w="269226" h="154254" fill="none" extrusionOk="0">
                  <a:moveTo>
                    <a:pt x="25908" y="154254"/>
                  </a:moveTo>
                  <a:cubicBezTo>
                    <a:pt x="27505" y="146151"/>
                    <a:pt x="31979" y="114697"/>
                    <a:pt x="27802" y="101345"/>
                  </a:cubicBezTo>
                  <a:cubicBezTo>
                    <a:pt x="22050" y="82970"/>
                    <a:pt x="15545" y="73521"/>
                    <a:pt x="8104" y="57931"/>
                  </a:cubicBezTo>
                  <a:cubicBezTo>
                    <a:pt x="1" y="40835"/>
                    <a:pt x="7830" y="18786"/>
                    <a:pt x="20270" y="11094"/>
                  </a:cubicBezTo>
                  <a:cubicBezTo>
                    <a:pt x="33143" y="3196"/>
                    <a:pt x="51929" y="1416"/>
                    <a:pt x="66925" y="4908"/>
                  </a:cubicBezTo>
                  <a:cubicBezTo>
                    <a:pt x="73042" y="6346"/>
                    <a:pt x="84044" y="10728"/>
                    <a:pt x="94178" y="14494"/>
                  </a:cubicBezTo>
                  <a:cubicBezTo>
                    <a:pt x="103902" y="18124"/>
                    <a:pt x="118327" y="24172"/>
                    <a:pt x="135218" y="24880"/>
                  </a:cubicBezTo>
                  <a:cubicBezTo>
                    <a:pt x="137295" y="24971"/>
                    <a:pt x="139441" y="24926"/>
                    <a:pt x="141609" y="24971"/>
                  </a:cubicBezTo>
                  <a:cubicBezTo>
                    <a:pt x="150009" y="25131"/>
                    <a:pt x="159230" y="21639"/>
                    <a:pt x="168817" y="17302"/>
                  </a:cubicBezTo>
                  <a:cubicBezTo>
                    <a:pt x="176623" y="13764"/>
                    <a:pt x="184315" y="8377"/>
                    <a:pt x="190866" y="4543"/>
                  </a:cubicBezTo>
                  <a:cubicBezTo>
                    <a:pt x="197029" y="959"/>
                    <a:pt x="202644" y="0"/>
                    <a:pt x="206319" y="366"/>
                  </a:cubicBezTo>
                  <a:cubicBezTo>
                    <a:pt x="209332" y="662"/>
                    <a:pt x="218690" y="1895"/>
                    <a:pt x="225857" y="5342"/>
                  </a:cubicBezTo>
                  <a:cubicBezTo>
                    <a:pt x="226633" y="5730"/>
                    <a:pt x="227432" y="6003"/>
                    <a:pt x="228208" y="6369"/>
                  </a:cubicBezTo>
                  <a:cubicBezTo>
                    <a:pt x="240237" y="12052"/>
                    <a:pt x="257105" y="12143"/>
                    <a:pt x="269225" y="11870"/>
                  </a:cubicBezTo>
                </a:path>
              </a:pathLst>
            </a:custGeom>
            <a:noFill/>
            <a:ln w="9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1856680" y="1033660"/>
              <a:ext cx="8228928" cy="4857660"/>
            </a:xfrm>
            <a:custGeom>
              <a:avLst/>
              <a:gdLst/>
              <a:ahLst/>
              <a:cxnLst/>
              <a:rect l="l" t="t" r="r" b="b"/>
              <a:pathLst>
                <a:path w="266373" h="157244" fill="none" extrusionOk="0">
                  <a:moveTo>
                    <a:pt x="26524" y="157243"/>
                  </a:moveTo>
                  <a:cubicBezTo>
                    <a:pt x="28829" y="149072"/>
                    <a:pt x="34011" y="115998"/>
                    <a:pt x="29765" y="102394"/>
                  </a:cubicBezTo>
                  <a:cubicBezTo>
                    <a:pt x="23808" y="83358"/>
                    <a:pt x="16869" y="73885"/>
                    <a:pt x="8811" y="57816"/>
                  </a:cubicBezTo>
                  <a:cubicBezTo>
                    <a:pt x="1" y="40241"/>
                    <a:pt x="8104" y="17279"/>
                    <a:pt x="20955" y="9610"/>
                  </a:cubicBezTo>
                  <a:cubicBezTo>
                    <a:pt x="34353" y="1621"/>
                    <a:pt x="53937" y="0"/>
                    <a:pt x="69299" y="4040"/>
                  </a:cubicBezTo>
                  <a:cubicBezTo>
                    <a:pt x="75507" y="5661"/>
                    <a:pt x="87011" y="10134"/>
                    <a:pt x="97305" y="14494"/>
                  </a:cubicBezTo>
                  <a:cubicBezTo>
                    <a:pt x="105728" y="18055"/>
                    <a:pt x="118076" y="23122"/>
                    <a:pt x="134168" y="22620"/>
                  </a:cubicBezTo>
                  <a:cubicBezTo>
                    <a:pt x="136040" y="22551"/>
                    <a:pt x="137957" y="22437"/>
                    <a:pt x="139943" y="22232"/>
                  </a:cubicBezTo>
                  <a:cubicBezTo>
                    <a:pt x="147110" y="21501"/>
                    <a:pt x="155190" y="17941"/>
                    <a:pt x="163978" y="13901"/>
                  </a:cubicBezTo>
                  <a:cubicBezTo>
                    <a:pt x="170917" y="10705"/>
                    <a:pt x="178221" y="6825"/>
                    <a:pt x="185457" y="4291"/>
                  </a:cubicBezTo>
                  <a:cubicBezTo>
                    <a:pt x="192373" y="1849"/>
                    <a:pt x="199266" y="1735"/>
                    <a:pt x="205292" y="3036"/>
                  </a:cubicBezTo>
                  <a:cubicBezTo>
                    <a:pt x="212345" y="4611"/>
                    <a:pt x="221087" y="8035"/>
                    <a:pt x="227866" y="12668"/>
                  </a:cubicBezTo>
                  <a:cubicBezTo>
                    <a:pt x="228551" y="13147"/>
                    <a:pt x="229258" y="13604"/>
                    <a:pt x="229920" y="14083"/>
                  </a:cubicBezTo>
                  <a:cubicBezTo>
                    <a:pt x="240580" y="21821"/>
                    <a:pt x="255439" y="22300"/>
                    <a:pt x="266372" y="21616"/>
                  </a:cubicBezTo>
                </a:path>
              </a:pathLst>
            </a:custGeom>
            <a:noFill/>
            <a:ln w="9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658668" y="-119958"/>
              <a:ext cx="8936150" cy="5939361"/>
            </a:xfrm>
            <a:custGeom>
              <a:avLst/>
              <a:gdLst/>
              <a:ahLst/>
              <a:cxnLst/>
              <a:rect l="l" t="t" r="r" b="b"/>
              <a:pathLst>
                <a:path w="289266" h="192259" fill="none" extrusionOk="0">
                  <a:moveTo>
                    <a:pt x="21662" y="192258"/>
                  </a:moveTo>
                  <a:cubicBezTo>
                    <a:pt x="18352" y="184612"/>
                    <a:pt x="17804" y="164388"/>
                    <a:pt x="14198" y="152930"/>
                  </a:cubicBezTo>
                  <a:cubicBezTo>
                    <a:pt x="9907" y="139281"/>
                    <a:pt x="6300" y="129831"/>
                    <a:pt x="3288" y="117528"/>
                  </a:cubicBezTo>
                  <a:cubicBezTo>
                    <a:pt x="1" y="103947"/>
                    <a:pt x="5912" y="88084"/>
                    <a:pt x="15431" y="80460"/>
                  </a:cubicBezTo>
                  <a:cubicBezTo>
                    <a:pt x="24766" y="73019"/>
                    <a:pt x="38073" y="70211"/>
                    <a:pt x="50331" y="69823"/>
                  </a:cubicBezTo>
                  <a:cubicBezTo>
                    <a:pt x="55900" y="69664"/>
                    <a:pt x="64117" y="72060"/>
                    <a:pt x="72243" y="73475"/>
                  </a:cubicBezTo>
                  <a:cubicBezTo>
                    <a:pt x="91827" y="76854"/>
                    <a:pt x="120153" y="91758"/>
                    <a:pt x="142590" y="99656"/>
                  </a:cubicBezTo>
                  <a:cubicBezTo>
                    <a:pt x="146197" y="100934"/>
                    <a:pt x="149803" y="102098"/>
                    <a:pt x="153432" y="103057"/>
                  </a:cubicBezTo>
                  <a:cubicBezTo>
                    <a:pt x="170460" y="107554"/>
                    <a:pt x="187648" y="106458"/>
                    <a:pt x="202849" y="99930"/>
                  </a:cubicBezTo>
                  <a:cubicBezTo>
                    <a:pt x="216522" y="94087"/>
                    <a:pt x="227341" y="79205"/>
                    <a:pt x="228893" y="65213"/>
                  </a:cubicBezTo>
                  <a:cubicBezTo>
                    <a:pt x="230080" y="54690"/>
                    <a:pt x="226542" y="45355"/>
                    <a:pt x="213691" y="40470"/>
                  </a:cubicBezTo>
                  <a:cubicBezTo>
                    <a:pt x="188378" y="30838"/>
                    <a:pt x="203214" y="16344"/>
                    <a:pt x="211979" y="12966"/>
                  </a:cubicBezTo>
                  <a:cubicBezTo>
                    <a:pt x="213394" y="12441"/>
                    <a:pt x="214741" y="11710"/>
                    <a:pt x="216179" y="11162"/>
                  </a:cubicBezTo>
                  <a:cubicBezTo>
                    <a:pt x="237498" y="2991"/>
                    <a:pt x="268951" y="1"/>
                    <a:pt x="289266" y="2512"/>
                  </a:cubicBezTo>
                </a:path>
              </a:pathLst>
            </a:custGeom>
            <a:noFill/>
            <a:ln w="800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209491" y="-810251"/>
              <a:ext cx="9201300" cy="6602839"/>
            </a:xfrm>
            <a:custGeom>
              <a:avLst/>
              <a:gdLst/>
              <a:ahLst/>
              <a:cxnLst/>
              <a:rect l="l" t="t" r="r" b="b"/>
              <a:pathLst>
                <a:path w="297849" h="213736" fill="none" extrusionOk="0">
                  <a:moveTo>
                    <a:pt x="19836" y="213736"/>
                  </a:moveTo>
                  <a:cubicBezTo>
                    <a:pt x="14427" y="206272"/>
                    <a:pt x="11733" y="190865"/>
                    <a:pt x="8355" y="180205"/>
                  </a:cubicBezTo>
                  <a:cubicBezTo>
                    <a:pt x="4680" y="168587"/>
                    <a:pt x="2352" y="159161"/>
                    <a:pt x="1211" y="148250"/>
                  </a:cubicBezTo>
                  <a:cubicBezTo>
                    <a:pt x="1" y="136176"/>
                    <a:pt x="5114" y="123005"/>
                    <a:pt x="13377" y="115382"/>
                  </a:cubicBezTo>
                  <a:cubicBezTo>
                    <a:pt x="21183" y="108169"/>
                    <a:pt x="32139" y="104060"/>
                    <a:pt x="43209" y="102851"/>
                  </a:cubicBezTo>
                  <a:cubicBezTo>
                    <a:pt x="48573" y="102257"/>
                    <a:pt x="55649" y="103170"/>
                    <a:pt x="62862" y="103923"/>
                  </a:cubicBezTo>
                  <a:cubicBezTo>
                    <a:pt x="86806" y="106434"/>
                    <a:pt x="120815" y="126178"/>
                    <a:pt x="145741" y="136883"/>
                  </a:cubicBezTo>
                  <a:cubicBezTo>
                    <a:pt x="149986" y="138709"/>
                    <a:pt x="154232" y="140353"/>
                    <a:pt x="158477" y="141699"/>
                  </a:cubicBezTo>
                  <a:cubicBezTo>
                    <a:pt x="179180" y="148319"/>
                    <a:pt x="199814" y="147976"/>
                    <a:pt x="217435" y="140535"/>
                  </a:cubicBezTo>
                  <a:cubicBezTo>
                    <a:pt x="233618" y="133710"/>
                    <a:pt x="246149" y="114720"/>
                    <a:pt x="245190" y="96391"/>
                  </a:cubicBezTo>
                  <a:cubicBezTo>
                    <a:pt x="244483" y="82901"/>
                    <a:pt x="236722" y="70165"/>
                    <a:pt x="216841" y="62861"/>
                  </a:cubicBezTo>
                  <a:cubicBezTo>
                    <a:pt x="179317" y="49188"/>
                    <a:pt x="196367" y="27276"/>
                    <a:pt x="205999" y="21433"/>
                  </a:cubicBezTo>
                  <a:cubicBezTo>
                    <a:pt x="207666" y="20429"/>
                    <a:pt x="209309" y="19333"/>
                    <a:pt x="211021" y="18397"/>
                  </a:cubicBezTo>
                  <a:cubicBezTo>
                    <a:pt x="236403" y="4405"/>
                    <a:pt x="274019" y="0"/>
                    <a:pt x="297848" y="3698"/>
                  </a:cubicBezTo>
                </a:path>
              </a:pathLst>
            </a:custGeom>
            <a:noFill/>
            <a:ln w="74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59323" y="-1040833"/>
              <a:ext cx="9290116" cy="6824277"/>
            </a:xfrm>
            <a:custGeom>
              <a:avLst/>
              <a:gdLst/>
              <a:ahLst/>
              <a:cxnLst/>
              <a:rect l="l" t="t" r="r" b="b"/>
              <a:pathLst>
                <a:path w="300724" h="220904" fill="none" extrusionOk="0">
                  <a:moveTo>
                    <a:pt x="19242" y="220903"/>
                  </a:moveTo>
                  <a:cubicBezTo>
                    <a:pt x="13125" y="213508"/>
                    <a:pt x="9724" y="199698"/>
                    <a:pt x="6414" y="189336"/>
                  </a:cubicBezTo>
                  <a:cubicBezTo>
                    <a:pt x="2967" y="178380"/>
                    <a:pt x="1027" y="168930"/>
                    <a:pt x="525" y="158522"/>
                  </a:cubicBezTo>
                  <a:cubicBezTo>
                    <a:pt x="0" y="146926"/>
                    <a:pt x="4885" y="134669"/>
                    <a:pt x="12691" y="127046"/>
                  </a:cubicBezTo>
                  <a:cubicBezTo>
                    <a:pt x="19995" y="119901"/>
                    <a:pt x="30175" y="115519"/>
                    <a:pt x="40857" y="113853"/>
                  </a:cubicBezTo>
                  <a:cubicBezTo>
                    <a:pt x="46130" y="113054"/>
                    <a:pt x="52841" y="113533"/>
                    <a:pt x="59734" y="114104"/>
                  </a:cubicBezTo>
                  <a:cubicBezTo>
                    <a:pt x="85139" y="116158"/>
                    <a:pt x="121043" y="137682"/>
                    <a:pt x="146813" y="149323"/>
                  </a:cubicBezTo>
                  <a:cubicBezTo>
                    <a:pt x="151263" y="151332"/>
                    <a:pt x="155714" y="153112"/>
                    <a:pt x="160165" y="154596"/>
                  </a:cubicBezTo>
                  <a:cubicBezTo>
                    <a:pt x="182100" y="161923"/>
                    <a:pt x="203876" y="161831"/>
                    <a:pt x="222296" y="154093"/>
                  </a:cubicBezTo>
                  <a:cubicBezTo>
                    <a:pt x="239346" y="146926"/>
                    <a:pt x="252448" y="126566"/>
                    <a:pt x="250645" y="106800"/>
                  </a:cubicBezTo>
                  <a:cubicBezTo>
                    <a:pt x="249321" y="92306"/>
                    <a:pt x="240145" y="78428"/>
                    <a:pt x="217913" y="70325"/>
                  </a:cubicBezTo>
                  <a:cubicBezTo>
                    <a:pt x="176326" y="55283"/>
                    <a:pt x="194061" y="30928"/>
                    <a:pt x="204036" y="24263"/>
                  </a:cubicBezTo>
                  <a:cubicBezTo>
                    <a:pt x="205770" y="23099"/>
                    <a:pt x="207505" y="21912"/>
                    <a:pt x="209308" y="20817"/>
                  </a:cubicBezTo>
                  <a:cubicBezTo>
                    <a:pt x="236060" y="4908"/>
                    <a:pt x="275730" y="0"/>
                    <a:pt x="300724" y="4109"/>
                  </a:cubicBezTo>
                </a:path>
              </a:pathLst>
            </a:custGeom>
            <a:noFill/>
            <a:ln w="74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-289731" y="-1501286"/>
              <a:ext cx="9516496" cy="7267090"/>
            </a:xfrm>
            <a:custGeom>
              <a:avLst/>
              <a:gdLst/>
              <a:ahLst/>
              <a:cxnLst/>
              <a:rect l="l" t="t" r="r" b="b"/>
              <a:pathLst>
                <a:path w="308052" h="235238" fill="none" extrusionOk="0">
                  <a:moveTo>
                    <a:pt x="19630" y="235237"/>
                  </a:moveTo>
                  <a:cubicBezTo>
                    <a:pt x="12098" y="227956"/>
                    <a:pt x="7259" y="217365"/>
                    <a:pt x="4132" y="207528"/>
                  </a:cubicBezTo>
                  <a:cubicBezTo>
                    <a:pt x="1096" y="197941"/>
                    <a:pt x="1" y="188491"/>
                    <a:pt x="754" y="179019"/>
                  </a:cubicBezTo>
                  <a:cubicBezTo>
                    <a:pt x="1598" y="168428"/>
                    <a:pt x="5981" y="157974"/>
                    <a:pt x="12920" y="150327"/>
                  </a:cubicBezTo>
                  <a:cubicBezTo>
                    <a:pt x="19242" y="143366"/>
                    <a:pt x="27802" y="138344"/>
                    <a:pt x="37708" y="135879"/>
                  </a:cubicBezTo>
                  <a:cubicBezTo>
                    <a:pt x="42844" y="134601"/>
                    <a:pt x="48756" y="134213"/>
                    <a:pt x="55078" y="134418"/>
                  </a:cubicBezTo>
                  <a:cubicBezTo>
                    <a:pt x="83382" y="135263"/>
                    <a:pt x="123052" y="160667"/>
                    <a:pt x="150534" y="174157"/>
                  </a:cubicBezTo>
                  <a:cubicBezTo>
                    <a:pt x="155395" y="176531"/>
                    <a:pt x="160280" y="178631"/>
                    <a:pt x="165142" y="180388"/>
                  </a:cubicBezTo>
                  <a:cubicBezTo>
                    <a:pt x="189496" y="189176"/>
                    <a:pt x="213600" y="189541"/>
                    <a:pt x="233618" y="181164"/>
                  </a:cubicBezTo>
                  <a:cubicBezTo>
                    <a:pt x="252334" y="173335"/>
                    <a:pt x="266600" y="150213"/>
                    <a:pt x="263108" y="127593"/>
                  </a:cubicBezTo>
                  <a:cubicBezTo>
                    <a:pt x="260552" y="111068"/>
                    <a:pt x="248545" y="94908"/>
                    <a:pt x="221634" y="85253"/>
                  </a:cubicBezTo>
                  <a:cubicBezTo>
                    <a:pt x="171921" y="67449"/>
                    <a:pt x="191003" y="38255"/>
                    <a:pt x="201662" y="29901"/>
                  </a:cubicBezTo>
                  <a:cubicBezTo>
                    <a:pt x="203557" y="28441"/>
                    <a:pt x="205474" y="27003"/>
                    <a:pt x="207483" y="25656"/>
                  </a:cubicBezTo>
                  <a:cubicBezTo>
                    <a:pt x="236973" y="5889"/>
                    <a:pt x="280706" y="0"/>
                    <a:pt x="308051" y="4885"/>
                  </a:cubicBezTo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10800000" flipH="1">
            <a:off x="16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1574575" y="2571750"/>
            <a:ext cx="5994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3856175" y="1729950"/>
            <a:ext cx="1431900" cy="84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9" name="Google Shape;19;p3"/>
          <p:cNvGrpSpPr/>
          <p:nvPr/>
        </p:nvGrpSpPr>
        <p:grpSpPr>
          <a:xfrm>
            <a:off x="339300" y="339300"/>
            <a:ext cx="8465400" cy="4464888"/>
            <a:chOff x="339300" y="339300"/>
            <a:chExt cx="8465400" cy="4464888"/>
          </a:xfrm>
        </p:grpSpPr>
        <p:sp>
          <p:nvSpPr>
            <p:cNvPr id="20" name="Google Shape;20;p3"/>
            <p:cNvSpPr/>
            <p:nvPr/>
          </p:nvSpPr>
          <p:spPr>
            <a:xfrm rot="10800000">
              <a:off x="5404275" y="4256913"/>
              <a:ext cx="3400425" cy="547275"/>
            </a:xfrm>
            <a:custGeom>
              <a:avLst/>
              <a:gdLst/>
              <a:ahLst/>
              <a:cxnLst/>
              <a:rect l="l" t="t" r="r" b="b"/>
              <a:pathLst>
                <a:path w="136017" h="21891" fill="none" extrusionOk="0">
                  <a:moveTo>
                    <a:pt x="1" y="21890"/>
                  </a:moveTo>
                  <a:lnTo>
                    <a:pt x="1" y="1"/>
                  </a:lnTo>
                  <a:lnTo>
                    <a:pt x="136017" y="1"/>
                  </a:lnTo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10800000">
              <a:off x="339300" y="339300"/>
              <a:ext cx="4351675" cy="2544475"/>
            </a:xfrm>
            <a:custGeom>
              <a:avLst/>
              <a:gdLst/>
              <a:ahLst/>
              <a:cxnLst/>
              <a:rect l="l" t="t" r="r" b="b"/>
              <a:pathLst>
                <a:path w="174067" h="101779" fill="none" extrusionOk="0">
                  <a:moveTo>
                    <a:pt x="174067" y="0"/>
                  </a:moveTo>
                  <a:lnTo>
                    <a:pt x="174067" y="101778"/>
                  </a:lnTo>
                  <a:lnTo>
                    <a:pt x="1" y="101778"/>
                  </a:lnTo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" name="Google Shape;28;p5"/>
          <p:cNvGrpSpPr/>
          <p:nvPr/>
        </p:nvGrpSpPr>
        <p:grpSpPr>
          <a:xfrm rot="-7165001" flipH="1">
            <a:off x="5915668" y="352447"/>
            <a:ext cx="5914041" cy="4082981"/>
            <a:chOff x="-971591" y="-1742433"/>
            <a:chExt cx="11057198" cy="7633753"/>
          </a:xfrm>
        </p:grpSpPr>
        <p:sp>
          <p:nvSpPr>
            <p:cNvPr id="29" name="Google Shape;29;p5"/>
            <p:cNvSpPr/>
            <p:nvPr/>
          </p:nvSpPr>
          <p:spPr>
            <a:xfrm>
              <a:off x="-971591" y="-1742433"/>
              <a:ext cx="10137003" cy="7499062"/>
            </a:xfrm>
            <a:custGeom>
              <a:avLst/>
              <a:gdLst/>
              <a:ahLst/>
              <a:cxnLst/>
              <a:rect l="l" t="t" r="r" b="b"/>
              <a:pathLst>
                <a:path w="328138" h="242747" fill="none" extrusionOk="0">
                  <a:moveTo>
                    <a:pt x="328137" y="5638"/>
                  </a:moveTo>
                  <a:cubicBezTo>
                    <a:pt x="297688" y="0"/>
                    <a:pt x="247495" y="7601"/>
                    <a:pt x="216909" y="33097"/>
                  </a:cubicBezTo>
                  <a:cubicBezTo>
                    <a:pt x="205862" y="42272"/>
                    <a:pt x="186141" y="73885"/>
                    <a:pt x="239895" y="93081"/>
                  </a:cubicBezTo>
                  <a:cubicBezTo>
                    <a:pt x="309283" y="117847"/>
                    <a:pt x="289540" y="180936"/>
                    <a:pt x="255712" y="195065"/>
                  </a:cubicBezTo>
                  <a:cubicBezTo>
                    <a:pt x="230742" y="205473"/>
                    <a:pt x="199402" y="202460"/>
                    <a:pt x="168794" y="186916"/>
                  </a:cubicBezTo>
                  <a:cubicBezTo>
                    <a:pt x="140468" y="172513"/>
                    <a:pt x="98903" y="144986"/>
                    <a:pt x="69161" y="144918"/>
                  </a:cubicBezTo>
                  <a:cubicBezTo>
                    <a:pt x="15545" y="144803"/>
                    <a:pt x="1" y="210997"/>
                    <a:pt x="36247" y="242747"/>
                  </a:cubicBezTo>
                </a:path>
              </a:pathLst>
            </a:custGeom>
            <a:noFill/>
            <a:ln w="685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-99341" y="-1270704"/>
              <a:ext cx="9387428" cy="7044973"/>
            </a:xfrm>
            <a:custGeom>
              <a:avLst/>
              <a:gdLst/>
              <a:ahLst/>
              <a:cxnLst/>
              <a:rect l="l" t="t" r="r" b="b"/>
              <a:pathLst>
                <a:path w="303874" h="228048" fill="none" extrusionOk="0">
                  <a:moveTo>
                    <a:pt x="18923" y="228047"/>
                  </a:moveTo>
                  <a:cubicBezTo>
                    <a:pt x="12098" y="220720"/>
                    <a:pt x="7967" y="208532"/>
                    <a:pt x="4771" y="198420"/>
                  </a:cubicBezTo>
                  <a:cubicBezTo>
                    <a:pt x="1507" y="188149"/>
                    <a:pt x="0" y="178699"/>
                    <a:pt x="137" y="168747"/>
                  </a:cubicBezTo>
                  <a:cubicBezTo>
                    <a:pt x="297" y="157677"/>
                    <a:pt x="4908" y="146310"/>
                    <a:pt x="12281" y="138664"/>
                  </a:cubicBezTo>
                  <a:cubicBezTo>
                    <a:pt x="19105" y="131633"/>
                    <a:pt x="28486" y="126931"/>
                    <a:pt x="38781" y="124854"/>
                  </a:cubicBezTo>
                  <a:cubicBezTo>
                    <a:pt x="43985" y="123827"/>
                    <a:pt x="50285" y="123873"/>
                    <a:pt x="56881" y="124238"/>
                  </a:cubicBezTo>
                  <a:cubicBezTo>
                    <a:pt x="83747" y="125744"/>
                    <a:pt x="121545" y="149163"/>
                    <a:pt x="148160" y="161717"/>
                  </a:cubicBezTo>
                  <a:cubicBezTo>
                    <a:pt x="152816" y="163931"/>
                    <a:pt x="157495" y="165848"/>
                    <a:pt x="162151" y="167469"/>
                  </a:cubicBezTo>
                  <a:cubicBezTo>
                    <a:pt x="185296" y="175526"/>
                    <a:pt x="208236" y="175686"/>
                    <a:pt x="227455" y="167606"/>
                  </a:cubicBezTo>
                  <a:cubicBezTo>
                    <a:pt x="245327" y="160119"/>
                    <a:pt x="259022" y="138367"/>
                    <a:pt x="256374" y="117185"/>
                  </a:cubicBezTo>
                  <a:cubicBezTo>
                    <a:pt x="254434" y="101687"/>
                    <a:pt x="243843" y="86668"/>
                    <a:pt x="219260" y="77789"/>
                  </a:cubicBezTo>
                  <a:cubicBezTo>
                    <a:pt x="173610" y="61354"/>
                    <a:pt x="192007" y="34580"/>
                    <a:pt x="202347" y="27071"/>
                  </a:cubicBezTo>
                  <a:cubicBezTo>
                    <a:pt x="204150" y="25770"/>
                    <a:pt x="205976" y="24446"/>
                    <a:pt x="207893" y="23236"/>
                  </a:cubicBezTo>
                  <a:cubicBezTo>
                    <a:pt x="235991" y="5364"/>
                    <a:pt x="277693" y="0"/>
                    <a:pt x="303874" y="4474"/>
                  </a:cubicBezTo>
                </a:path>
              </a:pathLst>
            </a:custGeom>
            <a:noFill/>
            <a:ln w="742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358980" y="-580380"/>
              <a:ext cx="9113164" cy="6382143"/>
            </a:xfrm>
            <a:custGeom>
              <a:avLst/>
              <a:gdLst/>
              <a:ahLst/>
              <a:cxnLst/>
              <a:rect l="l" t="t" r="r" b="b"/>
              <a:pathLst>
                <a:path w="294996" h="206592" fill="none" extrusionOk="0">
                  <a:moveTo>
                    <a:pt x="20452" y="206591"/>
                  </a:moveTo>
                  <a:cubicBezTo>
                    <a:pt x="15750" y="199059"/>
                    <a:pt x="13765" y="182054"/>
                    <a:pt x="10318" y="171121"/>
                  </a:cubicBezTo>
                  <a:cubicBezTo>
                    <a:pt x="6438" y="158818"/>
                    <a:pt x="3676" y="149391"/>
                    <a:pt x="1918" y="138024"/>
                  </a:cubicBezTo>
                  <a:cubicBezTo>
                    <a:pt x="1" y="125425"/>
                    <a:pt x="5388" y="111364"/>
                    <a:pt x="14061" y="103764"/>
                  </a:cubicBezTo>
                  <a:cubicBezTo>
                    <a:pt x="22370" y="96460"/>
                    <a:pt x="34125" y="92625"/>
                    <a:pt x="45583" y="91849"/>
                  </a:cubicBezTo>
                  <a:cubicBezTo>
                    <a:pt x="51038" y="91484"/>
                    <a:pt x="58479" y="92830"/>
                    <a:pt x="65989" y="93789"/>
                  </a:cubicBezTo>
                  <a:cubicBezTo>
                    <a:pt x="88495" y="96665"/>
                    <a:pt x="120610" y="114697"/>
                    <a:pt x="144713" y="124489"/>
                  </a:cubicBezTo>
                  <a:cubicBezTo>
                    <a:pt x="148731" y="126132"/>
                    <a:pt x="152771" y="127593"/>
                    <a:pt x="156811" y="128826"/>
                  </a:cubicBezTo>
                  <a:cubicBezTo>
                    <a:pt x="176281" y="134738"/>
                    <a:pt x="195774" y="134144"/>
                    <a:pt x="212573" y="127000"/>
                  </a:cubicBezTo>
                  <a:cubicBezTo>
                    <a:pt x="227934" y="120517"/>
                    <a:pt x="239895" y="102896"/>
                    <a:pt x="239781" y="86006"/>
                  </a:cubicBezTo>
                  <a:cubicBezTo>
                    <a:pt x="239689" y="73520"/>
                    <a:pt x="233344" y="61879"/>
                    <a:pt x="215814" y="55397"/>
                  </a:cubicBezTo>
                  <a:cubicBezTo>
                    <a:pt x="182352" y="43048"/>
                    <a:pt x="198672" y="23624"/>
                    <a:pt x="208008" y="18625"/>
                  </a:cubicBezTo>
                  <a:cubicBezTo>
                    <a:pt x="209583" y="17781"/>
                    <a:pt x="211112" y="16799"/>
                    <a:pt x="212756" y="15978"/>
                  </a:cubicBezTo>
                  <a:cubicBezTo>
                    <a:pt x="236768" y="3949"/>
                    <a:pt x="272330" y="0"/>
                    <a:pt x="294995" y="3310"/>
                  </a:cubicBezTo>
                </a:path>
              </a:pathLst>
            </a:custGeom>
            <a:noFill/>
            <a:ln w="80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509180" y="-349830"/>
              <a:ext cx="9024286" cy="6160057"/>
            </a:xfrm>
            <a:custGeom>
              <a:avLst/>
              <a:gdLst/>
              <a:ahLst/>
              <a:cxnLst/>
              <a:rect l="l" t="t" r="r" b="b"/>
              <a:pathLst>
                <a:path w="292119" h="199403" fill="none" extrusionOk="0">
                  <a:moveTo>
                    <a:pt x="21046" y="199402"/>
                  </a:moveTo>
                  <a:cubicBezTo>
                    <a:pt x="17028" y="191824"/>
                    <a:pt x="15773" y="173199"/>
                    <a:pt x="12235" y="162015"/>
                  </a:cubicBezTo>
                  <a:cubicBezTo>
                    <a:pt x="8149" y="149050"/>
                    <a:pt x="4977" y="139600"/>
                    <a:pt x="2580" y="127754"/>
                  </a:cubicBezTo>
                  <a:cubicBezTo>
                    <a:pt x="1" y="114675"/>
                    <a:pt x="5639" y="99702"/>
                    <a:pt x="14746" y="92101"/>
                  </a:cubicBezTo>
                  <a:cubicBezTo>
                    <a:pt x="23556" y="84728"/>
                    <a:pt x="36088" y="81168"/>
                    <a:pt x="47957" y="80825"/>
                  </a:cubicBezTo>
                  <a:cubicBezTo>
                    <a:pt x="53458" y="80665"/>
                    <a:pt x="61287" y="82446"/>
                    <a:pt x="69116" y="83610"/>
                  </a:cubicBezTo>
                  <a:cubicBezTo>
                    <a:pt x="90138" y="86783"/>
                    <a:pt x="120381" y="103217"/>
                    <a:pt x="143640" y="112050"/>
                  </a:cubicBezTo>
                  <a:cubicBezTo>
                    <a:pt x="147452" y="113511"/>
                    <a:pt x="151264" y="114835"/>
                    <a:pt x="155099" y="115930"/>
                  </a:cubicBezTo>
                  <a:cubicBezTo>
                    <a:pt x="173359" y="121135"/>
                    <a:pt x="191688" y="120290"/>
                    <a:pt x="207688" y="113465"/>
                  </a:cubicBezTo>
                  <a:cubicBezTo>
                    <a:pt x="222228" y="107280"/>
                    <a:pt x="233595" y="91051"/>
                    <a:pt x="234325" y="75598"/>
                  </a:cubicBezTo>
                  <a:cubicBezTo>
                    <a:pt x="234873" y="64094"/>
                    <a:pt x="229920" y="53617"/>
                    <a:pt x="214741" y="47934"/>
                  </a:cubicBezTo>
                  <a:cubicBezTo>
                    <a:pt x="185342" y="36932"/>
                    <a:pt x="200932" y="19973"/>
                    <a:pt x="209971" y="15796"/>
                  </a:cubicBezTo>
                  <a:cubicBezTo>
                    <a:pt x="211477" y="15088"/>
                    <a:pt x="212915" y="14244"/>
                    <a:pt x="214444" y="13559"/>
                  </a:cubicBezTo>
                  <a:cubicBezTo>
                    <a:pt x="237133" y="3448"/>
                    <a:pt x="270640" y="1"/>
                    <a:pt x="292119" y="2900"/>
                  </a:cubicBezTo>
                </a:path>
              </a:pathLst>
            </a:custGeom>
            <a:noFill/>
            <a:ln w="80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808157" y="110623"/>
              <a:ext cx="8848014" cy="5717924"/>
            </a:xfrm>
            <a:custGeom>
              <a:avLst/>
              <a:gdLst/>
              <a:ahLst/>
              <a:cxnLst/>
              <a:rect l="l" t="t" r="r" b="b"/>
              <a:pathLst>
                <a:path w="286413" h="185091" fill="none" extrusionOk="0">
                  <a:moveTo>
                    <a:pt x="22278" y="185091"/>
                  </a:moveTo>
                  <a:cubicBezTo>
                    <a:pt x="19676" y="177353"/>
                    <a:pt x="19836" y="155532"/>
                    <a:pt x="16138" y="143823"/>
                  </a:cubicBezTo>
                  <a:cubicBezTo>
                    <a:pt x="11642" y="129489"/>
                    <a:pt x="7624" y="120039"/>
                    <a:pt x="3972" y="107280"/>
                  </a:cubicBezTo>
                  <a:cubicBezTo>
                    <a:pt x="1" y="93174"/>
                    <a:pt x="6209" y="76420"/>
                    <a:pt x="16138" y="68819"/>
                  </a:cubicBezTo>
                  <a:cubicBezTo>
                    <a:pt x="25953" y="61287"/>
                    <a:pt x="40059" y="58228"/>
                    <a:pt x="52704" y="58821"/>
                  </a:cubicBezTo>
                  <a:cubicBezTo>
                    <a:pt x="58365" y="59073"/>
                    <a:pt x="66947" y="61652"/>
                    <a:pt x="75393" y="63295"/>
                  </a:cubicBezTo>
                  <a:cubicBezTo>
                    <a:pt x="93539" y="66856"/>
                    <a:pt x="119925" y="80277"/>
                    <a:pt x="141540" y="87239"/>
                  </a:cubicBezTo>
                  <a:cubicBezTo>
                    <a:pt x="144941" y="88312"/>
                    <a:pt x="148342" y="89339"/>
                    <a:pt x="151743" y="90161"/>
                  </a:cubicBezTo>
                  <a:cubicBezTo>
                    <a:pt x="167561" y="93950"/>
                    <a:pt x="183585" y="92580"/>
                    <a:pt x="197987" y="86394"/>
                  </a:cubicBezTo>
                  <a:cubicBezTo>
                    <a:pt x="210838" y="80871"/>
                    <a:pt x="221109" y="67312"/>
                    <a:pt x="223483" y="54781"/>
                  </a:cubicBezTo>
                  <a:cubicBezTo>
                    <a:pt x="225286" y="45263"/>
                    <a:pt x="223141" y="37092"/>
                    <a:pt x="212664" y="33006"/>
                  </a:cubicBezTo>
                  <a:cubicBezTo>
                    <a:pt x="191391" y="24721"/>
                    <a:pt x="205451" y="12669"/>
                    <a:pt x="213965" y="10135"/>
                  </a:cubicBezTo>
                  <a:cubicBezTo>
                    <a:pt x="215289" y="9747"/>
                    <a:pt x="216567" y="9154"/>
                    <a:pt x="217914" y="8720"/>
                  </a:cubicBezTo>
                  <a:cubicBezTo>
                    <a:pt x="237886" y="2489"/>
                    <a:pt x="267262" y="1"/>
                    <a:pt x="286413" y="2101"/>
                  </a:cubicBezTo>
                </a:path>
              </a:pathLst>
            </a:custGeom>
            <a:noFill/>
            <a:ln w="80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958357" y="341205"/>
              <a:ext cx="8759167" cy="5495807"/>
            </a:xfrm>
            <a:custGeom>
              <a:avLst/>
              <a:gdLst/>
              <a:ahLst/>
              <a:cxnLst/>
              <a:rect l="l" t="t" r="r" b="b"/>
              <a:pathLst>
                <a:path w="283537" h="177901" fill="none" extrusionOk="0">
                  <a:moveTo>
                    <a:pt x="22871" y="177901"/>
                  </a:moveTo>
                  <a:cubicBezTo>
                    <a:pt x="20977" y="170117"/>
                    <a:pt x="21844" y="146699"/>
                    <a:pt x="18078" y="134693"/>
                  </a:cubicBezTo>
                  <a:cubicBezTo>
                    <a:pt x="13376" y="119696"/>
                    <a:pt x="8948" y="110247"/>
                    <a:pt x="4657" y="97008"/>
                  </a:cubicBezTo>
                  <a:cubicBezTo>
                    <a:pt x="0" y="82423"/>
                    <a:pt x="6460" y="64779"/>
                    <a:pt x="16823" y="57155"/>
                  </a:cubicBezTo>
                  <a:cubicBezTo>
                    <a:pt x="27140" y="49554"/>
                    <a:pt x="41999" y="46747"/>
                    <a:pt x="55078" y="47797"/>
                  </a:cubicBezTo>
                  <a:cubicBezTo>
                    <a:pt x="60807" y="48253"/>
                    <a:pt x="69755" y="51221"/>
                    <a:pt x="78520" y="53138"/>
                  </a:cubicBezTo>
                  <a:cubicBezTo>
                    <a:pt x="95228" y="56790"/>
                    <a:pt x="119674" y="68819"/>
                    <a:pt x="140490" y="74799"/>
                  </a:cubicBezTo>
                  <a:cubicBezTo>
                    <a:pt x="143663" y="75712"/>
                    <a:pt x="146836" y="76579"/>
                    <a:pt x="150054" y="77264"/>
                  </a:cubicBezTo>
                  <a:cubicBezTo>
                    <a:pt x="164639" y="80368"/>
                    <a:pt x="179521" y="78725"/>
                    <a:pt x="193125" y="72836"/>
                  </a:cubicBezTo>
                  <a:cubicBezTo>
                    <a:pt x="205131" y="67655"/>
                    <a:pt x="214878" y="55420"/>
                    <a:pt x="218028" y="44373"/>
                  </a:cubicBezTo>
                  <a:cubicBezTo>
                    <a:pt x="220493" y="35813"/>
                    <a:pt x="219740" y="28806"/>
                    <a:pt x="211591" y="25519"/>
                  </a:cubicBezTo>
                  <a:cubicBezTo>
                    <a:pt x="194404" y="18580"/>
                    <a:pt x="207642" y="8971"/>
                    <a:pt x="215928" y="7305"/>
                  </a:cubicBezTo>
                  <a:cubicBezTo>
                    <a:pt x="217183" y="7054"/>
                    <a:pt x="218370" y="6574"/>
                    <a:pt x="219603" y="6300"/>
                  </a:cubicBezTo>
                  <a:cubicBezTo>
                    <a:pt x="238251" y="2009"/>
                    <a:pt x="265573" y="1"/>
                    <a:pt x="283536" y="1690"/>
                  </a:cubicBezTo>
                </a:path>
              </a:pathLst>
            </a:custGeom>
            <a:noFill/>
            <a:ln w="855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1107845" y="571076"/>
              <a:ext cx="8671030" cy="5275111"/>
            </a:xfrm>
            <a:custGeom>
              <a:avLst/>
              <a:gdLst/>
              <a:ahLst/>
              <a:cxnLst/>
              <a:rect l="l" t="t" r="r" b="b"/>
              <a:pathLst>
                <a:path w="280684" h="170757" fill="none" extrusionOk="0">
                  <a:moveTo>
                    <a:pt x="23488" y="170756"/>
                  </a:moveTo>
                  <a:cubicBezTo>
                    <a:pt x="22278" y="162905"/>
                    <a:pt x="23899" y="137865"/>
                    <a:pt x="20041" y="125608"/>
                  </a:cubicBezTo>
                  <a:cubicBezTo>
                    <a:pt x="15111" y="109950"/>
                    <a:pt x="10272" y="100500"/>
                    <a:pt x="5364" y="86782"/>
                  </a:cubicBezTo>
                  <a:cubicBezTo>
                    <a:pt x="0" y="71672"/>
                    <a:pt x="6734" y="53161"/>
                    <a:pt x="17507" y="45537"/>
                  </a:cubicBezTo>
                  <a:cubicBezTo>
                    <a:pt x="28349" y="37868"/>
                    <a:pt x="43985" y="35266"/>
                    <a:pt x="57452" y="36795"/>
                  </a:cubicBezTo>
                  <a:cubicBezTo>
                    <a:pt x="63249" y="37457"/>
                    <a:pt x="72585" y="40789"/>
                    <a:pt x="81647" y="42981"/>
                  </a:cubicBezTo>
                  <a:cubicBezTo>
                    <a:pt x="96939" y="46701"/>
                    <a:pt x="119422" y="57406"/>
                    <a:pt x="139440" y="62405"/>
                  </a:cubicBezTo>
                  <a:cubicBezTo>
                    <a:pt x="142408" y="63135"/>
                    <a:pt x="145375" y="63820"/>
                    <a:pt x="148365" y="64368"/>
                  </a:cubicBezTo>
                  <a:cubicBezTo>
                    <a:pt x="161718" y="66810"/>
                    <a:pt x="175481" y="64893"/>
                    <a:pt x="188264" y="59301"/>
                  </a:cubicBezTo>
                  <a:cubicBezTo>
                    <a:pt x="199425" y="54462"/>
                    <a:pt x="208692" y="43551"/>
                    <a:pt x="212618" y="33988"/>
                  </a:cubicBezTo>
                  <a:cubicBezTo>
                    <a:pt x="215745" y="26387"/>
                    <a:pt x="216339" y="20566"/>
                    <a:pt x="210541" y="18078"/>
                  </a:cubicBezTo>
                  <a:cubicBezTo>
                    <a:pt x="197439" y="12463"/>
                    <a:pt x="210199" y="7008"/>
                    <a:pt x="217936" y="4497"/>
                  </a:cubicBezTo>
                  <a:cubicBezTo>
                    <a:pt x="219032" y="4132"/>
                    <a:pt x="220196" y="4041"/>
                    <a:pt x="221337" y="3881"/>
                  </a:cubicBezTo>
                  <a:cubicBezTo>
                    <a:pt x="238662" y="1553"/>
                    <a:pt x="263884" y="1"/>
                    <a:pt x="280683" y="1302"/>
                  </a:cubicBezTo>
                </a:path>
              </a:pathLst>
            </a:custGeom>
            <a:noFill/>
            <a:ln w="855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1258045" y="801657"/>
              <a:ext cx="8582153" cy="5053704"/>
            </a:xfrm>
            <a:custGeom>
              <a:avLst/>
              <a:gdLst/>
              <a:ahLst/>
              <a:cxnLst/>
              <a:rect l="l" t="t" r="r" b="b"/>
              <a:pathLst>
                <a:path w="277807" h="163590" fill="none" extrusionOk="0">
                  <a:moveTo>
                    <a:pt x="24081" y="163589"/>
                  </a:moveTo>
                  <a:cubicBezTo>
                    <a:pt x="23579" y="155669"/>
                    <a:pt x="25907" y="129032"/>
                    <a:pt x="21958" y="116501"/>
                  </a:cubicBezTo>
                  <a:cubicBezTo>
                    <a:pt x="16845" y="100158"/>
                    <a:pt x="11573" y="90708"/>
                    <a:pt x="6026" y="76511"/>
                  </a:cubicBezTo>
                  <a:cubicBezTo>
                    <a:pt x="0" y="60921"/>
                    <a:pt x="6985" y="41497"/>
                    <a:pt x="18192" y="33873"/>
                  </a:cubicBezTo>
                  <a:cubicBezTo>
                    <a:pt x="29536" y="26135"/>
                    <a:pt x="45970" y="23762"/>
                    <a:pt x="59803" y="25770"/>
                  </a:cubicBezTo>
                  <a:cubicBezTo>
                    <a:pt x="65691" y="26638"/>
                    <a:pt x="75415" y="30290"/>
                    <a:pt x="84773" y="32823"/>
                  </a:cubicBezTo>
                  <a:cubicBezTo>
                    <a:pt x="98628" y="36567"/>
                    <a:pt x="119148" y="45993"/>
                    <a:pt x="138367" y="49965"/>
                  </a:cubicBezTo>
                  <a:cubicBezTo>
                    <a:pt x="141106" y="50536"/>
                    <a:pt x="143868" y="51083"/>
                    <a:pt x="146676" y="51472"/>
                  </a:cubicBezTo>
                  <a:cubicBezTo>
                    <a:pt x="158796" y="53252"/>
                    <a:pt x="171395" y="51038"/>
                    <a:pt x="183402" y="45765"/>
                  </a:cubicBezTo>
                  <a:cubicBezTo>
                    <a:pt x="193719" y="41246"/>
                    <a:pt x="202529" y="31636"/>
                    <a:pt x="207163" y="23579"/>
                  </a:cubicBezTo>
                  <a:cubicBezTo>
                    <a:pt x="210997" y="16914"/>
                    <a:pt x="212960" y="12281"/>
                    <a:pt x="209468" y="10591"/>
                  </a:cubicBezTo>
                  <a:cubicBezTo>
                    <a:pt x="200475" y="6277"/>
                    <a:pt x="212161" y="3242"/>
                    <a:pt x="219899" y="1667"/>
                  </a:cubicBezTo>
                  <a:cubicBezTo>
                    <a:pt x="220926" y="1461"/>
                    <a:pt x="221999" y="1484"/>
                    <a:pt x="223049" y="1461"/>
                  </a:cubicBezTo>
                  <a:cubicBezTo>
                    <a:pt x="239050" y="1096"/>
                    <a:pt x="262172" y="1"/>
                    <a:pt x="277807" y="891"/>
                  </a:cubicBezTo>
                </a:path>
              </a:pathLst>
            </a:custGeom>
            <a:noFill/>
            <a:ln w="855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1407533" y="959611"/>
              <a:ext cx="8494016" cy="4904215"/>
            </a:xfrm>
            <a:custGeom>
              <a:avLst/>
              <a:gdLst/>
              <a:ahLst/>
              <a:cxnLst/>
              <a:rect l="l" t="t" r="r" b="b"/>
              <a:pathLst>
                <a:path w="274954" h="158751" fill="none" extrusionOk="0">
                  <a:moveTo>
                    <a:pt x="24697" y="158750"/>
                  </a:moveTo>
                  <a:cubicBezTo>
                    <a:pt x="24903" y="150784"/>
                    <a:pt x="27938" y="122526"/>
                    <a:pt x="23921" y="109744"/>
                  </a:cubicBezTo>
                  <a:cubicBezTo>
                    <a:pt x="18580" y="92717"/>
                    <a:pt x="12896" y="83267"/>
                    <a:pt x="6734" y="68613"/>
                  </a:cubicBezTo>
                  <a:cubicBezTo>
                    <a:pt x="0" y="52521"/>
                    <a:pt x="7281" y="32207"/>
                    <a:pt x="18877" y="24560"/>
                  </a:cubicBezTo>
                  <a:cubicBezTo>
                    <a:pt x="30746" y="16777"/>
                    <a:pt x="47956" y="14609"/>
                    <a:pt x="62176" y="17119"/>
                  </a:cubicBezTo>
                  <a:cubicBezTo>
                    <a:pt x="68134" y="18146"/>
                    <a:pt x="78268" y="22118"/>
                    <a:pt x="87923" y="24994"/>
                  </a:cubicBezTo>
                  <a:cubicBezTo>
                    <a:pt x="100386" y="28737"/>
                    <a:pt x="118874" y="36955"/>
                    <a:pt x="137317" y="39899"/>
                  </a:cubicBezTo>
                  <a:cubicBezTo>
                    <a:pt x="139851" y="40310"/>
                    <a:pt x="142407" y="40675"/>
                    <a:pt x="144987" y="40926"/>
                  </a:cubicBezTo>
                  <a:cubicBezTo>
                    <a:pt x="155874" y="42045"/>
                    <a:pt x="167355" y="39534"/>
                    <a:pt x="178540" y="34558"/>
                  </a:cubicBezTo>
                  <a:cubicBezTo>
                    <a:pt x="188035" y="30381"/>
                    <a:pt x="196435" y="22118"/>
                    <a:pt x="201730" y="15522"/>
                  </a:cubicBezTo>
                  <a:cubicBezTo>
                    <a:pt x="206318" y="9838"/>
                    <a:pt x="209628" y="6323"/>
                    <a:pt x="208441" y="5478"/>
                  </a:cubicBezTo>
                  <a:cubicBezTo>
                    <a:pt x="203762" y="2146"/>
                    <a:pt x="214193" y="0"/>
                    <a:pt x="221908" y="1187"/>
                  </a:cubicBezTo>
                  <a:cubicBezTo>
                    <a:pt x="222844" y="1324"/>
                    <a:pt x="223802" y="1279"/>
                    <a:pt x="224761" y="1393"/>
                  </a:cubicBezTo>
                  <a:cubicBezTo>
                    <a:pt x="239460" y="3013"/>
                    <a:pt x="260505" y="2329"/>
                    <a:pt x="274954" y="2854"/>
                  </a:cubicBezTo>
                </a:path>
              </a:pathLst>
            </a:custGeom>
            <a:noFill/>
            <a:ln w="855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1557702" y="1068908"/>
              <a:ext cx="8405201" cy="4804062"/>
            </a:xfrm>
            <a:custGeom>
              <a:avLst/>
              <a:gdLst/>
              <a:ahLst/>
              <a:cxnLst/>
              <a:rect l="l" t="t" r="r" b="b"/>
              <a:pathLst>
                <a:path w="272079" h="155509" fill="none" extrusionOk="0">
                  <a:moveTo>
                    <a:pt x="25291" y="155509"/>
                  </a:moveTo>
                  <a:cubicBezTo>
                    <a:pt x="26204" y="147474"/>
                    <a:pt x="29948" y="117619"/>
                    <a:pt x="25862" y="104540"/>
                  </a:cubicBezTo>
                  <a:cubicBezTo>
                    <a:pt x="20315" y="86850"/>
                    <a:pt x="14198" y="77401"/>
                    <a:pt x="7419" y="62268"/>
                  </a:cubicBezTo>
                  <a:cubicBezTo>
                    <a:pt x="1" y="45674"/>
                    <a:pt x="7533" y="24492"/>
                    <a:pt x="19562" y="16845"/>
                  </a:cubicBezTo>
                  <a:cubicBezTo>
                    <a:pt x="31934" y="8971"/>
                    <a:pt x="49920" y="7008"/>
                    <a:pt x="64551" y="10021"/>
                  </a:cubicBezTo>
                  <a:cubicBezTo>
                    <a:pt x="70577" y="11253"/>
                    <a:pt x="81122" y="15453"/>
                    <a:pt x="91028" y="18763"/>
                  </a:cubicBezTo>
                  <a:cubicBezTo>
                    <a:pt x="102121" y="22460"/>
                    <a:pt x="118601" y="29536"/>
                    <a:pt x="136268" y="31408"/>
                  </a:cubicBezTo>
                  <a:cubicBezTo>
                    <a:pt x="138573" y="31636"/>
                    <a:pt x="140902" y="31842"/>
                    <a:pt x="143298" y="31956"/>
                  </a:cubicBezTo>
                  <a:cubicBezTo>
                    <a:pt x="152931" y="32435"/>
                    <a:pt x="163270" y="29582"/>
                    <a:pt x="173679" y="24926"/>
                  </a:cubicBezTo>
                  <a:cubicBezTo>
                    <a:pt x="182307" y="21068"/>
                    <a:pt x="190364" y="14220"/>
                    <a:pt x="196299" y="9039"/>
                  </a:cubicBezTo>
                  <a:cubicBezTo>
                    <a:pt x="201663" y="4383"/>
                    <a:pt x="206068" y="2146"/>
                    <a:pt x="207369" y="1918"/>
                  </a:cubicBezTo>
                  <a:cubicBezTo>
                    <a:pt x="206319" y="685"/>
                    <a:pt x="216385" y="0"/>
                    <a:pt x="223872" y="2260"/>
                  </a:cubicBezTo>
                  <a:cubicBezTo>
                    <a:pt x="224716" y="2534"/>
                    <a:pt x="225606" y="2648"/>
                    <a:pt x="226474" y="2876"/>
                  </a:cubicBezTo>
                  <a:cubicBezTo>
                    <a:pt x="239849" y="6528"/>
                    <a:pt x="258794" y="6254"/>
                    <a:pt x="272079" y="6369"/>
                  </a:cubicBezTo>
                </a:path>
              </a:pathLst>
            </a:custGeom>
            <a:noFill/>
            <a:ln w="912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1707191" y="1116854"/>
              <a:ext cx="8317064" cy="4765292"/>
            </a:xfrm>
            <a:custGeom>
              <a:avLst/>
              <a:gdLst/>
              <a:ahLst/>
              <a:cxnLst/>
              <a:rect l="l" t="t" r="r" b="b"/>
              <a:pathLst>
                <a:path w="269226" h="154254" fill="none" extrusionOk="0">
                  <a:moveTo>
                    <a:pt x="25908" y="154254"/>
                  </a:moveTo>
                  <a:cubicBezTo>
                    <a:pt x="27505" y="146151"/>
                    <a:pt x="31979" y="114697"/>
                    <a:pt x="27802" y="101345"/>
                  </a:cubicBezTo>
                  <a:cubicBezTo>
                    <a:pt x="22050" y="82970"/>
                    <a:pt x="15545" y="73521"/>
                    <a:pt x="8104" y="57931"/>
                  </a:cubicBezTo>
                  <a:cubicBezTo>
                    <a:pt x="1" y="40835"/>
                    <a:pt x="7830" y="18786"/>
                    <a:pt x="20270" y="11094"/>
                  </a:cubicBezTo>
                  <a:cubicBezTo>
                    <a:pt x="33143" y="3196"/>
                    <a:pt x="51929" y="1416"/>
                    <a:pt x="66925" y="4908"/>
                  </a:cubicBezTo>
                  <a:cubicBezTo>
                    <a:pt x="73042" y="6346"/>
                    <a:pt x="84044" y="10728"/>
                    <a:pt x="94178" y="14494"/>
                  </a:cubicBezTo>
                  <a:cubicBezTo>
                    <a:pt x="103902" y="18124"/>
                    <a:pt x="118327" y="24172"/>
                    <a:pt x="135218" y="24880"/>
                  </a:cubicBezTo>
                  <a:cubicBezTo>
                    <a:pt x="137295" y="24971"/>
                    <a:pt x="139441" y="24926"/>
                    <a:pt x="141609" y="24971"/>
                  </a:cubicBezTo>
                  <a:cubicBezTo>
                    <a:pt x="150009" y="25131"/>
                    <a:pt x="159230" y="21639"/>
                    <a:pt x="168817" y="17302"/>
                  </a:cubicBezTo>
                  <a:cubicBezTo>
                    <a:pt x="176623" y="13764"/>
                    <a:pt x="184315" y="8377"/>
                    <a:pt x="190866" y="4543"/>
                  </a:cubicBezTo>
                  <a:cubicBezTo>
                    <a:pt x="197029" y="959"/>
                    <a:pt x="202644" y="0"/>
                    <a:pt x="206319" y="366"/>
                  </a:cubicBezTo>
                  <a:cubicBezTo>
                    <a:pt x="209332" y="662"/>
                    <a:pt x="218690" y="1895"/>
                    <a:pt x="225857" y="5342"/>
                  </a:cubicBezTo>
                  <a:cubicBezTo>
                    <a:pt x="226633" y="5730"/>
                    <a:pt x="227432" y="6003"/>
                    <a:pt x="228208" y="6369"/>
                  </a:cubicBezTo>
                  <a:cubicBezTo>
                    <a:pt x="240237" y="12052"/>
                    <a:pt x="257105" y="12143"/>
                    <a:pt x="269225" y="11870"/>
                  </a:cubicBezTo>
                </a:path>
              </a:pathLst>
            </a:custGeom>
            <a:noFill/>
            <a:ln w="912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1856680" y="1033660"/>
              <a:ext cx="8228928" cy="4857660"/>
            </a:xfrm>
            <a:custGeom>
              <a:avLst/>
              <a:gdLst/>
              <a:ahLst/>
              <a:cxnLst/>
              <a:rect l="l" t="t" r="r" b="b"/>
              <a:pathLst>
                <a:path w="266373" h="157244" fill="none" extrusionOk="0">
                  <a:moveTo>
                    <a:pt x="26524" y="157243"/>
                  </a:moveTo>
                  <a:cubicBezTo>
                    <a:pt x="28829" y="149072"/>
                    <a:pt x="34011" y="115998"/>
                    <a:pt x="29765" y="102394"/>
                  </a:cubicBezTo>
                  <a:cubicBezTo>
                    <a:pt x="23808" y="83358"/>
                    <a:pt x="16869" y="73885"/>
                    <a:pt x="8811" y="57816"/>
                  </a:cubicBezTo>
                  <a:cubicBezTo>
                    <a:pt x="1" y="40241"/>
                    <a:pt x="8104" y="17279"/>
                    <a:pt x="20955" y="9610"/>
                  </a:cubicBezTo>
                  <a:cubicBezTo>
                    <a:pt x="34353" y="1621"/>
                    <a:pt x="53937" y="0"/>
                    <a:pt x="69299" y="4040"/>
                  </a:cubicBezTo>
                  <a:cubicBezTo>
                    <a:pt x="75507" y="5661"/>
                    <a:pt x="87011" y="10134"/>
                    <a:pt x="97305" y="14494"/>
                  </a:cubicBezTo>
                  <a:cubicBezTo>
                    <a:pt x="105728" y="18055"/>
                    <a:pt x="118076" y="23122"/>
                    <a:pt x="134168" y="22620"/>
                  </a:cubicBezTo>
                  <a:cubicBezTo>
                    <a:pt x="136040" y="22551"/>
                    <a:pt x="137957" y="22437"/>
                    <a:pt x="139943" y="22232"/>
                  </a:cubicBezTo>
                  <a:cubicBezTo>
                    <a:pt x="147110" y="21501"/>
                    <a:pt x="155190" y="17941"/>
                    <a:pt x="163978" y="13901"/>
                  </a:cubicBezTo>
                  <a:cubicBezTo>
                    <a:pt x="170917" y="10705"/>
                    <a:pt x="178221" y="6825"/>
                    <a:pt x="185457" y="4291"/>
                  </a:cubicBezTo>
                  <a:cubicBezTo>
                    <a:pt x="192373" y="1849"/>
                    <a:pt x="199266" y="1735"/>
                    <a:pt x="205292" y="3036"/>
                  </a:cubicBezTo>
                  <a:cubicBezTo>
                    <a:pt x="212345" y="4611"/>
                    <a:pt x="221087" y="8035"/>
                    <a:pt x="227866" y="12668"/>
                  </a:cubicBezTo>
                  <a:cubicBezTo>
                    <a:pt x="228551" y="13147"/>
                    <a:pt x="229258" y="13604"/>
                    <a:pt x="229920" y="14083"/>
                  </a:cubicBezTo>
                  <a:cubicBezTo>
                    <a:pt x="240580" y="21821"/>
                    <a:pt x="255439" y="22300"/>
                    <a:pt x="266372" y="21616"/>
                  </a:cubicBezTo>
                </a:path>
              </a:pathLst>
            </a:custGeom>
            <a:noFill/>
            <a:ln w="912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658668" y="-119958"/>
              <a:ext cx="8936150" cy="5939361"/>
            </a:xfrm>
            <a:custGeom>
              <a:avLst/>
              <a:gdLst/>
              <a:ahLst/>
              <a:cxnLst/>
              <a:rect l="l" t="t" r="r" b="b"/>
              <a:pathLst>
                <a:path w="289266" h="192259" fill="none" extrusionOk="0">
                  <a:moveTo>
                    <a:pt x="21662" y="192258"/>
                  </a:moveTo>
                  <a:cubicBezTo>
                    <a:pt x="18352" y="184612"/>
                    <a:pt x="17804" y="164388"/>
                    <a:pt x="14198" y="152930"/>
                  </a:cubicBezTo>
                  <a:cubicBezTo>
                    <a:pt x="9907" y="139281"/>
                    <a:pt x="6300" y="129831"/>
                    <a:pt x="3288" y="117528"/>
                  </a:cubicBezTo>
                  <a:cubicBezTo>
                    <a:pt x="1" y="103947"/>
                    <a:pt x="5912" y="88084"/>
                    <a:pt x="15431" y="80460"/>
                  </a:cubicBezTo>
                  <a:cubicBezTo>
                    <a:pt x="24766" y="73019"/>
                    <a:pt x="38073" y="70211"/>
                    <a:pt x="50331" y="69823"/>
                  </a:cubicBezTo>
                  <a:cubicBezTo>
                    <a:pt x="55900" y="69664"/>
                    <a:pt x="64117" y="72060"/>
                    <a:pt x="72243" y="73475"/>
                  </a:cubicBezTo>
                  <a:cubicBezTo>
                    <a:pt x="91827" y="76854"/>
                    <a:pt x="120153" y="91758"/>
                    <a:pt x="142590" y="99656"/>
                  </a:cubicBezTo>
                  <a:cubicBezTo>
                    <a:pt x="146197" y="100934"/>
                    <a:pt x="149803" y="102098"/>
                    <a:pt x="153432" y="103057"/>
                  </a:cubicBezTo>
                  <a:cubicBezTo>
                    <a:pt x="170460" y="107554"/>
                    <a:pt x="187648" y="106458"/>
                    <a:pt x="202849" y="99930"/>
                  </a:cubicBezTo>
                  <a:cubicBezTo>
                    <a:pt x="216522" y="94087"/>
                    <a:pt x="227341" y="79205"/>
                    <a:pt x="228893" y="65213"/>
                  </a:cubicBezTo>
                  <a:cubicBezTo>
                    <a:pt x="230080" y="54690"/>
                    <a:pt x="226542" y="45355"/>
                    <a:pt x="213691" y="40470"/>
                  </a:cubicBezTo>
                  <a:cubicBezTo>
                    <a:pt x="188378" y="30838"/>
                    <a:pt x="203214" y="16344"/>
                    <a:pt x="211979" y="12966"/>
                  </a:cubicBezTo>
                  <a:cubicBezTo>
                    <a:pt x="213394" y="12441"/>
                    <a:pt x="214741" y="11710"/>
                    <a:pt x="216179" y="11162"/>
                  </a:cubicBezTo>
                  <a:cubicBezTo>
                    <a:pt x="237498" y="2991"/>
                    <a:pt x="268951" y="1"/>
                    <a:pt x="289266" y="2512"/>
                  </a:cubicBezTo>
                </a:path>
              </a:pathLst>
            </a:custGeom>
            <a:noFill/>
            <a:ln w="80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209491" y="-810251"/>
              <a:ext cx="9201300" cy="6602839"/>
            </a:xfrm>
            <a:custGeom>
              <a:avLst/>
              <a:gdLst/>
              <a:ahLst/>
              <a:cxnLst/>
              <a:rect l="l" t="t" r="r" b="b"/>
              <a:pathLst>
                <a:path w="297849" h="213736" fill="none" extrusionOk="0">
                  <a:moveTo>
                    <a:pt x="19836" y="213736"/>
                  </a:moveTo>
                  <a:cubicBezTo>
                    <a:pt x="14427" y="206272"/>
                    <a:pt x="11733" y="190865"/>
                    <a:pt x="8355" y="180205"/>
                  </a:cubicBezTo>
                  <a:cubicBezTo>
                    <a:pt x="4680" y="168587"/>
                    <a:pt x="2352" y="159161"/>
                    <a:pt x="1211" y="148250"/>
                  </a:cubicBezTo>
                  <a:cubicBezTo>
                    <a:pt x="1" y="136176"/>
                    <a:pt x="5114" y="123005"/>
                    <a:pt x="13377" y="115382"/>
                  </a:cubicBezTo>
                  <a:cubicBezTo>
                    <a:pt x="21183" y="108169"/>
                    <a:pt x="32139" y="104060"/>
                    <a:pt x="43209" y="102851"/>
                  </a:cubicBezTo>
                  <a:cubicBezTo>
                    <a:pt x="48573" y="102257"/>
                    <a:pt x="55649" y="103170"/>
                    <a:pt x="62862" y="103923"/>
                  </a:cubicBezTo>
                  <a:cubicBezTo>
                    <a:pt x="86806" y="106434"/>
                    <a:pt x="120815" y="126178"/>
                    <a:pt x="145741" y="136883"/>
                  </a:cubicBezTo>
                  <a:cubicBezTo>
                    <a:pt x="149986" y="138709"/>
                    <a:pt x="154232" y="140353"/>
                    <a:pt x="158477" y="141699"/>
                  </a:cubicBezTo>
                  <a:cubicBezTo>
                    <a:pt x="179180" y="148319"/>
                    <a:pt x="199814" y="147976"/>
                    <a:pt x="217435" y="140535"/>
                  </a:cubicBezTo>
                  <a:cubicBezTo>
                    <a:pt x="233618" y="133710"/>
                    <a:pt x="246149" y="114720"/>
                    <a:pt x="245190" y="96391"/>
                  </a:cubicBezTo>
                  <a:cubicBezTo>
                    <a:pt x="244483" y="82901"/>
                    <a:pt x="236722" y="70165"/>
                    <a:pt x="216841" y="62861"/>
                  </a:cubicBezTo>
                  <a:cubicBezTo>
                    <a:pt x="179317" y="49188"/>
                    <a:pt x="196367" y="27276"/>
                    <a:pt x="205999" y="21433"/>
                  </a:cubicBezTo>
                  <a:cubicBezTo>
                    <a:pt x="207666" y="20429"/>
                    <a:pt x="209309" y="19333"/>
                    <a:pt x="211021" y="18397"/>
                  </a:cubicBezTo>
                  <a:cubicBezTo>
                    <a:pt x="236403" y="4405"/>
                    <a:pt x="274019" y="0"/>
                    <a:pt x="297848" y="3698"/>
                  </a:cubicBezTo>
                </a:path>
              </a:pathLst>
            </a:custGeom>
            <a:noFill/>
            <a:ln w="742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59323" y="-1040833"/>
              <a:ext cx="9290116" cy="6824277"/>
            </a:xfrm>
            <a:custGeom>
              <a:avLst/>
              <a:gdLst/>
              <a:ahLst/>
              <a:cxnLst/>
              <a:rect l="l" t="t" r="r" b="b"/>
              <a:pathLst>
                <a:path w="300724" h="220904" fill="none" extrusionOk="0">
                  <a:moveTo>
                    <a:pt x="19242" y="220903"/>
                  </a:moveTo>
                  <a:cubicBezTo>
                    <a:pt x="13125" y="213508"/>
                    <a:pt x="9724" y="199698"/>
                    <a:pt x="6414" y="189336"/>
                  </a:cubicBezTo>
                  <a:cubicBezTo>
                    <a:pt x="2967" y="178380"/>
                    <a:pt x="1027" y="168930"/>
                    <a:pt x="525" y="158522"/>
                  </a:cubicBezTo>
                  <a:cubicBezTo>
                    <a:pt x="0" y="146926"/>
                    <a:pt x="4885" y="134669"/>
                    <a:pt x="12691" y="127046"/>
                  </a:cubicBezTo>
                  <a:cubicBezTo>
                    <a:pt x="19995" y="119901"/>
                    <a:pt x="30175" y="115519"/>
                    <a:pt x="40857" y="113853"/>
                  </a:cubicBezTo>
                  <a:cubicBezTo>
                    <a:pt x="46130" y="113054"/>
                    <a:pt x="52841" y="113533"/>
                    <a:pt x="59734" y="114104"/>
                  </a:cubicBezTo>
                  <a:cubicBezTo>
                    <a:pt x="85139" y="116158"/>
                    <a:pt x="121043" y="137682"/>
                    <a:pt x="146813" y="149323"/>
                  </a:cubicBezTo>
                  <a:cubicBezTo>
                    <a:pt x="151263" y="151332"/>
                    <a:pt x="155714" y="153112"/>
                    <a:pt x="160165" y="154596"/>
                  </a:cubicBezTo>
                  <a:cubicBezTo>
                    <a:pt x="182100" y="161923"/>
                    <a:pt x="203876" y="161831"/>
                    <a:pt x="222296" y="154093"/>
                  </a:cubicBezTo>
                  <a:cubicBezTo>
                    <a:pt x="239346" y="146926"/>
                    <a:pt x="252448" y="126566"/>
                    <a:pt x="250645" y="106800"/>
                  </a:cubicBezTo>
                  <a:cubicBezTo>
                    <a:pt x="249321" y="92306"/>
                    <a:pt x="240145" y="78428"/>
                    <a:pt x="217913" y="70325"/>
                  </a:cubicBezTo>
                  <a:cubicBezTo>
                    <a:pt x="176326" y="55283"/>
                    <a:pt x="194061" y="30928"/>
                    <a:pt x="204036" y="24263"/>
                  </a:cubicBezTo>
                  <a:cubicBezTo>
                    <a:pt x="205770" y="23099"/>
                    <a:pt x="207505" y="21912"/>
                    <a:pt x="209308" y="20817"/>
                  </a:cubicBezTo>
                  <a:cubicBezTo>
                    <a:pt x="236060" y="4908"/>
                    <a:pt x="275730" y="0"/>
                    <a:pt x="300724" y="4109"/>
                  </a:cubicBezTo>
                </a:path>
              </a:pathLst>
            </a:custGeom>
            <a:noFill/>
            <a:ln w="742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-289731" y="-1501286"/>
              <a:ext cx="9516496" cy="7267090"/>
            </a:xfrm>
            <a:custGeom>
              <a:avLst/>
              <a:gdLst/>
              <a:ahLst/>
              <a:cxnLst/>
              <a:rect l="l" t="t" r="r" b="b"/>
              <a:pathLst>
                <a:path w="308052" h="235238" fill="none" extrusionOk="0">
                  <a:moveTo>
                    <a:pt x="19630" y="235237"/>
                  </a:moveTo>
                  <a:cubicBezTo>
                    <a:pt x="12098" y="227956"/>
                    <a:pt x="7259" y="217365"/>
                    <a:pt x="4132" y="207528"/>
                  </a:cubicBezTo>
                  <a:cubicBezTo>
                    <a:pt x="1096" y="197941"/>
                    <a:pt x="1" y="188491"/>
                    <a:pt x="754" y="179019"/>
                  </a:cubicBezTo>
                  <a:cubicBezTo>
                    <a:pt x="1598" y="168428"/>
                    <a:pt x="5981" y="157974"/>
                    <a:pt x="12920" y="150327"/>
                  </a:cubicBezTo>
                  <a:cubicBezTo>
                    <a:pt x="19242" y="143366"/>
                    <a:pt x="27802" y="138344"/>
                    <a:pt x="37708" y="135879"/>
                  </a:cubicBezTo>
                  <a:cubicBezTo>
                    <a:pt x="42844" y="134601"/>
                    <a:pt x="48756" y="134213"/>
                    <a:pt x="55078" y="134418"/>
                  </a:cubicBezTo>
                  <a:cubicBezTo>
                    <a:pt x="83382" y="135263"/>
                    <a:pt x="123052" y="160667"/>
                    <a:pt x="150534" y="174157"/>
                  </a:cubicBezTo>
                  <a:cubicBezTo>
                    <a:pt x="155395" y="176531"/>
                    <a:pt x="160280" y="178631"/>
                    <a:pt x="165142" y="180388"/>
                  </a:cubicBezTo>
                  <a:cubicBezTo>
                    <a:pt x="189496" y="189176"/>
                    <a:pt x="213600" y="189541"/>
                    <a:pt x="233618" y="181164"/>
                  </a:cubicBezTo>
                  <a:cubicBezTo>
                    <a:pt x="252334" y="173335"/>
                    <a:pt x="266600" y="150213"/>
                    <a:pt x="263108" y="127593"/>
                  </a:cubicBezTo>
                  <a:cubicBezTo>
                    <a:pt x="260552" y="111068"/>
                    <a:pt x="248545" y="94908"/>
                    <a:pt x="221634" y="85253"/>
                  </a:cubicBezTo>
                  <a:cubicBezTo>
                    <a:pt x="171921" y="67449"/>
                    <a:pt x="191003" y="38255"/>
                    <a:pt x="201662" y="29901"/>
                  </a:cubicBezTo>
                  <a:cubicBezTo>
                    <a:pt x="203557" y="28441"/>
                    <a:pt x="205474" y="27003"/>
                    <a:pt x="207483" y="25656"/>
                  </a:cubicBezTo>
                  <a:cubicBezTo>
                    <a:pt x="236973" y="5889"/>
                    <a:pt x="280706" y="0"/>
                    <a:pt x="308051" y="4885"/>
                  </a:cubicBezTo>
                </a:path>
              </a:pathLst>
            </a:custGeom>
            <a:noFill/>
            <a:ln w="685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872400" y="2331200"/>
            <a:ext cx="29076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180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2"/>
          </p:nvPr>
        </p:nvSpPr>
        <p:spPr>
          <a:xfrm>
            <a:off x="4374875" y="2331200"/>
            <a:ext cx="29076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180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3"/>
          </p:nvPr>
        </p:nvSpPr>
        <p:spPr>
          <a:xfrm>
            <a:off x="872388" y="2653750"/>
            <a:ext cx="2907600" cy="1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4374863" y="2653750"/>
            <a:ext cx="2907600" cy="1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0" name="Google Shape;50;p5"/>
          <p:cNvGrpSpPr/>
          <p:nvPr/>
        </p:nvGrpSpPr>
        <p:grpSpPr>
          <a:xfrm>
            <a:off x="339300" y="339300"/>
            <a:ext cx="8465400" cy="4464888"/>
            <a:chOff x="339300" y="339300"/>
            <a:chExt cx="8465400" cy="4464888"/>
          </a:xfrm>
        </p:grpSpPr>
        <p:sp>
          <p:nvSpPr>
            <p:cNvPr id="51" name="Google Shape;51;p5"/>
            <p:cNvSpPr/>
            <p:nvPr/>
          </p:nvSpPr>
          <p:spPr>
            <a:xfrm rot="10800000" flipH="1">
              <a:off x="339300" y="4256913"/>
              <a:ext cx="3400425" cy="547275"/>
            </a:xfrm>
            <a:custGeom>
              <a:avLst/>
              <a:gdLst/>
              <a:ahLst/>
              <a:cxnLst/>
              <a:rect l="l" t="t" r="r" b="b"/>
              <a:pathLst>
                <a:path w="136017" h="21891" fill="none" extrusionOk="0">
                  <a:moveTo>
                    <a:pt x="1" y="21890"/>
                  </a:moveTo>
                  <a:lnTo>
                    <a:pt x="1" y="1"/>
                  </a:lnTo>
                  <a:lnTo>
                    <a:pt x="136017" y="1"/>
                  </a:lnTo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 rot="10800000" flipH="1">
              <a:off x="4453025" y="339300"/>
              <a:ext cx="4351675" cy="2544475"/>
            </a:xfrm>
            <a:custGeom>
              <a:avLst/>
              <a:gdLst/>
              <a:ahLst/>
              <a:cxnLst/>
              <a:rect l="l" t="t" r="r" b="b"/>
              <a:pathLst>
                <a:path w="174067" h="101779" fill="none" extrusionOk="0">
                  <a:moveTo>
                    <a:pt x="174067" y="0"/>
                  </a:moveTo>
                  <a:lnTo>
                    <a:pt x="174067" y="101778"/>
                  </a:lnTo>
                  <a:lnTo>
                    <a:pt x="1" y="101778"/>
                  </a:lnTo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7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7"/>
          <p:cNvSpPr txBox="1">
            <a:spLocks noGrp="1"/>
          </p:cNvSpPr>
          <p:nvPr>
            <p:ph type="title"/>
          </p:nvPr>
        </p:nvSpPr>
        <p:spPr>
          <a:xfrm>
            <a:off x="3777100" y="445025"/>
            <a:ext cx="46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3777100" y="1253350"/>
            <a:ext cx="4651800" cy="24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>
            <a:spLocks noGrp="1"/>
          </p:cNvSpPr>
          <p:nvPr>
            <p:ph type="pic" idx="2"/>
          </p:nvPr>
        </p:nvSpPr>
        <p:spPr>
          <a:xfrm>
            <a:off x="0" y="0"/>
            <a:ext cx="3236700" cy="5143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8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84" name="Google Shape;84;p8"/>
          <p:cNvGrpSpPr/>
          <p:nvPr/>
        </p:nvGrpSpPr>
        <p:grpSpPr>
          <a:xfrm>
            <a:off x="339300" y="339300"/>
            <a:ext cx="8465400" cy="4464888"/>
            <a:chOff x="339300" y="339300"/>
            <a:chExt cx="8465400" cy="4464888"/>
          </a:xfrm>
        </p:grpSpPr>
        <p:sp>
          <p:nvSpPr>
            <p:cNvPr id="85" name="Google Shape;85;p8"/>
            <p:cNvSpPr/>
            <p:nvPr/>
          </p:nvSpPr>
          <p:spPr>
            <a:xfrm flipH="1">
              <a:off x="5404275" y="339300"/>
              <a:ext cx="3400425" cy="547275"/>
            </a:xfrm>
            <a:custGeom>
              <a:avLst/>
              <a:gdLst/>
              <a:ahLst/>
              <a:cxnLst/>
              <a:rect l="l" t="t" r="r" b="b"/>
              <a:pathLst>
                <a:path w="136017" h="21891" fill="none" extrusionOk="0">
                  <a:moveTo>
                    <a:pt x="1" y="21890"/>
                  </a:moveTo>
                  <a:lnTo>
                    <a:pt x="1" y="1"/>
                  </a:lnTo>
                  <a:lnTo>
                    <a:pt x="136017" y="1"/>
                  </a:lnTo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339300" y="2259713"/>
              <a:ext cx="4351675" cy="2544475"/>
            </a:xfrm>
            <a:custGeom>
              <a:avLst/>
              <a:gdLst/>
              <a:ahLst/>
              <a:cxnLst/>
              <a:rect l="l" t="t" r="r" b="b"/>
              <a:pathLst>
                <a:path w="174067" h="101779" fill="none" extrusionOk="0">
                  <a:moveTo>
                    <a:pt x="174067" y="0"/>
                  </a:moveTo>
                  <a:lnTo>
                    <a:pt x="174067" y="101778"/>
                  </a:lnTo>
                  <a:lnTo>
                    <a:pt x="1" y="101778"/>
                  </a:lnTo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9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10"/>
          <p:cNvSpPr txBox="1">
            <a:spLocks noGrp="1"/>
          </p:cNvSpPr>
          <p:nvPr>
            <p:ph type="title"/>
          </p:nvPr>
        </p:nvSpPr>
        <p:spPr>
          <a:xfrm>
            <a:off x="720000" y="3859100"/>
            <a:ext cx="7704000" cy="749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Bai Jamjuree Medium"/>
              <a:buNone/>
              <a:defRPr b="0">
                <a:latin typeface="Bai Jamjuree Medium"/>
                <a:ea typeface="Bai Jamjuree Medium"/>
                <a:cs typeface="Bai Jamjuree Medium"/>
                <a:sym typeface="Bai Jamjuree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Bai Jamjuree Medium"/>
              <a:buNone/>
              <a:defRPr b="0">
                <a:latin typeface="Bai Jamjuree Medium"/>
                <a:ea typeface="Bai Jamjuree Medium"/>
                <a:cs typeface="Bai Jamjuree Medium"/>
                <a:sym typeface="Bai Jamjuree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Bai Jamjuree Medium"/>
              <a:buNone/>
              <a:defRPr b="0">
                <a:latin typeface="Bai Jamjuree Medium"/>
                <a:ea typeface="Bai Jamjuree Medium"/>
                <a:cs typeface="Bai Jamjuree Medium"/>
                <a:sym typeface="Bai Jamjuree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Bai Jamjuree Medium"/>
              <a:buNone/>
              <a:defRPr b="0">
                <a:latin typeface="Bai Jamjuree Medium"/>
                <a:ea typeface="Bai Jamjuree Medium"/>
                <a:cs typeface="Bai Jamjuree Medium"/>
                <a:sym typeface="Bai Jamjuree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Bai Jamjuree Medium"/>
              <a:buNone/>
              <a:defRPr b="0">
                <a:latin typeface="Bai Jamjuree Medium"/>
                <a:ea typeface="Bai Jamjuree Medium"/>
                <a:cs typeface="Bai Jamjuree Medium"/>
                <a:sym typeface="Bai Jamjuree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Bai Jamjuree Medium"/>
              <a:buNone/>
              <a:defRPr b="0">
                <a:latin typeface="Bai Jamjuree Medium"/>
                <a:ea typeface="Bai Jamjuree Medium"/>
                <a:cs typeface="Bai Jamjuree Medium"/>
                <a:sym typeface="Bai Jamjuree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Bai Jamjuree Medium"/>
              <a:buNone/>
              <a:defRPr b="0">
                <a:latin typeface="Bai Jamjuree Medium"/>
                <a:ea typeface="Bai Jamjuree Medium"/>
                <a:cs typeface="Bai Jamjuree Medium"/>
                <a:sym typeface="Bai Jamjuree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Bai Jamjuree Medium"/>
              <a:buNone/>
              <a:defRPr b="0">
                <a:latin typeface="Bai Jamjuree Medium"/>
                <a:ea typeface="Bai Jamjuree Medium"/>
                <a:cs typeface="Bai Jamjuree Medium"/>
                <a:sym typeface="Bai Jamjuree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1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10800000"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91209"/>
            <a:ext cx="6576000" cy="10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7" name="Google Shape;97;p11"/>
          <p:cNvSpPr txBox="1">
            <a:spLocks noGrp="1"/>
          </p:cNvSpPr>
          <p:nvPr>
            <p:ph type="subTitle" idx="1"/>
          </p:nvPr>
        </p:nvSpPr>
        <p:spPr>
          <a:xfrm>
            <a:off x="1284000" y="283887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 Medium"/>
              <a:buNone/>
              <a:defRPr sz="300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2" r:id="rId11"/>
    <p:sldLayoutId id="2147483665" r:id="rId12"/>
    <p:sldLayoutId id="2147483669" r:id="rId13"/>
    <p:sldLayoutId id="2147483670" r:id="rId14"/>
    <p:sldLayoutId id="2147483671" r:id="rId15"/>
    <p:sldLayoutId id="2147483672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5" name="Google Shape;335;p2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twleung/Final-Project-ER-Wait-Time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linkedin.com/in/julieleung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algaryherald.com/news/local-news/albertans-say-emergency-room-wait-times-care-quality-declining-survey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30"/>
          <p:cNvGrpSpPr/>
          <p:nvPr/>
        </p:nvGrpSpPr>
        <p:grpSpPr>
          <a:xfrm>
            <a:off x="-1504741" y="-2184295"/>
            <a:ext cx="11087504" cy="7637985"/>
            <a:chOff x="-971591" y="-1742433"/>
            <a:chExt cx="11087504" cy="7637985"/>
          </a:xfrm>
        </p:grpSpPr>
        <p:sp>
          <p:nvSpPr>
            <p:cNvPr id="344" name="Google Shape;344;p30"/>
            <p:cNvSpPr/>
            <p:nvPr/>
          </p:nvSpPr>
          <p:spPr>
            <a:xfrm>
              <a:off x="-971591" y="-1742433"/>
              <a:ext cx="10137003" cy="7499062"/>
            </a:xfrm>
            <a:custGeom>
              <a:avLst/>
              <a:gdLst/>
              <a:ahLst/>
              <a:cxnLst/>
              <a:rect l="l" t="t" r="r" b="b"/>
              <a:pathLst>
                <a:path w="328138" h="242747" fill="none" extrusionOk="0">
                  <a:moveTo>
                    <a:pt x="328137" y="5638"/>
                  </a:moveTo>
                  <a:cubicBezTo>
                    <a:pt x="297688" y="0"/>
                    <a:pt x="247495" y="7601"/>
                    <a:pt x="216909" y="33097"/>
                  </a:cubicBezTo>
                  <a:cubicBezTo>
                    <a:pt x="205862" y="42272"/>
                    <a:pt x="186141" y="73885"/>
                    <a:pt x="239895" y="93081"/>
                  </a:cubicBezTo>
                  <a:cubicBezTo>
                    <a:pt x="309283" y="117847"/>
                    <a:pt x="289540" y="180936"/>
                    <a:pt x="255712" y="195065"/>
                  </a:cubicBezTo>
                  <a:cubicBezTo>
                    <a:pt x="230742" y="205473"/>
                    <a:pt x="199402" y="202460"/>
                    <a:pt x="168794" y="186916"/>
                  </a:cubicBezTo>
                  <a:cubicBezTo>
                    <a:pt x="140468" y="172513"/>
                    <a:pt x="98903" y="144986"/>
                    <a:pt x="69161" y="144918"/>
                  </a:cubicBezTo>
                  <a:cubicBezTo>
                    <a:pt x="15545" y="144803"/>
                    <a:pt x="1" y="210997"/>
                    <a:pt x="36247" y="242747"/>
                  </a:cubicBezTo>
                </a:path>
              </a:pathLst>
            </a:custGeom>
            <a:noFill/>
            <a:ln w="68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-194521" y="-1385655"/>
              <a:ext cx="9451591" cy="7155692"/>
            </a:xfrm>
            <a:custGeom>
              <a:avLst/>
              <a:gdLst/>
              <a:ahLst/>
              <a:cxnLst/>
              <a:rect l="l" t="t" r="r" b="b"/>
              <a:pathLst>
                <a:path w="305951" h="231632" fill="none" extrusionOk="0">
                  <a:moveTo>
                    <a:pt x="19287" y="231631"/>
                  </a:moveTo>
                  <a:cubicBezTo>
                    <a:pt x="12097" y="224327"/>
                    <a:pt x="7624" y="212937"/>
                    <a:pt x="4451" y="202963"/>
                  </a:cubicBezTo>
                  <a:cubicBezTo>
                    <a:pt x="1301" y="193034"/>
                    <a:pt x="0" y="183584"/>
                    <a:pt x="434" y="173883"/>
                  </a:cubicBezTo>
                  <a:cubicBezTo>
                    <a:pt x="959" y="163041"/>
                    <a:pt x="5433" y="152131"/>
                    <a:pt x="12600" y="144485"/>
                  </a:cubicBezTo>
                  <a:cubicBezTo>
                    <a:pt x="19173" y="137500"/>
                    <a:pt x="28144" y="132615"/>
                    <a:pt x="38232" y="130356"/>
                  </a:cubicBezTo>
                  <a:cubicBezTo>
                    <a:pt x="43414" y="129192"/>
                    <a:pt x="49531" y="129032"/>
                    <a:pt x="55968" y="129306"/>
                  </a:cubicBezTo>
                  <a:cubicBezTo>
                    <a:pt x="83564" y="130515"/>
                    <a:pt x="122298" y="154893"/>
                    <a:pt x="149346" y="167926"/>
                  </a:cubicBezTo>
                  <a:cubicBezTo>
                    <a:pt x="154117" y="170209"/>
                    <a:pt x="158887" y="172240"/>
                    <a:pt x="163658" y="173906"/>
                  </a:cubicBezTo>
                  <a:cubicBezTo>
                    <a:pt x="187396" y="182306"/>
                    <a:pt x="210906" y="182603"/>
                    <a:pt x="230536" y="174386"/>
                  </a:cubicBezTo>
                  <a:cubicBezTo>
                    <a:pt x="248842" y="166716"/>
                    <a:pt x="262811" y="144279"/>
                    <a:pt x="259729" y="122367"/>
                  </a:cubicBezTo>
                  <a:cubicBezTo>
                    <a:pt x="257492" y="106366"/>
                    <a:pt x="246194" y="90777"/>
                    <a:pt x="220447" y="81510"/>
                  </a:cubicBezTo>
                  <a:cubicBezTo>
                    <a:pt x="172765" y="64391"/>
                    <a:pt x="191504" y="36407"/>
                    <a:pt x="202004" y="28487"/>
                  </a:cubicBezTo>
                  <a:cubicBezTo>
                    <a:pt x="203853" y="27094"/>
                    <a:pt x="205725" y="25725"/>
                    <a:pt x="207688" y="24424"/>
                  </a:cubicBezTo>
                  <a:cubicBezTo>
                    <a:pt x="236493" y="5638"/>
                    <a:pt x="279199" y="1"/>
                    <a:pt x="305950" y="4680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-99341" y="-1270704"/>
              <a:ext cx="9387428" cy="7044973"/>
            </a:xfrm>
            <a:custGeom>
              <a:avLst/>
              <a:gdLst/>
              <a:ahLst/>
              <a:cxnLst/>
              <a:rect l="l" t="t" r="r" b="b"/>
              <a:pathLst>
                <a:path w="303874" h="228048" fill="none" extrusionOk="0">
                  <a:moveTo>
                    <a:pt x="18923" y="228047"/>
                  </a:moveTo>
                  <a:cubicBezTo>
                    <a:pt x="12098" y="220720"/>
                    <a:pt x="7967" y="208532"/>
                    <a:pt x="4771" y="198420"/>
                  </a:cubicBezTo>
                  <a:cubicBezTo>
                    <a:pt x="1507" y="188149"/>
                    <a:pt x="0" y="178699"/>
                    <a:pt x="137" y="168747"/>
                  </a:cubicBezTo>
                  <a:cubicBezTo>
                    <a:pt x="297" y="157677"/>
                    <a:pt x="4908" y="146310"/>
                    <a:pt x="12281" y="138664"/>
                  </a:cubicBezTo>
                  <a:cubicBezTo>
                    <a:pt x="19105" y="131633"/>
                    <a:pt x="28486" y="126931"/>
                    <a:pt x="38781" y="124854"/>
                  </a:cubicBezTo>
                  <a:cubicBezTo>
                    <a:pt x="43985" y="123827"/>
                    <a:pt x="50285" y="123873"/>
                    <a:pt x="56881" y="124238"/>
                  </a:cubicBezTo>
                  <a:cubicBezTo>
                    <a:pt x="83747" y="125744"/>
                    <a:pt x="121545" y="149163"/>
                    <a:pt x="148160" y="161717"/>
                  </a:cubicBezTo>
                  <a:cubicBezTo>
                    <a:pt x="152816" y="163931"/>
                    <a:pt x="157495" y="165848"/>
                    <a:pt x="162151" y="167469"/>
                  </a:cubicBezTo>
                  <a:cubicBezTo>
                    <a:pt x="185296" y="175526"/>
                    <a:pt x="208236" y="175686"/>
                    <a:pt x="227455" y="167606"/>
                  </a:cubicBezTo>
                  <a:cubicBezTo>
                    <a:pt x="245327" y="160119"/>
                    <a:pt x="259022" y="138367"/>
                    <a:pt x="256374" y="117185"/>
                  </a:cubicBezTo>
                  <a:cubicBezTo>
                    <a:pt x="254434" y="101687"/>
                    <a:pt x="243843" y="86668"/>
                    <a:pt x="219260" y="77789"/>
                  </a:cubicBezTo>
                  <a:cubicBezTo>
                    <a:pt x="173610" y="61354"/>
                    <a:pt x="192007" y="34580"/>
                    <a:pt x="202347" y="27071"/>
                  </a:cubicBezTo>
                  <a:cubicBezTo>
                    <a:pt x="204150" y="25770"/>
                    <a:pt x="205976" y="24446"/>
                    <a:pt x="207893" y="23236"/>
                  </a:cubicBezTo>
                  <a:cubicBezTo>
                    <a:pt x="235991" y="5364"/>
                    <a:pt x="277693" y="0"/>
                    <a:pt x="303874" y="4474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-15437" y="-1155784"/>
              <a:ext cx="9333860" cy="6934996"/>
            </a:xfrm>
            <a:custGeom>
              <a:avLst/>
              <a:gdLst/>
              <a:ahLst/>
              <a:cxnLst/>
              <a:rect l="l" t="t" r="r" b="b"/>
              <a:pathLst>
                <a:path w="302140" h="224488" fill="none" extrusionOk="0">
                  <a:moveTo>
                    <a:pt x="18946" y="224487"/>
                  </a:moveTo>
                  <a:cubicBezTo>
                    <a:pt x="12463" y="217115"/>
                    <a:pt x="8697" y="204127"/>
                    <a:pt x="5456" y="193878"/>
                  </a:cubicBezTo>
                  <a:cubicBezTo>
                    <a:pt x="2078" y="183265"/>
                    <a:pt x="366" y="173815"/>
                    <a:pt x="183" y="163635"/>
                  </a:cubicBezTo>
                  <a:cubicBezTo>
                    <a:pt x="1" y="152291"/>
                    <a:pt x="4748" y="140490"/>
                    <a:pt x="12349" y="132866"/>
                  </a:cubicBezTo>
                  <a:cubicBezTo>
                    <a:pt x="19402" y="125768"/>
                    <a:pt x="29171" y="121226"/>
                    <a:pt x="39671" y="119354"/>
                  </a:cubicBezTo>
                  <a:cubicBezTo>
                    <a:pt x="44921" y="118441"/>
                    <a:pt x="51403" y="118692"/>
                    <a:pt x="58160" y="119171"/>
                  </a:cubicBezTo>
                  <a:cubicBezTo>
                    <a:pt x="84295" y="120975"/>
                    <a:pt x="121157" y="143412"/>
                    <a:pt x="147338" y="155509"/>
                  </a:cubicBezTo>
                  <a:cubicBezTo>
                    <a:pt x="151903" y="157632"/>
                    <a:pt x="156445" y="159481"/>
                    <a:pt x="161010" y="161033"/>
                  </a:cubicBezTo>
                  <a:cubicBezTo>
                    <a:pt x="183539" y="168725"/>
                    <a:pt x="205908" y="168771"/>
                    <a:pt x="224716" y="160850"/>
                  </a:cubicBezTo>
                  <a:cubicBezTo>
                    <a:pt x="242177" y="153523"/>
                    <a:pt x="255576" y="132478"/>
                    <a:pt x="253362" y="111981"/>
                  </a:cubicBezTo>
                  <a:cubicBezTo>
                    <a:pt x="251718" y="96985"/>
                    <a:pt x="241835" y="82537"/>
                    <a:pt x="218439" y="74046"/>
                  </a:cubicBezTo>
                  <a:cubicBezTo>
                    <a:pt x="174820" y="58319"/>
                    <a:pt x="192897" y="32755"/>
                    <a:pt x="203032" y="25679"/>
                  </a:cubicBezTo>
                  <a:cubicBezTo>
                    <a:pt x="204812" y="24424"/>
                    <a:pt x="206593" y="23168"/>
                    <a:pt x="208464" y="22027"/>
                  </a:cubicBezTo>
                  <a:cubicBezTo>
                    <a:pt x="235877" y="5136"/>
                    <a:pt x="276575" y="1"/>
                    <a:pt x="302139" y="4292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284251" y="-695331"/>
              <a:ext cx="9156846" cy="6492152"/>
            </a:xfrm>
            <a:custGeom>
              <a:avLst/>
              <a:gdLst/>
              <a:ahLst/>
              <a:cxnLst/>
              <a:rect l="l" t="t" r="r" b="b"/>
              <a:pathLst>
                <a:path w="296410" h="210153" fill="none" extrusionOk="0">
                  <a:moveTo>
                    <a:pt x="20155" y="210153"/>
                  </a:moveTo>
                  <a:cubicBezTo>
                    <a:pt x="15088" y="202666"/>
                    <a:pt x="12737" y="186460"/>
                    <a:pt x="9336" y="175664"/>
                  </a:cubicBezTo>
                  <a:cubicBezTo>
                    <a:pt x="5547" y="163703"/>
                    <a:pt x="3013" y="154276"/>
                    <a:pt x="1553" y="143138"/>
                  </a:cubicBezTo>
                  <a:cubicBezTo>
                    <a:pt x="0" y="130812"/>
                    <a:pt x="5250" y="117185"/>
                    <a:pt x="13718" y="109562"/>
                  </a:cubicBezTo>
                  <a:cubicBezTo>
                    <a:pt x="21776" y="102326"/>
                    <a:pt x="33143" y="98355"/>
                    <a:pt x="44396" y="97350"/>
                  </a:cubicBezTo>
                  <a:cubicBezTo>
                    <a:pt x="49805" y="96871"/>
                    <a:pt x="57064" y="97989"/>
                    <a:pt x="64413" y="98857"/>
                  </a:cubicBezTo>
                  <a:cubicBezTo>
                    <a:pt x="87650" y="101550"/>
                    <a:pt x="120724" y="120427"/>
                    <a:pt x="145215" y="130698"/>
                  </a:cubicBezTo>
                  <a:cubicBezTo>
                    <a:pt x="149369" y="132433"/>
                    <a:pt x="153501" y="133985"/>
                    <a:pt x="157632" y="135263"/>
                  </a:cubicBezTo>
                  <a:cubicBezTo>
                    <a:pt x="177741" y="141517"/>
                    <a:pt x="197782" y="141061"/>
                    <a:pt x="214992" y="133779"/>
                  </a:cubicBezTo>
                  <a:cubicBezTo>
                    <a:pt x="230787" y="127114"/>
                    <a:pt x="243021" y="108809"/>
                    <a:pt x="242474" y="91187"/>
                  </a:cubicBezTo>
                  <a:cubicBezTo>
                    <a:pt x="242086" y="78223"/>
                    <a:pt x="235033" y="66034"/>
                    <a:pt x="216339" y="59118"/>
                  </a:cubicBezTo>
                  <a:cubicBezTo>
                    <a:pt x="180823" y="46153"/>
                    <a:pt x="197508" y="25451"/>
                    <a:pt x="207003" y="20018"/>
                  </a:cubicBezTo>
                  <a:cubicBezTo>
                    <a:pt x="208624" y="19105"/>
                    <a:pt x="210199" y="18078"/>
                    <a:pt x="211888" y="17188"/>
                  </a:cubicBezTo>
                  <a:cubicBezTo>
                    <a:pt x="236585" y="4178"/>
                    <a:pt x="273174" y="1"/>
                    <a:pt x="296410" y="3493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358980" y="-580380"/>
              <a:ext cx="9113164" cy="6382143"/>
            </a:xfrm>
            <a:custGeom>
              <a:avLst/>
              <a:gdLst/>
              <a:ahLst/>
              <a:cxnLst/>
              <a:rect l="l" t="t" r="r" b="b"/>
              <a:pathLst>
                <a:path w="294996" h="206592" fill="none" extrusionOk="0">
                  <a:moveTo>
                    <a:pt x="20452" y="206591"/>
                  </a:moveTo>
                  <a:cubicBezTo>
                    <a:pt x="15750" y="199059"/>
                    <a:pt x="13765" y="182054"/>
                    <a:pt x="10318" y="171121"/>
                  </a:cubicBezTo>
                  <a:cubicBezTo>
                    <a:pt x="6438" y="158818"/>
                    <a:pt x="3676" y="149391"/>
                    <a:pt x="1918" y="138024"/>
                  </a:cubicBezTo>
                  <a:cubicBezTo>
                    <a:pt x="1" y="125425"/>
                    <a:pt x="5388" y="111364"/>
                    <a:pt x="14061" y="103764"/>
                  </a:cubicBezTo>
                  <a:cubicBezTo>
                    <a:pt x="22370" y="96460"/>
                    <a:pt x="34125" y="92625"/>
                    <a:pt x="45583" y="91849"/>
                  </a:cubicBezTo>
                  <a:cubicBezTo>
                    <a:pt x="51038" y="91484"/>
                    <a:pt x="58479" y="92830"/>
                    <a:pt x="65989" y="93789"/>
                  </a:cubicBezTo>
                  <a:cubicBezTo>
                    <a:pt x="88495" y="96665"/>
                    <a:pt x="120610" y="114697"/>
                    <a:pt x="144713" y="124489"/>
                  </a:cubicBezTo>
                  <a:cubicBezTo>
                    <a:pt x="148731" y="126132"/>
                    <a:pt x="152771" y="127593"/>
                    <a:pt x="156811" y="128826"/>
                  </a:cubicBezTo>
                  <a:cubicBezTo>
                    <a:pt x="176281" y="134738"/>
                    <a:pt x="195774" y="134144"/>
                    <a:pt x="212573" y="127000"/>
                  </a:cubicBezTo>
                  <a:cubicBezTo>
                    <a:pt x="227934" y="120517"/>
                    <a:pt x="239895" y="102896"/>
                    <a:pt x="239781" y="86006"/>
                  </a:cubicBezTo>
                  <a:cubicBezTo>
                    <a:pt x="239689" y="73520"/>
                    <a:pt x="233344" y="61879"/>
                    <a:pt x="215814" y="55397"/>
                  </a:cubicBezTo>
                  <a:cubicBezTo>
                    <a:pt x="182352" y="43048"/>
                    <a:pt x="198672" y="23624"/>
                    <a:pt x="208008" y="18625"/>
                  </a:cubicBezTo>
                  <a:cubicBezTo>
                    <a:pt x="209583" y="17781"/>
                    <a:pt x="211112" y="16799"/>
                    <a:pt x="212756" y="15978"/>
                  </a:cubicBezTo>
                  <a:cubicBezTo>
                    <a:pt x="236768" y="3949"/>
                    <a:pt x="272330" y="0"/>
                    <a:pt x="294995" y="3310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509180" y="-349830"/>
              <a:ext cx="9024286" cy="6160057"/>
            </a:xfrm>
            <a:custGeom>
              <a:avLst/>
              <a:gdLst/>
              <a:ahLst/>
              <a:cxnLst/>
              <a:rect l="l" t="t" r="r" b="b"/>
              <a:pathLst>
                <a:path w="292119" h="199403" fill="none" extrusionOk="0">
                  <a:moveTo>
                    <a:pt x="21046" y="199402"/>
                  </a:moveTo>
                  <a:cubicBezTo>
                    <a:pt x="17028" y="191824"/>
                    <a:pt x="15773" y="173199"/>
                    <a:pt x="12235" y="162015"/>
                  </a:cubicBezTo>
                  <a:cubicBezTo>
                    <a:pt x="8149" y="149050"/>
                    <a:pt x="4977" y="139600"/>
                    <a:pt x="2580" y="127754"/>
                  </a:cubicBezTo>
                  <a:cubicBezTo>
                    <a:pt x="1" y="114675"/>
                    <a:pt x="5639" y="99702"/>
                    <a:pt x="14746" y="92101"/>
                  </a:cubicBezTo>
                  <a:cubicBezTo>
                    <a:pt x="23556" y="84728"/>
                    <a:pt x="36088" y="81168"/>
                    <a:pt x="47957" y="80825"/>
                  </a:cubicBezTo>
                  <a:cubicBezTo>
                    <a:pt x="53458" y="80665"/>
                    <a:pt x="61287" y="82446"/>
                    <a:pt x="69116" y="83610"/>
                  </a:cubicBezTo>
                  <a:cubicBezTo>
                    <a:pt x="90138" y="86783"/>
                    <a:pt x="120381" y="103217"/>
                    <a:pt x="143640" y="112050"/>
                  </a:cubicBezTo>
                  <a:cubicBezTo>
                    <a:pt x="147452" y="113511"/>
                    <a:pt x="151264" y="114835"/>
                    <a:pt x="155099" y="115930"/>
                  </a:cubicBezTo>
                  <a:cubicBezTo>
                    <a:pt x="173359" y="121135"/>
                    <a:pt x="191688" y="120290"/>
                    <a:pt x="207688" y="113465"/>
                  </a:cubicBezTo>
                  <a:cubicBezTo>
                    <a:pt x="222228" y="107280"/>
                    <a:pt x="233595" y="91051"/>
                    <a:pt x="234325" y="75598"/>
                  </a:cubicBezTo>
                  <a:cubicBezTo>
                    <a:pt x="234873" y="64094"/>
                    <a:pt x="229920" y="53617"/>
                    <a:pt x="214741" y="47934"/>
                  </a:cubicBezTo>
                  <a:cubicBezTo>
                    <a:pt x="185342" y="36932"/>
                    <a:pt x="200932" y="19973"/>
                    <a:pt x="209971" y="15796"/>
                  </a:cubicBezTo>
                  <a:cubicBezTo>
                    <a:pt x="211477" y="15088"/>
                    <a:pt x="212915" y="14244"/>
                    <a:pt x="214444" y="13559"/>
                  </a:cubicBezTo>
                  <a:cubicBezTo>
                    <a:pt x="237133" y="3448"/>
                    <a:pt x="270640" y="1"/>
                    <a:pt x="292119" y="2900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583939" y="-234879"/>
              <a:ext cx="8979863" cy="6050049"/>
            </a:xfrm>
            <a:custGeom>
              <a:avLst/>
              <a:gdLst/>
              <a:ahLst/>
              <a:cxnLst/>
              <a:rect l="l" t="t" r="r" b="b"/>
              <a:pathLst>
                <a:path w="290681" h="195842" fill="none" extrusionOk="0">
                  <a:moveTo>
                    <a:pt x="21365" y="195841"/>
                  </a:moveTo>
                  <a:cubicBezTo>
                    <a:pt x="17690" y="188218"/>
                    <a:pt x="16800" y="168793"/>
                    <a:pt x="13216" y="157472"/>
                  </a:cubicBezTo>
                  <a:cubicBezTo>
                    <a:pt x="9016" y="144165"/>
                    <a:pt x="5638" y="134715"/>
                    <a:pt x="2922" y="122641"/>
                  </a:cubicBezTo>
                  <a:cubicBezTo>
                    <a:pt x="0" y="109311"/>
                    <a:pt x="5775" y="93904"/>
                    <a:pt x="15088" y="86280"/>
                  </a:cubicBezTo>
                  <a:cubicBezTo>
                    <a:pt x="24149" y="78885"/>
                    <a:pt x="37091" y="75917"/>
                    <a:pt x="49143" y="75324"/>
                  </a:cubicBezTo>
                  <a:cubicBezTo>
                    <a:pt x="54667" y="75050"/>
                    <a:pt x="62701" y="77241"/>
                    <a:pt x="70690" y="78542"/>
                  </a:cubicBezTo>
                  <a:cubicBezTo>
                    <a:pt x="90982" y="81829"/>
                    <a:pt x="120267" y="97487"/>
                    <a:pt x="143115" y="105864"/>
                  </a:cubicBezTo>
                  <a:cubicBezTo>
                    <a:pt x="146835" y="107211"/>
                    <a:pt x="150533" y="108466"/>
                    <a:pt x="154254" y="109493"/>
                  </a:cubicBezTo>
                  <a:cubicBezTo>
                    <a:pt x="171920" y="114332"/>
                    <a:pt x="189656" y="113373"/>
                    <a:pt x="205268" y="106686"/>
                  </a:cubicBezTo>
                  <a:cubicBezTo>
                    <a:pt x="219374" y="100683"/>
                    <a:pt x="230467" y="85116"/>
                    <a:pt x="231609" y="70394"/>
                  </a:cubicBezTo>
                  <a:cubicBezTo>
                    <a:pt x="232476" y="59392"/>
                    <a:pt x="228230" y="49486"/>
                    <a:pt x="214216" y="44213"/>
                  </a:cubicBezTo>
                  <a:cubicBezTo>
                    <a:pt x="186871" y="33896"/>
                    <a:pt x="202073" y="18147"/>
                    <a:pt x="210975" y="14380"/>
                  </a:cubicBezTo>
                  <a:cubicBezTo>
                    <a:pt x="212435" y="13764"/>
                    <a:pt x="213828" y="12965"/>
                    <a:pt x="215311" y="12349"/>
                  </a:cubicBezTo>
                  <a:cubicBezTo>
                    <a:pt x="237315" y="3219"/>
                    <a:pt x="269795" y="0"/>
                    <a:pt x="290680" y="2694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733428" y="-4297"/>
              <a:ext cx="8891726" cy="5827932"/>
            </a:xfrm>
            <a:custGeom>
              <a:avLst/>
              <a:gdLst/>
              <a:ahLst/>
              <a:cxnLst/>
              <a:rect l="l" t="t" r="r" b="b"/>
              <a:pathLst>
                <a:path w="287828" h="188652" fill="none" extrusionOk="0">
                  <a:moveTo>
                    <a:pt x="21981" y="188651"/>
                  </a:moveTo>
                  <a:cubicBezTo>
                    <a:pt x="19014" y="180982"/>
                    <a:pt x="18831" y="159937"/>
                    <a:pt x="15179" y="148364"/>
                  </a:cubicBezTo>
                  <a:cubicBezTo>
                    <a:pt x="10774" y="134373"/>
                    <a:pt x="6962" y="124923"/>
                    <a:pt x="3629" y="112392"/>
                  </a:cubicBezTo>
                  <a:cubicBezTo>
                    <a:pt x="0" y="98537"/>
                    <a:pt x="6049" y="82240"/>
                    <a:pt x="15795" y="74639"/>
                  </a:cubicBezTo>
                  <a:cubicBezTo>
                    <a:pt x="25359" y="67152"/>
                    <a:pt x="39054" y="63957"/>
                    <a:pt x="51517" y="64322"/>
                  </a:cubicBezTo>
                  <a:cubicBezTo>
                    <a:pt x="57132" y="64459"/>
                    <a:pt x="65532" y="66855"/>
                    <a:pt x="73817" y="68362"/>
                  </a:cubicBezTo>
                  <a:cubicBezTo>
                    <a:pt x="92694" y="71854"/>
                    <a:pt x="120038" y="86006"/>
                    <a:pt x="142065" y="93424"/>
                  </a:cubicBezTo>
                  <a:cubicBezTo>
                    <a:pt x="145580" y="94611"/>
                    <a:pt x="149072" y="95707"/>
                    <a:pt x="152587" y="96597"/>
                  </a:cubicBezTo>
                  <a:cubicBezTo>
                    <a:pt x="169022" y="100751"/>
                    <a:pt x="185616" y="99518"/>
                    <a:pt x="200429" y="93150"/>
                  </a:cubicBezTo>
                  <a:cubicBezTo>
                    <a:pt x="213691" y="87467"/>
                    <a:pt x="224236" y="73247"/>
                    <a:pt x="226199" y="59985"/>
                  </a:cubicBezTo>
                  <a:cubicBezTo>
                    <a:pt x="227683" y="49965"/>
                    <a:pt x="224852" y="41223"/>
                    <a:pt x="213166" y="36726"/>
                  </a:cubicBezTo>
                  <a:cubicBezTo>
                    <a:pt x="189884" y="27779"/>
                    <a:pt x="204332" y="14494"/>
                    <a:pt x="212960" y="11550"/>
                  </a:cubicBezTo>
                  <a:cubicBezTo>
                    <a:pt x="214353" y="11071"/>
                    <a:pt x="215654" y="10409"/>
                    <a:pt x="217046" y="9929"/>
                  </a:cubicBezTo>
                  <a:cubicBezTo>
                    <a:pt x="237703" y="2739"/>
                    <a:pt x="268106" y="0"/>
                    <a:pt x="287827" y="2306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808157" y="110623"/>
              <a:ext cx="8848014" cy="5717924"/>
            </a:xfrm>
            <a:custGeom>
              <a:avLst/>
              <a:gdLst/>
              <a:ahLst/>
              <a:cxnLst/>
              <a:rect l="l" t="t" r="r" b="b"/>
              <a:pathLst>
                <a:path w="286413" h="185091" fill="none" extrusionOk="0">
                  <a:moveTo>
                    <a:pt x="22278" y="185091"/>
                  </a:moveTo>
                  <a:cubicBezTo>
                    <a:pt x="19676" y="177353"/>
                    <a:pt x="19836" y="155532"/>
                    <a:pt x="16138" y="143823"/>
                  </a:cubicBezTo>
                  <a:cubicBezTo>
                    <a:pt x="11642" y="129489"/>
                    <a:pt x="7624" y="120039"/>
                    <a:pt x="3972" y="107280"/>
                  </a:cubicBezTo>
                  <a:cubicBezTo>
                    <a:pt x="1" y="93174"/>
                    <a:pt x="6209" y="76420"/>
                    <a:pt x="16138" y="68819"/>
                  </a:cubicBezTo>
                  <a:cubicBezTo>
                    <a:pt x="25953" y="61287"/>
                    <a:pt x="40059" y="58228"/>
                    <a:pt x="52704" y="58821"/>
                  </a:cubicBezTo>
                  <a:cubicBezTo>
                    <a:pt x="58365" y="59073"/>
                    <a:pt x="66947" y="61652"/>
                    <a:pt x="75393" y="63295"/>
                  </a:cubicBezTo>
                  <a:cubicBezTo>
                    <a:pt x="93539" y="66856"/>
                    <a:pt x="119925" y="80277"/>
                    <a:pt x="141540" y="87239"/>
                  </a:cubicBezTo>
                  <a:cubicBezTo>
                    <a:pt x="144941" y="88312"/>
                    <a:pt x="148342" y="89339"/>
                    <a:pt x="151743" y="90161"/>
                  </a:cubicBezTo>
                  <a:cubicBezTo>
                    <a:pt x="167561" y="93950"/>
                    <a:pt x="183585" y="92580"/>
                    <a:pt x="197987" y="86394"/>
                  </a:cubicBezTo>
                  <a:cubicBezTo>
                    <a:pt x="210838" y="80871"/>
                    <a:pt x="221109" y="67312"/>
                    <a:pt x="223483" y="54781"/>
                  </a:cubicBezTo>
                  <a:cubicBezTo>
                    <a:pt x="225286" y="45263"/>
                    <a:pt x="223141" y="37092"/>
                    <a:pt x="212664" y="33006"/>
                  </a:cubicBezTo>
                  <a:cubicBezTo>
                    <a:pt x="191391" y="24721"/>
                    <a:pt x="205451" y="12669"/>
                    <a:pt x="213965" y="10135"/>
                  </a:cubicBezTo>
                  <a:cubicBezTo>
                    <a:pt x="215289" y="9747"/>
                    <a:pt x="216567" y="9154"/>
                    <a:pt x="217914" y="8720"/>
                  </a:cubicBezTo>
                  <a:cubicBezTo>
                    <a:pt x="237886" y="2489"/>
                    <a:pt x="267262" y="1"/>
                    <a:pt x="286413" y="2101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883597" y="225574"/>
              <a:ext cx="8802911" cy="5607205"/>
            </a:xfrm>
            <a:custGeom>
              <a:avLst/>
              <a:gdLst/>
              <a:ahLst/>
              <a:cxnLst/>
              <a:rect l="l" t="t" r="r" b="b"/>
              <a:pathLst>
                <a:path w="284953" h="181507" fill="none" extrusionOk="0">
                  <a:moveTo>
                    <a:pt x="22575" y="181507"/>
                  </a:moveTo>
                  <a:cubicBezTo>
                    <a:pt x="20315" y="173746"/>
                    <a:pt x="20840" y="151126"/>
                    <a:pt x="17097" y="139257"/>
                  </a:cubicBezTo>
                  <a:cubicBezTo>
                    <a:pt x="12509" y="124603"/>
                    <a:pt x="8264" y="115154"/>
                    <a:pt x="4315" y="102143"/>
                  </a:cubicBezTo>
                  <a:cubicBezTo>
                    <a:pt x="1" y="87809"/>
                    <a:pt x="6324" y="70622"/>
                    <a:pt x="16458" y="62998"/>
                  </a:cubicBezTo>
                  <a:cubicBezTo>
                    <a:pt x="26547" y="55443"/>
                    <a:pt x="41018" y="52498"/>
                    <a:pt x="53869" y="53320"/>
                  </a:cubicBezTo>
                  <a:cubicBezTo>
                    <a:pt x="59575" y="53663"/>
                    <a:pt x="68340" y="56447"/>
                    <a:pt x="76945" y="58228"/>
                  </a:cubicBezTo>
                  <a:cubicBezTo>
                    <a:pt x="94361" y="61834"/>
                    <a:pt x="119788" y="74570"/>
                    <a:pt x="140993" y="81030"/>
                  </a:cubicBezTo>
                  <a:cubicBezTo>
                    <a:pt x="144303" y="82034"/>
                    <a:pt x="147567" y="82970"/>
                    <a:pt x="150876" y="83723"/>
                  </a:cubicBezTo>
                  <a:cubicBezTo>
                    <a:pt x="166078" y="87170"/>
                    <a:pt x="181553" y="85664"/>
                    <a:pt x="195545" y="79615"/>
                  </a:cubicBezTo>
                  <a:cubicBezTo>
                    <a:pt x="207962" y="74274"/>
                    <a:pt x="217983" y="61377"/>
                    <a:pt x="220745" y="49600"/>
                  </a:cubicBezTo>
                  <a:cubicBezTo>
                    <a:pt x="222867" y="40561"/>
                    <a:pt x="221429" y="32960"/>
                    <a:pt x="212117" y="29285"/>
                  </a:cubicBezTo>
                  <a:cubicBezTo>
                    <a:pt x="192875" y="21661"/>
                    <a:pt x="206547" y="10819"/>
                    <a:pt x="214947" y="8742"/>
                  </a:cubicBezTo>
                  <a:cubicBezTo>
                    <a:pt x="216225" y="8423"/>
                    <a:pt x="217458" y="7875"/>
                    <a:pt x="218759" y="7533"/>
                  </a:cubicBezTo>
                  <a:cubicBezTo>
                    <a:pt x="238069" y="2260"/>
                    <a:pt x="266418" y="0"/>
                    <a:pt x="284952" y="1918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958357" y="341205"/>
              <a:ext cx="8759167" cy="5495807"/>
            </a:xfrm>
            <a:custGeom>
              <a:avLst/>
              <a:gdLst/>
              <a:ahLst/>
              <a:cxnLst/>
              <a:rect l="l" t="t" r="r" b="b"/>
              <a:pathLst>
                <a:path w="283537" h="177901" fill="none" extrusionOk="0">
                  <a:moveTo>
                    <a:pt x="22871" y="177901"/>
                  </a:moveTo>
                  <a:cubicBezTo>
                    <a:pt x="20977" y="170117"/>
                    <a:pt x="21844" y="146699"/>
                    <a:pt x="18078" y="134693"/>
                  </a:cubicBezTo>
                  <a:cubicBezTo>
                    <a:pt x="13376" y="119696"/>
                    <a:pt x="8948" y="110247"/>
                    <a:pt x="4657" y="97008"/>
                  </a:cubicBezTo>
                  <a:cubicBezTo>
                    <a:pt x="0" y="82423"/>
                    <a:pt x="6460" y="64779"/>
                    <a:pt x="16823" y="57155"/>
                  </a:cubicBezTo>
                  <a:cubicBezTo>
                    <a:pt x="27140" y="49554"/>
                    <a:pt x="41999" y="46747"/>
                    <a:pt x="55078" y="47797"/>
                  </a:cubicBezTo>
                  <a:cubicBezTo>
                    <a:pt x="60807" y="48253"/>
                    <a:pt x="69755" y="51221"/>
                    <a:pt x="78520" y="53138"/>
                  </a:cubicBezTo>
                  <a:cubicBezTo>
                    <a:pt x="95228" y="56790"/>
                    <a:pt x="119674" y="68819"/>
                    <a:pt x="140490" y="74799"/>
                  </a:cubicBezTo>
                  <a:cubicBezTo>
                    <a:pt x="143663" y="75712"/>
                    <a:pt x="146836" y="76579"/>
                    <a:pt x="150054" y="77264"/>
                  </a:cubicBezTo>
                  <a:cubicBezTo>
                    <a:pt x="164639" y="80368"/>
                    <a:pt x="179521" y="78725"/>
                    <a:pt x="193125" y="72836"/>
                  </a:cubicBezTo>
                  <a:cubicBezTo>
                    <a:pt x="205131" y="67655"/>
                    <a:pt x="214878" y="55420"/>
                    <a:pt x="218028" y="44373"/>
                  </a:cubicBezTo>
                  <a:cubicBezTo>
                    <a:pt x="220493" y="35813"/>
                    <a:pt x="219740" y="28806"/>
                    <a:pt x="211591" y="25519"/>
                  </a:cubicBezTo>
                  <a:cubicBezTo>
                    <a:pt x="194404" y="18580"/>
                    <a:pt x="207642" y="8971"/>
                    <a:pt x="215928" y="7305"/>
                  </a:cubicBezTo>
                  <a:cubicBezTo>
                    <a:pt x="217183" y="7054"/>
                    <a:pt x="218370" y="6574"/>
                    <a:pt x="219603" y="6300"/>
                  </a:cubicBezTo>
                  <a:cubicBezTo>
                    <a:pt x="238251" y="2009"/>
                    <a:pt x="265573" y="1"/>
                    <a:pt x="283536" y="1690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1033085" y="456156"/>
              <a:ext cx="8714743" cy="5385798"/>
            </a:xfrm>
            <a:custGeom>
              <a:avLst/>
              <a:gdLst/>
              <a:ahLst/>
              <a:cxnLst/>
              <a:rect l="l" t="t" r="r" b="b"/>
              <a:pathLst>
                <a:path w="282099" h="174340" fill="none" extrusionOk="0">
                  <a:moveTo>
                    <a:pt x="23191" y="174340"/>
                  </a:moveTo>
                  <a:cubicBezTo>
                    <a:pt x="21617" y="166510"/>
                    <a:pt x="22872" y="142293"/>
                    <a:pt x="19060" y="130150"/>
                  </a:cubicBezTo>
                  <a:cubicBezTo>
                    <a:pt x="14244" y="114811"/>
                    <a:pt x="9610" y="105362"/>
                    <a:pt x="5000" y="91895"/>
                  </a:cubicBezTo>
                  <a:cubicBezTo>
                    <a:pt x="1" y="77058"/>
                    <a:pt x="6597" y="58958"/>
                    <a:pt x="17166" y="51334"/>
                  </a:cubicBezTo>
                  <a:cubicBezTo>
                    <a:pt x="27757" y="43711"/>
                    <a:pt x="43004" y="41017"/>
                    <a:pt x="56265" y="42295"/>
                  </a:cubicBezTo>
                  <a:cubicBezTo>
                    <a:pt x="62017" y="42843"/>
                    <a:pt x="71170" y="45993"/>
                    <a:pt x="80072" y="48047"/>
                  </a:cubicBezTo>
                  <a:cubicBezTo>
                    <a:pt x="96073" y="51745"/>
                    <a:pt x="119537" y="63112"/>
                    <a:pt x="139966" y="68613"/>
                  </a:cubicBezTo>
                  <a:cubicBezTo>
                    <a:pt x="143024" y="69435"/>
                    <a:pt x="146106" y="70211"/>
                    <a:pt x="149210" y="70827"/>
                  </a:cubicBezTo>
                  <a:cubicBezTo>
                    <a:pt x="163179" y="73589"/>
                    <a:pt x="177491" y="71808"/>
                    <a:pt x="190706" y="66079"/>
                  </a:cubicBezTo>
                  <a:cubicBezTo>
                    <a:pt x="202279" y="61058"/>
                    <a:pt x="211774" y="49485"/>
                    <a:pt x="215312" y="39191"/>
                  </a:cubicBezTo>
                  <a:cubicBezTo>
                    <a:pt x="218120" y="31088"/>
                    <a:pt x="218051" y="24697"/>
                    <a:pt x="211067" y="21798"/>
                  </a:cubicBezTo>
                  <a:cubicBezTo>
                    <a:pt x="195911" y="15521"/>
                    <a:pt x="208738" y="7122"/>
                    <a:pt x="216933" y="5912"/>
                  </a:cubicBezTo>
                  <a:cubicBezTo>
                    <a:pt x="218120" y="5729"/>
                    <a:pt x="219284" y="5318"/>
                    <a:pt x="220471" y="5090"/>
                  </a:cubicBezTo>
                  <a:cubicBezTo>
                    <a:pt x="238457" y="1781"/>
                    <a:pt x="264729" y="0"/>
                    <a:pt x="282099" y="1507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1107845" y="571076"/>
              <a:ext cx="8671030" cy="5275111"/>
            </a:xfrm>
            <a:custGeom>
              <a:avLst/>
              <a:gdLst/>
              <a:ahLst/>
              <a:cxnLst/>
              <a:rect l="l" t="t" r="r" b="b"/>
              <a:pathLst>
                <a:path w="280684" h="170757" fill="none" extrusionOk="0">
                  <a:moveTo>
                    <a:pt x="23488" y="170756"/>
                  </a:moveTo>
                  <a:cubicBezTo>
                    <a:pt x="22278" y="162905"/>
                    <a:pt x="23899" y="137865"/>
                    <a:pt x="20041" y="125608"/>
                  </a:cubicBezTo>
                  <a:cubicBezTo>
                    <a:pt x="15111" y="109950"/>
                    <a:pt x="10272" y="100500"/>
                    <a:pt x="5364" y="86782"/>
                  </a:cubicBezTo>
                  <a:cubicBezTo>
                    <a:pt x="0" y="71672"/>
                    <a:pt x="6734" y="53161"/>
                    <a:pt x="17507" y="45537"/>
                  </a:cubicBezTo>
                  <a:cubicBezTo>
                    <a:pt x="28349" y="37868"/>
                    <a:pt x="43985" y="35266"/>
                    <a:pt x="57452" y="36795"/>
                  </a:cubicBezTo>
                  <a:cubicBezTo>
                    <a:pt x="63249" y="37457"/>
                    <a:pt x="72585" y="40789"/>
                    <a:pt x="81647" y="42981"/>
                  </a:cubicBezTo>
                  <a:cubicBezTo>
                    <a:pt x="96939" y="46701"/>
                    <a:pt x="119422" y="57406"/>
                    <a:pt x="139440" y="62405"/>
                  </a:cubicBezTo>
                  <a:cubicBezTo>
                    <a:pt x="142408" y="63135"/>
                    <a:pt x="145375" y="63820"/>
                    <a:pt x="148365" y="64368"/>
                  </a:cubicBezTo>
                  <a:cubicBezTo>
                    <a:pt x="161718" y="66810"/>
                    <a:pt x="175481" y="64893"/>
                    <a:pt x="188264" y="59301"/>
                  </a:cubicBezTo>
                  <a:cubicBezTo>
                    <a:pt x="199425" y="54462"/>
                    <a:pt x="208692" y="43551"/>
                    <a:pt x="212618" y="33988"/>
                  </a:cubicBezTo>
                  <a:cubicBezTo>
                    <a:pt x="215745" y="26387"/>
                    <a:pt x="216339" y="20566"/>
                    <a:pt x="210541" y="18078"/>
                  </a:cubicBezTo>
                  <a:cubicBezTo>
                    <a:pt x="197439" y="12463"/>
                    <a:pt x="210199" y="7008"/>
                    <a:pt x="217936" y="4497"/>
                  </a:cubicBezTo>
                  <a:cubicBezTo>
                    <a:pt x="219032" y="4132"/>
                    <a:pt x="220196" y="4041"/>
                    <a:pt x="221337" y="3881"/>
                  </a:cubicBezTo>
                  <a:cubicBezTo>
                    <a:pt x="238662" y="1553"/>
                    <a:pt x="263884" y="1"/>
                    <a:pt x="280683" y="1302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1182574" y="686027"/>
              <a:ext cx="8626607" cy="5164392"/>
            </a:xfrm>
            <a:custGeom>
              <a:avLst/>
              <a:gdLst/>
              <a:ahLst/>
              <a:cxnLst/>
              <a:rect l="l" t="t" r="r" b="b"/>
              <a:pathLst>
                <a:path w="279246" h="167173" fill="none" extrusionOk="0">
                  <a:moveTo>
                    <a:pt x="23808" y="167172"/>
                  </a:moveTo>
                  <a:cubicBezTo>
                    <a:pt x="22940" y="159298"/>
                    <a:pt x="24903" y="133460"/>
                    <a:pt x="21000" y="121065"/>
                  </a:cubicBezTo>
                  <a:cubicBezTo>
                    <a:pt x="16001" y="105065"/>
                    <a:pt x="10934" y="95615"/>
                    <a:pt x="5707" y="81646"/>
                  </a:cubicBezTo>
                  <a:cubicBezTo>
                    <a:pt x="1" y="66308"/>
                    <a:pt x="6871" y="47340"/>
                    <a:pt x="17873" y="39716"/>
                  </a:cubicBezTo>
                  <a:cubicBezTo>
                    <a:pt x="28943" y="32001"/>
                    <a:pt x="44990" y="29536"/>
                    <a:pt x="58639" y="31294"/>
                  </a:cubicBezTo>
                  <a:cubicBezTo>
                    <a:pt x="64482" y="32047"/>
                    <a:pt x="74001" y="35539"/>
                    <a:pt x="83222" y="37913"/>
                  </a:cubicBezTo>
                  <a:cubicBezTo>
                    <a:pt x="97785" y="41656"/>
                    <a:pt x="119286" y="51699"/>
                    <a:pt x="138916" y="56196"/>
                  </a:cubicBezTo>
                  <a:cubicBezTo>
                    <a:pt x="141769" y="56858"/>
                    <a:pt x="144622" y="57451"/>
                    <a:pt x="147521" y="57931"/>
                  </a:cubicBezTo>
                  <a:cubicBezTo>
                    <a:pt x="160257" y="60031"/>
                    <a:pt x="173450" y="57976"/>
                    <a:pt x="185845" y="52544"/>
                  </a:cubicBezTo>
                  <a:cubicBezTo>
                    <a:pt x="196595" y="47865"/>
                    <a:pt x="205611" y="37593"/>
                    <a:pt x="209902" y="28806"/>
                  </a:cubicBezTo>
                  <a:cubicBezTo>
                    <a:pt x="213372" y="21661"/>
                    <a:pt x="214650" y="16434"/>
                    <a:pt x="210017" y="14357"/>
                  </a:cubicBezTo>
                  <a:cubicBezTo>
                    <a:pt x="198969" y="9381"/>
                    <a:pt x="211203" y="5159"/>
                    <a:pt x="218941" y="3082"/>
                  </a:cubicBezTo>
                  <a:cubicBezTo>
                    <a:pt x="219991" y="2808"/>
                    <a:pt x="221110" y="2785"/>
                    <a:pt x="222205" y="2694"/>
                  </a:cubicBezTo>
                  <a:cubicBezTo>
                    <a:pt x="238868" y="1347"/>
                    <a:pt x="263040" y="0"/>
                    <a:pt x="279246" y="1119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1258045" y="801657"/>
              <a:ext cx="8582153" cy="5053704"/>
            </a:xfrm>
            <a:custGeom>
              <a:avLst/>
              <a:gdLst/>
              <a:ahLst/>
              <a:cxnLst/>
              <a:rect l="l" t="t" r="r" b="b"/>
              <a:pathLst>
                <a:path w="277807" h="163590" fill="none" extrusionOk="0">
                  <a:moveTo>
                    <a:pt x="24081" y="163589"/>
                  </a:moveTo>
                  <a:cubicBezTo>
                    <a:pt x="23579" y="155669"/>
                    <a:pt x="25907" y="129032"/>
                    <a:pt x="21958" y="116501"/>
                  </a:cubicBezTo>
                  <a:cubicBezTo>
                    <a:pt x="16845" y="100158"/>
                    <a:pt x="11573" y="90708"/>
                    <a:pt x="6026" y="76511"/>
                  </a:cubicBezTo>
                  <a:cubicBezTo>
                    <a:pt x="0" y="60921"/>
                    <a:pt x="6985" y="41497"/>
                    <a:pt x="18192" y="33873"/>
                  </a:cubicBezTo>
                  <a:cubicBezTo>
                    <a:pt x="29536" y="26135"/>
                    <a:pt x="45970" y="23762"/>
                    <a:pt x="59803" y="25770"/>
                  </a:cubicBezTo>
                  <a:cubicBezTo>
                    <a:pt x="65691" y="26638"/>
                    <a:pt x="75415" y="30290"/>
                    <a:pt x="84773" y="32823"/>
                  </a:cubicBezTo>
                  <a:cubicBezTo>
                    <a:pt x="98628" y="36567"/>
                    <a:pt x="119148" y="45993"/>
                    <a:pt x="138367" y="49965"/>
                  </a:cubicBezTo>
                  <a:cubicBezTo>
                    <a:pt x="141106" y="50536"/>
                    <a:pt x="143868" y="51083"/>
                    <a:pt x="146676" y="51472"/>
                  </a:cubicBezTo>
                  <a:cubicBezTo>
                    <a:pt x="158796" y="53252"/>
                    <a:pt x="171395" y="51038"/>
                    <a:pt x="183402" y="45765"/>
                  </a:cubicBezTo>
                  <a:cubicBezTo>
                    <a:pt x="193719" y="41246"/>
                    <a:pt x="202529" y="31636"/>
                    <a:pt x="207163" y="23579"/>
                  </a:cubicBezTo>
                  <a:cubicBezTo>
                    <a:pt x="210997" y="16914"/>
                    <a:pt x="212960" y="12281"/>
                    <a:pt x="209468" y="10591"/>
                  </a:cubicBezTo>
                  <a:cubicBezTo>
                    <a:pt x="200475" y="6277"/>
                    <a:pt x="212161" y="3242"/>
                    <a:pt x="219899" y="1667"/>
                  </a:cubicBezTo>
                  <a:cubicBezTo>
                    <a:pt x="220926" y="1461"/>
                    <a:pt x="221999" y="1484"/>
                    <a:pt x="223049" y="1461"/>
                  </a:cubicBezTo>
                  <a:cubicBezTo>
                    <a:pt x="239050" y="1096"/>
                    <a:pt x="262172" y="1"/>
                    <a:pt x="277807" y="891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1332774" y="916608"/>
              <a:ext cx="8537760" cy="4942985"/>
            </a:xfrm>
            <a:custGeom>
              <a:avLst/>
              <a:gdLst/>
              <a:ahLst/>
              <a:cxnLst/>
              <a:rect l="l" t="t" r="r" b="b"/>
              <a:pathLst>
                <a:path w="276370" h="160006" fill="none" extrusionOk="0">
                  <a:moveTo>
                    <a:pt x="24401" y="160005"/>
                  </a:moveTo>
                  <a:cubicBezTo>
                    <a:pt x="24241" y="152062"/>
                    <a:pt x="26912" y="124626"/>
                    <a:pt x="22940" y="111958"/>
                  </a:cubicBezTo>
                  <a:cubicBezTo>
                    <a:pt x="17713" y="95273"/>
                    <a:pt x="12235" y="85823"/>
                    <a:pt x="6392" y="71397"/>
                  </a:cubicBezTo>
                  <a:cubicBezTo>
                    <a:pt x="1" y="55557"/>
                    <a:pt x="7122" y="35699"/>
                    <a:pt x="18535" y="28052"/>
                  </a:cubicBezTo>
                  <a:cubicBezTo>
                    <a:pt x="30130" y="20292"/>
                    <a:pt x="46952" y="18032"/>
                    <a:pt x="60990" y="20269"/>
                  </a:cubicBezTo>
                  <a:cubicBezTo>
                    <a:pt x="66924" y="21228"/>
                    <a:pt x="76831" y="25039"/>
                    <a:pt x="86349" y="27756"/>
                  </a:cubicBezTo>
                  <a:cubicBezTo>
                    <a:pt x="99496" y="31476"/>
                    <a:pt x="119012" y="40309"/>
                    <a:pt x="137843" y="43779"/>
                  </a:cubicBezTo>
                  <a:cubicBezTo>
                    <a:pt x="140490" y="44258"/>
                    <a:pt x="143138" y="44715"/>
                    <a:pt x="145832" y="45034"/>
                  </a:cubicBezTo>
                  <a:cubicBezTo>
                    <a:pt x="157336" y="46472"/>
                    <a:pt x="169387" y="44121"/>
                    <a:pt x="180983" y="38986"/>
                  </a:cubicBezTo>
                  <a:cubicBezTo>
                    <a:pt x="190866" y="34649"/>
                    <a:pt x="199471" y="25701"/>
                    <a:pt x="204447" y="18397"/>
                  </a:cubicBezTo>
                  <a:cubicBezTo>
                    <a:pt x="208647" y="12212"/>
                    <a:pt x="211272" y="8126"/>
                    <a:pt x="208966" y="6870"/>
                  </a:cubicBezTo>
                  <a:cubicBezTo>
                    <a:pt x="202050" y="3127"/>
                    <a:pt x="213143" y="1301"/>
                    <a:pt x="220904" y="251"/>
                  </a:cubicBezTo>
                  <a:cubicBezTo>
                    <a:pt x="221885" y="114"/>
                    <a:pt x="222913" y="228"/>
                    <a:pt x="223894" y="251"/>
                  </a:cubicBezTo>
                  <a:cubicBezTo>
                    <a:pt x="239256" y="890"/>
                    <a:pt x="261350" y="0"/>
                    <a:pt x="276370" y="708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1407533" y="959611"/>
              <a:ext cx="8494016" cy="4904215"/>
            </a:xfrm>
            <a:custGeom>
              <a:avLst/>
              <a:gdLst/>
              <a:ahLst/>
              <a:cxnLst/>
              <a:rect l="l" t="t" r="r" b="b"/>
              <a:pathLst>
                <a:path w="274954" h="158751" fill="none" extrusionOk="0">
                  <a:moveTo>
                    <a:pt x="24697" y="158750"/>
                  </a:moveTo>
                  <a:cubicBezTo>
                    <a:pt x="24903" y="150784"/>
                    <a:pt x="27938" y="122526"/>
                    <a:pt x="23921" y="109744"/>
                  </a:cubicBezTo>
                  <a:cubicBezTo>
                    <a:pt x="18580" y="92717"/>
                    <a:pt x="12896" y="83267"/>
                    <a:pt x="6734" y="68613"/>
                  </a:cubicBezTo>
                  <a:cubicBezTo>
                    <a:pt x="0" y="52521"/>
                    <a:pt x="7281" y="32207"/>
                    <a:pt x="18877" y="24560"/>
                  </a:cubicBezTo>
                  <a:cubicBezTo>
                    <a:pt x="30746" y="16777"/>
                    <a:pt x="47956" y="14609"/>
                    <a:pt x="62176" y="17119"/>
                  </a:cubicBezTo>
                  <a:cubicBezTo>
                    <a:pt x="68134" y="18146"/>
                    <a:pt x="78268" y="22118"/>
                    <a:pt x="87923" y="24994"/>
                  </a:cubicBezTo>
                  <a:cubicBezTo>
                    <a:pt x="100386" y="28737"/>
                    <a:pt x="118874" y="36955"/>
                    <a:pt x="137317" y="39899"/>
                  </a:cubicBezTo>
                  <a:cubicBezTo>
                    <a:pt x="139851" y="40310"/>
                    <a:pt x="142407" y="40675"/>
                    <a:pt x="144987" y="40926"/>
                  </a:cubicBezTo>
                  <a:cubicBezTo>
                    <a:pt x="155874" y="42045"/>
                    <a:pt x="167355" y="39534"/>
                    <a:pt x="178540" y="34558"/>
                  </a:cubicBezTo>
                  <a:cubicBezTo>
                    <a:pt x="188035" y="30381"/>
                    <a:pt x="196435" y="22118"/>
                    <a:pt x="201730" y="15522"/>
                  </a:cubicBezTo>
                  <a:cubicBezTo>
                    <a:pt x="206318" y="9838"/>
                    <a:pt x="209628" y="6323"/>
                    <a:pt x="208441" y="5478"/>
                  </a:cubicBezTo>
                  <a:cubicBezTo>
                    <a:pt x="203762" y="2146"/>
                    <a:pt x="214193" y="0"/>
                    <a:pt x="221908" y="1187"/>
                  </a:cubicBezTo>
                  <a:cubicBezTo>
                    <a:pt x="222844" y="1324"/>
                    <a:pt x="223802" y="1279"/>
                    <a:pt x="224761" y="1393"/>
                  </a:cubicBezTo>
                  <a:cubicBezTo>
                    <a:pt x="239460" y="3013"/>
                    <a:pt x="260505" y="2329"/>
                    <a:pt x="274954" y="2854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1482262" y="1013889"/>
              <a:ext cx="8449624" cy="4854849"/>
            </a:xfrm>
            <a:custGeom>
              <a:avLst/>
              <a:gdLst/>
              <a:ahLst/>
              <a:cxnLst/>
              <a:rect l="l" t="t" r="r" b="b"/>
              <a:pathLst>
                <a:path w="273517" h="157153" fill="none" extrusionOk="0">
                  <a:moveTo>
                    <a:pt x="25017" y="157153"/>
                  </a:moveTo>
                  <a:cubicBezTo>
                    <a:pt x="25565" y="149141"/>
                    <a:pt x="28943" y="120085"/>
                    <a:pt x="24903" y="107166"/>
                  </a:cubicBezTo>
                  <a:cubicBezTo>
                    <a:pt x="19471" y="89796"/>
                    <a:pt x="13559" y="80346"/>
                    <a:pt x="7077" y="65441"/>
                  </a:cubicBezTo>
                  <a:cubicBezTo>
                    <a:pt x="1" y="49121"/>
                    <a:pt x="7419" y="28373"/>
                    <a:pt x="19242" y="20726"/>
                  </a:cubicBezTo>
                  <a:cubicBezTo>
                    <a:pt x="31340" y="12874"/>
                    <a:pt x="48961" y="10820"/>
                    <a:pt x="63387" y="13582"/>
                  </a:cubicBezTo>
                  <a:cubicBezTo>
                    <a:pt x="69367" y="14723"/>
                    <a:pt x="79707" y="18809"/>
                    <a:pt x="89476" y="21890"/>
                  </a:cubicBezTo>
                  <a:cubicBezTo>
                    <a:pt x="101254" y="25611"/>
                    <a:pt x="118738" y="33257"/>
                    <a:pt x="136816" y="35654"/>
                  </a:cubicBezTo>
                  <a:cubicBezTo>
                    <a:pt x="139212" y="35974"/>
                    <a:pt x="141655" y="36270"/>
                    <a:pt x="144165" y="36453"/>
                  </a:cubicBezTo>
                  <a:cubicBezTo>
                    <a:pt x="154414" y="37252"/>
                    <a:pt x="165324" y="34581"/>
                    <a:pt x="176121" y="29765"/>
                  </a:cubicBezTo>
                  <a:cubicBezTo>
                    <a:pt x="185182" y="25748"/>
                    <a:pt x="193399" y="18170"/>
                    <a:pt x="199037" y="12304"/>
                  </a:cubicBezTo>
                  <a:cubicBezTo>
                    <a:pt x="203990" y="7100"/>
                    <a:pt x="207802" y="4338"/>
                    <a:pt x="207916" y="3721"/>
                  </a:cubicBezTo>
                  <a:cubicBezTo>
                    <a:pt x="204835" y="1781"/>
                    <a:pt x="215289" y="1"/>
                    <a:pt x="222890" y="1736"/>
                  </a:cubicBezTo>
                  <a:cubicBezTo>
                    <a:pt x="223803" y="1941"/>
                    <a:pt x="224716" y="1964"/>
                    <a:pt x="225629" y="2147"/>
                  </a:cubicBezTo>
                  <a:cubicBezTo>
                    <a:pt x="239666" y="4771"/>
                    <a:pt x="259661" y="4292"/>
                    <a:pt x="273516" y="4612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1557702" y="1068908"/>
              <a:ext cx="8405201" cy="4804062"/>
            </a:xfrm>
            <a:custGeom>
              <a:avLst/>
              <a:gdLst/>
              <a:ahLst/>
              <a:cxnLst/>
              <a:rect l="l" t="t" r="r" b="b"/>
              <a:pathLst>
                <a:path w="272079" h="155509" fill="none" extrusionOk="0">
                  <a:moveTo>
                    <a:pt x="25291" y="155509"/>
                  </a:moveTo>
                  <a:cubicBezTo>
                    <a:pt x="26204" y="147474"/>
                    <a:pt x="29948" y="117619"/>
                    <a:pt x="25862" y="104540"/>
                  </a:cubicBezTo>
                  <a:cubicBezTo>
                    <a:pt x="20315" y="86850"/>
                    <a:pt x="14198" y="77401"/>
                    <a:pt x="7419" y="62268"/>
                  </a:cubicBezTo>
                  <a:cubicBezTo>
                    <a:pt x="1" y="45674"/>
                    <a:pt x="7533" y="24492"/>
                    <a:pt x="19562" y="16845"/>
                  </a:cubicBezTo>
                  <a:cubicBezTo>
                    <a:pt x="31934" y="8971"/>
                    <a:pt x="49920" y="7008"/>
                    <a:pt x="64551" y="10021"/>
                  </a:cubicBezTo>
                  <a:cubicBezTo>
                    <a:pt x="70577" y="11253"/>
                    <a:pt x="81122" y="15453"/>
                    <a:pt x="91028" y="18763"/>
                  </a:cubicBezTo>
                  <a:cubicBezTo>
                    <a:pt x="102121" y="22460"/>
                    <a:pt x="118601" y="29536"/>
                    <a:pt x="136268" y="31408"/>
                  </a:cubicBezTo>
                  <a:cubicBezTo>
                    <a:pt x="138573" y="31636"/>
                    <a:pt x="140902" y="31842"/>
                    <a:pt x="143298" y="31956"/>
                  </a:cubicBezTo>
                  <a:cubicBezTo>
                    <a:pt x="152931" y="32435"/>
                    <a:pt x="163270" y="29582"/>
                    <a:pt x="173679" y="24926"/>
                  </a:cubicBezTo>
                  <a:cubicBezTo>
                    <a:pt x="182307" y="21068"/>
                    <a:pt x="190364" y="14220"/>
                    <a:pt x="196299" y="9039"/>
                  </a:cubicBezTo>
                  <a:cubicBezTo>
                    <a:pt x="201663" y="4383"/>
                    <a:pt x="206068" y="2146"/>
                    <a:pt x="207369" y="1918"/>
                  </a:cubicBezTo>
                  <a:cubicBezTo>
                    <a:pt x="206319" y="685"/>
                    <a:pt x="216385" y="0"/>
                    <a:pt x="223872" y="2260"/>
                  </a:cubicBezTo>
                  <a:cubicBezTo>
                    <a:pt x="224716" y="2534"/>
                    <a:pt x="225606" y="2648"/>
                    <a:pt x="226474" y="2876"/>
                  </a:cubicBezTo>
                  <a:cubicBezTo>
                    <a:pt x="239849" y="6528"/>
                    <a:pt x="258794" y="6254"/>
                    <a:pt x="272079" y="6369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1632462" y="1111200"/>
              <a:ext cx="8360777" cy="4766002"/>
            </a:xfrm>
            <a:custGeom>
              <a:avLst/>
              <a:gdLst/>
              <a:ahLst/>
              <a:cxnLst/>
              <a:rect l="l" t="t" r="r" b="b"/>
              <a:pathLst>
                <a:path w="270641" h="154277" fill="none" extrusionOk="0">
                  <a:moveTo>
                    <a:pt x="25610" y="154277"/>
                  </a:moveTo>
                  <a:cubicBezTo>
                    <a:pt x="26843" y="146219"/>
                    <a:pt x="30952" y="115565"/>
                    <a:pt x="26820" y="102349"/>
                  </a:cubicBezTo>
                  <a:cubicBezTo>
                    <a:pt x="21182" y="84317"/>
                    <a:pt x="14860" y="74868"/>
                    <a:pt x="7761" y="59506"/>
                  </a:cubicBezTo>
                  <a:cubicBezTo>
                    <a:pt x="0" y="42661"/>
                    <a:pt x="7693" y="21069"/>
                    <a:pt x="19904" y="13376"/>
                  </a:cubicBezTo>
                  <a:cubicBezTo>
                    <a:pt x="32549" y="5502"/>
                    <a:pt x="50924" y="3630"/>
                    <a:pt x="65737" y="6871"/>
                  </a:cubicBezTo>
                  <a:cubicBezTo>
                    <a:pt x="71809" y="8195"/>
                    <a:pt x="82582" y="12509"/>
                    <a:pt x="92603" y="16047"/>
                  </a:cubicBezTo>
                  <a:cubicBezTo>
                    <a:pt x="103011" y="19699"/>
                    <a:pt x="118464" y="26250"/>
                    <a:pt x="135743" y="27551"/>
                  </a:cubicBezTo>
                  <a:cubicBezTo>
                    <a:pt x="137934" y="27711"/>
                    <a:pt x="140171" y="27734"/>
                    <a:pt x="142453" y="27870"/>
                  </a:cubicBezTo>
                  <a:cubicBezTo>
                    <a:pt x="151446" y="28418"/>
                    <a:pt x="161261" y="25017"/>
                    <a:pt x="171259" y="20521"/>
                  </a:cubicBezTo>
                  <a:cubicBezTo>
                    <a:pt x="179476" y="16823"/>
                    <a:pt x="187328" y="10683"/>
                    <a:pt x="193582" y="6209"/>
                  </a:cubicBezTo>
                  <a:cubicBezTo>
                    <a:pt x="199334" y="2055"/>
                    <a:pt x="204378" y="389"/>
                    <a:pt x="206843" y="549"/>
                  </a:cubicBezTo>
                  <a:cubicBezTo>
                    <a:pt x="207825" y="1"/>
                    <a:pt x="217526" y="366"/>
                    <a:pt x="224875" y="3219"/>
                  </a:cubicBezTo>
                  <a:cubicBezTo>
                    <a:pt x="225674" y="3539"/>
                    <a:pt x="226519" y="3721"/>
                    <a:pt x="227341" y="4018"/>
                  </a:cubicBezTo>
                  <a:cubicBezTo>
                    <a:pt x="240031" y="8697"/>
                    <a:pt x="257949" y="8606"/>
                    <a:pt x="270640" y="8515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1707191" y="1116854"/>
              <a:ext cx="8317064" cy="4765292"/>
            </a:xfrm>
            <a:custGeom>
              <a:avLst/>
              <a:gdLst/>
              <a:ahLst/>
              <a:cxnLst/>
              <a:rect l="l" t="t" r="r" b="b"/>
              <a:pathLst>
                <a:path w="269226" h="154254" fill="none" extrusionOk="0">
                  <a:moveTo>
                    <a:pt x="25908" y="154254"/>
                  </a:moveTo>
                  <a:cubicBezTo>
                    <a:pt x="27505" y="146151"/>
                    <a:pt x="31979" y="114697"/>
                    <a:pt x="27802" y="101345"/>
                  </a:cubicBezTo>
                  <a:cubicBezTo>
                    <a:pt x="22050" y="82970"/>
                    <a:pt x="15545" y="73521"/>
                    <a:pt x="8104" y="57931"/>
                  </a:cubicBezTo>
                  <a:cubicBezTo>
                    <a:pt x="1" y="40835"/>
                    <a:pt x="7830" y="18786"/>
                    <a:pt x="20270" y="11094"/>
                  </a:cubicBezTo>
                  <a:cubicBezTo>
                    <a:pt x="33143" y="3196"/>
                    <a:pt x="51929" y="1416"/>
                    <a:pt x="66925" y="4908"/>
                  </a:cubicBezTo>
                  <a:cubicBezTo>
                    <a:pt x="73042" y="6346"/>
                    <a:pt x="84044" y="10728"/>
                    <a:pt x="94178" y="14494"/>
                  </a:cubicBezTo>
                  <a:cubicBezTo>
                    <a:pt x="103902" y="18124"/>
                    <a:pt x="118327" y="24172"/>
                    <a:pt x="135218" y="24880"/>
                  </a:cubicBezTo>
                  <a:cubicBezTo>
                    <a:pt x="137295" y="24971"/>
                    <a:pt x="139441" y="24926"/>
                    <a:pt x="141609" y="24971"/>
                  </a:cubicBezTo>
                  <a:cubicBezTo>
                    <a:pt x="150009" y="25131"/>
                    <a:pt x="159230" y="21639"/>
                    <a:pt x="168817" y="17302"/>
                  </a:cubicBezTo>
                  <a:cubicBezTo>
                    <a:pt x="176623" y="13764"/>
                    <a:pt x="184315" y="8377"/>
                    <a:pt x="190866" y="4543"/>
                  </a:cubicBezTo>
                  <a:cubicBezTo>
                    <a:pt x="197029" y="959"/>
                    <a:pt x="202644" y="0"/>
                    <a:pt x="206319" y="366"/>
                  </a:cubicBezTo>
                  <a:cubicBezTo>
                    <a:pt x="209332" y="662"/>
                    <a:pt x="218690" y="1895"/>
                    <a:pt x="225857" y="5342"/>
                  </a:cubicBezTo>
                  <a:cubicBezTo>
                    <a:pt x="226633" y="5730"/>
                    <a:pt x="227432" y="6003"/>
                    <a:pt x="228208" y="6369"/>
                  </a:cubicBezTo>
                  <a:cubicBezTo>
                    <a:pt x="240237" y="12052"/>
                    <a:pt x="257105" y="12143"/>
                    <a:pt x="269225" y="11870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1781951" y="1097824"/>
              <a:ext cx="8272610" cy="4788554"/>
            </a:xfrm>
            <a:custGeom>
              <a:avLst/>
              <a:gdLst/>
              <a:ahLst/>
              <a:cxnLst/>
              <a:rect l="l" t="t" r="r" b="b"/>
              <a:pathLst>
                <a:path w="267787" h="155007" fill="none" extrusionOk="0">
                  <a:moveTo>
                    <a:pt x="26227" y="155007"/>
                  </a:moveTo>
                  <a:cubicBezTo>
                    <a:pt x="28167" y="146881"/>
                    <a:pt x="33006" y="114606"/>
                    <a:pt x="28783" y="101139"/>
                  </a:cubicBezTo>
                  <a:cubicBezTo>
                    <a:pt x="22940" y="82445"/>
                    <a:pt x="16206" y="72973"/>
                    <a:pt x="8469" y="57132"/>
                  </a:cubicBezTo>
                  <a:cubicBezTo>
                    <a:pt x="0" y="39807"/>
                    <a:pt x="7966" y="17302"/>
                    <a:pt x="20612" y="9610"/>
                  </a:cubicBezTo>
                  <a:cubicBezTo>
                    <a:pt x="33759" y="1666"/>
                    <a:pt x="52932" y="0"/>
                    <a:pt x="68111" y="3744"/>
                  </a:cubicBezTo>
                  <a:cubicBezTo>
                    <a:pt x="74274" y="5273"/>
                    <a:pt x="85504" y="9701"/>
                    <a:pt x="95753" y="13764"/>
                  </a:cubicBezTo>
                  <a:cubicBezTo>
                    <a:pt x="104814" y="17370"/>
                    <a:pt x="118213" y="22369"/>
                    <a:pt x="134693" y="23008"/>
                  </a:cubicBezTo>
                  <a:cubicBezTo>
                    <a:pt x="136678" y="23099"/>
                    <a:pt x="138687" y="22985"/>
                    <a:pt x="140787" y="22871"/>
                  </a:cubicBezTo>
                  <a:cubicBezTo>
                    <a:pt x="148548" y="22437"/>
                    <a:pt x="157198" y="19059"/>
                    <a:pt x="166397" y="14859"/>
                  </a:cubicBezTo>
                  <a:cubicBezTo>
                    <a:pt x="173769" y="11504"/>
                    <a:pt x="181279" y="6871"/>
                    <a:pt x="188149" y="3675"/>
                  </a:cubicBezTo>
                  <a:cubicBezTo>
                    <a:pt x="194700" y="662"/>
                    <a:pt x="200954" y="91"/>
                    <a:pt x="205793" y="982"/>
                  </a:cubicBezTo>
                  <a:cubicBezTo>
                    <a:pt x="210838" y="1895"/>
                    <a:pt x="219877" y="4246"/>
                    <a:pt x="226861" y="8286"/>
                  </a:cubicBezTo>
                  <a:cubicBezTo>
                    <a:pt x="227592" y="8697"/>
                    <a:pt x="228345" y="9085"/>
                    <a:pt x="229052" y="9495"/>
                  </a:cubicBezTo>
                  <a:cubicBezTo>
                    <a:pt x="240397" y="16206"/>
                    <a:pt x="256283" y="16480"/>
                    <a:pt x="267787" y="16001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1856680" y="1033660"/>
              <a:ext cx="8228928" cy="4857660"/>
            </a:xfrm>
            <a:custGeom>
              <a:avLst/>
              <a:gdLst/>
              <a:ahLst/>
              <a:cxnLst/>
              <a:rect l="l" t="t" r="r" b="b"/>
              <a:pathLst>
                <a:path w="266373" h="157244" fill="none" extrusionOk="0">
                  <a:moveTo>
                    <a:pt x="26524" y="157243"/>
                  </a:moveTo>
                  <a:cubicBezTo>
                    <a:pt x="28829" y="149072"/>
                    <a:pt x="34011" y="115998"/>
                    <a:pt x="29765" y="102394"/>
                  </a:cubicBezTo>
                  <a:cubicBezTo>
                    <a:pt x="23808" y="83358"/>
                    <a:pt x="16869" y="73885"/>
                    <a:pt x="8811" y="57816"/>
                  </a:cubicBezTo>
                  <a:cubicBezTo>
                    <a:pt x="1" y="40241"/>
                    <a:pt x="8104" y="17279"/>
                    <a:pt x="20955" y="9610"/>
                  </a:cubicBezTo>
                  <a:cubicBezTo>
                    <a:pt x="34353" y="1621"/>
                    <a:pt x="53937" y="0"/>
                    <a:pt x="69299" y="4040"/>
                  </a:cubicBezTo>
                  <a:cubicBezTo>
                    <a:pt x="75507" y="5661"/>
                    <a:pt x="87011" y="10134"/>
                    <a:pt x="97305" y="14494"/>
                  </a:cubicBezTo>
                  <a:cubicBezTo>
                    <a:pt x="105728" y="18055"/>
                    <a:pt x="118076" y="23122"/>
                    <a:pt x="134168" y="22620"/>
                  </a:cubicBezTo>
                  <a:cubicBezTo>
                    <a:pt x="136040" y="22551"/>
                    <a:pt x="137957" y="22437"/>
                    <a:pt x="139943" y="22232"/>
                  </a:cubicBezTo>
                  <a:cubicBezTo>
                    <a:pt x="147110" y="21501"/>
                    <a:pt x="155190" y="17941"/>
                    <a:pt x="163978" y="13901"/>
                  </a:cubicBezTo>
                  <a:cubicBezTo>
                    <a:pt x="170917" y="10705"/>
                    <a:pt x="178221" y="6825"/>
                    <a:pt x="185457" y="4291"/>
                  </a:cubicBezTo>
                  <a:cubicBezTo>
                    <a:pt x="192373" y="1849"/>
                    <a:pt x="199266" y="1735"/>
                    <a:pt x="205292" y="3036"/>
                  </a:cubicBezTo>
                  <a:cubicBezTo>
                    <a:pt x="212345" y="4611"/>
                    <a:pt x="221087" y="8035"/>
                    <a:pt x="227866" y="12668"/>
                  </a:cubicBezTo>
                  <a:cubicBezTo>
                    <a:pt x="228551" y="13147"/>
                    <a:pt x="229258" y="13604"/>
                    <a:pt x="229920" y="14083"/>
                  </a:cubicBezTo>
                  <a:cubicBezTo>
                    <a:pt x="240580" y="21821"/>
                    <a:pt x="255439" y="22300"/>
                    <a:pt x="266372" y="21616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1932150" y="971597"/>
              <a:ext cx="8183763" cy="4923956"/>
            </a:xfrm>
            <a:custGeom>
              <a:avLst/>
              <a:gdLst/>
              <a:ahLst/>
              <a:cxnLst/>
              <a:rect l="l" t="t" r="r" b="b"/>
              <a:pathLst>
                <a:path w="264911" h="159390" fill="none" extrusionOk="0">
                  <a:moveTo>
                    <a:pt x="26820" y="159389"/>
                  </a:moveTo>
                  <a:cubicBezTo>
                    <a:pt x="29468" y="151195"/>
                    <a:pt x="35014" y="117322"/>
                    <a:pt x="30723" y="103581"/>
                  </a:cubicBezTo>
                  <a:cubicBezTo>
                    <a:pt x="24652" y="84203"/>
                    <a:pt x="17507" y="74730"/>
                    <a:pt x="9130" y="58433"/>
                  </a:cubicBezTo>
                  <a:cubicBezTo>
                    <a:pt x="0" y="40584"/>
                    <a:pt x="8217" y="17188"/>
                    <a:pt x="21296" y="9519"/>
                  </a:cubicBezTo>
                  <a:cubicBezTo>
                    <a:pt x="34923" y="1484"/>
                    <a:pt x="54895" y="0"/>
                    <a:pt x="70462" y="4269"/>
                  </a:cubicBezTo>
                  <a:cubicBezTo>
                    <a:pt x="76716" y="5981"/>
                    <a:pt x="88494" y="10454"/>
                    <a:pt x="98857" y="15156"/>
                  </a:cubicBezTo>
                  <a:cubicBezTo>
                    <a:pt x="107485" y="19060"/>
                    <a:pt x="120541" y="24355"/>
                    <a:pt x="139075" y="21525"/>
                  </a:cubicBezTo>
                  <a:cubicBezTo>
                    <a:pt x="150739" y="19744"/>
                    <a:pt x="165415" y="9199"/>
                    <a:pt x="182717" y="4817"/>
                  </a:cubicBezTo>
                  <a:cubicBezTo>
                    <a:pt x="200178" y="411"/>
                    <a:pt x="219192" y="8446"/>
                    <a:pt x="230764" y="18626"/>
                  </a:cubicBezTo>
                  <a:cubicBezTo>
                    <a:pt x="240716" y="27368"/>
                    <a:pt x="254571" y="28030"/>
                    <a:pt x="264911" y="27140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658668" y="-119958"/>
              <a:ext cx="8936150" cy="5939361"/>
            </a:xfrm>
            <a:custGeom>
              <a:avLst/>
              <a:gdLst/>
              <a:ahLst/>
              <a:cxnLst/>
              <a:rect l="l" t="t" r="r" b="b"/>
              <a:pathLst>
                <a:path w="289266" h="192259" fill="none" extrusionOk="0">
                  <a:moveTo>
                    <a:pt x="21662" y="192258"/>
                  </a:moveTo>
                  <a:cubicBezTo>
                    <a:pt x="18352" y="184612"/>
                    <a:pt x="17804" y="164388"/>
                    <a:pt x="14198" y="152930"/>
                  </a:cubicBezTo>
                  <a:cubicBezTo>
                    <a:pt x="9907" y="139281"/>
                    <a:pt x="6300" y="129831"/>
                    <a:pt x="3288" y="117528"/>
                  </a:cubicBezTo>
                  <a:cubicBezTo>
                    <a:pt x="1" y="103947"/>
                    <a:pt x="5912" y="88084"/>
                    <a:pt x="15431" y="80460"/>
                  </a:cubicBezTo>
                  <a:cubicBezTo>
                    <a:pt x="24766" y="73019"/>
                    <a:pt x="38073" y="70211"/>
                    <a:pt x="50331" y="69823"/>
                  </a:cubicBezTo>
                  <a:cubicBezTo>
                    <a:pt x="55900" y="69664"/>
                    <a:pt x="64117" y="72060"/>
                    <a:pt x="72243" y="73475"/>
                  </a:cubicBezTo>
                  <a:cubicBezTo>
                    <a:pt x="91827" y="76854"/>
                    <a:pt x="120153" y="91758"/>
                    <a:pt x="142590" y="99656"/>
                  </a:cubicBezTo>
                  <a:cubicBezTo>
                    <a:pt x="146197" y="100934"/>
                    <a:pt x="149803" y="102098"/>
                    <a:pt x="153432" y="103057"/>
                  </a:cubicBezTo>
                  <a:cubicBezTo>
                    <a:pt x="170460" y="107554"/>
                    <a:pt x="187648" y="106458"/>
                    <a:pt x="202849" y="99930"/>
                  </a:cubicBezTo>
                  <a:cubicBezTo>
                    <a:pt x="216522" y="94087"/>
                    <a:pt x="227341" y="79205"/>
                    <a:pt x="228893" y="65213"/>
                  </a:cubicBezTo>
                  <a:cubicBezTo>
                    <a:pt x="230080" y="54690"/>
                    <a:pt x="226542" y="45355"/>
                    <a:pt x="213691" y="40470"/>
                  </a:cubicBezTo>
                  <a:cubicBezTo>
                    <a:pt x="188378" y="30838"/>
                    <a:pt x="203214" y="16344"/>
                    <a:pt x="211979" y="12966"/>
                  </a:cubicBezTo>
                  <a:cubicBezTo>
                    <a:pt x="213394" y="12441"/>
                    <a:pt x="214741" y="11710"/>
                    <a:pt x="216179" y="11162"/>
                  </a:cubicBezTo>
                  <a:cubicBezTo>
                    <a:pt x="237498" y="2991"/>
                    <a:pt x="268951" y="1"/>
                    <a:pt x="289266" y="2512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433740" y="-464750"/>
              <a:ext cx="9068710" cy="6270745"/>
            </a:xfrm>
            <a:custGeom>
              <a:avLst/>
              <a:gdLst/>
              <a:ahLst/>
              <a:cxnLst/>
              <a:rect l="l" t="t" r="r" b="b"/>
              <a:pathLst>
                <a:path w="293557" h="202986" fill="none" extrusionOk="0">
                  <a:moveTo>
                    <a:pt x="20771" y="202985"/>
                  </a:moveTo>
                  <a:cubicBezTo>
                    <a:pt x="16389" y="195430"/>
                    <a:pt x="14768" y="177604"/>
                    <a:pt x="11276" y="166556"/>
                  </a:cubicBezTo>
                  <a:cubicBezTo>
                    <a:pt x="7305" y="153934"/>
                    <a:pt x="4337" y="144484"/>
                    <a:pt x="2260" y="132889"/>
                  </a:cubicBezTo>
                  <a:cubicBezTo>
                    <a:pt x="0" y="120038"/>
                    <a:pt x="5524" y="105522"/>
                    <a:pt x="14426" y="97921"/>
                  </a:cubicBezTo>
                  <a:cubicBezTo>
                    <a:pt x="22963" y="90594"/>
                    <a:pt x="35106" y="86896"/>
                    <a:pt x="46792" y="86326"/>
                  </a:cubicBezTo>
                  <a:cubicBezTo>
                    <a:pt x="52248" y="86074"/>
                    <a:pt x="59894" y="87627"/>
                    <a:pt x="67563" y="88677"/>
                  </a:cubicBezTo>
                  <a:cubicBezTo>
                    <a:pt x="89316" y="91712"/>
                    <a:pt x="120518" y="108945"/>
                    <a:pt x="144188" y="118258"/>
                  </a:cubicBezTo>
                  <a:cubicBezTo>
                    <a:pt x="148114" y="119810"/>
                    <a:pt x="152017" y="121203"/>
                    <a:pt x="155966" y="122367"/>
                  </a:cubicBezTo>
                  <a:cubicBezTo>
                    <a:pt x="174842" y="127913"/>
                    <a:pt x="193742" y="127206"/>
                    <a:pt x="210153" y="120221"/>
                  </a:cubicBezTo>
                  <a:cubicBezTo>
                    <a:pt x="225081" y="113876"/>
                    <a:pt x="236767" y="96962"/>
                    <a:pt x="237064" y="80779"/>
                  </a:cubicBezTo>
                  <a:cubicBezTo>
                    <a:pt x="237292" y="68796"/>
                    <a:pt x="231654" y="57725"/>
                    <a:pt x="215289" y="51654"/>
                  </a:cubicBezTo>
                  <a:cubicBezTo>
                    <a:pt x="183858" y="39990"/>
                    <a:pt x="199813" y="21799"/>
                    <a:pt x="209012" y="17188"/>
                  </a:cubicBezTo>
                  <a:cubicBezTo>
                    <a:pt x="210541" y="16412"/>
                    <a:pt x="212025" y="15522"/>
                    <a:pt x="213622" y="14768"/>
                  </a:cubicBezTo>
                  <a:cubicBezTo>
                    <a:pt x="236950" y="3698"/>
                    <a:pt x="271507" y="0"/>
                    <a:pt x="293557" y="3082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134052" y="-925202"/>
              <a:ext cx="9245724" cy="6712848"/>
            </a:xfrm>
            <a:custGeom>
              <a:avLst/>
              <a:gdLst/>
              <a:ahLst/>
              <a:cxnLst/>
              <a:rect l="l" t="t" r="r" b="b"/>
              <a:pathLst>
                <a:path w="299287" h="217297" fill="none" extrusionOk="0">
                  <a:moveTo>
                    <a:pt x="19562" y="217297"/>
                  </a:moveTo>
                  <a:cubicBezTo>
                    <a:pt x="13787" y="209879"/>
                    <a:pt x="10729" y="195271"/>
                    <a:pt x="7396" y="184748"/>
                  </a:cubicBezTo>
                  <a:cubicBezTo>
                    <a:pt x="3835" y="173472"/>
                    <a:pt x="1690" y="164023"/>
                    <a:pt x="891" y="153386"/>
                  </a:cubicBezTo>
                  <a:cubicBezTo>
                    <a:pt x="1" y="141540"/>
                    <a:pt x="5022" y="128826"/>
                    <a:pt x="13034" y="121203"/>
                  </a:cubicBezTo>
                  <a:cubicBezTo>
                    <a:pt x="20589" y="114035"/>
                    <a:pt x="31157" y="109767"/>
                    <a:pt x="42045" y="108352"/>
                  </a:cubicBezTo>
                  <a:cubicBezTo>
                    <a:pt x="47363" y="107644"/>
                    <a:pt x="54256" y="108352"/>
                    <a:pt x="61309" y="108991"/>
                  </a:cubicBezTo>
                  <a:cubicBezTo>
                    <a:pt x="85984" y="111296"/>
                    <a:pt x="120952" y="131908"/>
                    <a:pt x="146288" y="143092"/>
                  </a:cubicBezTo>
                  <a:cubicBezTo>
                    <a:pt x="150648" y="145009"/>
                    <a:pt x="154985" y="146721"/>
                    <a:pt x="159344" y="148136"/>
                  </a:cubicBezTo>
                  <a:cubicBezTo>
                    <a:pt x="180663" y="155121"/>
                    <a:pt x="201868" y="154893"/>
                    <a:pt x="219877" y="147292"/>
                  </a:cubicBezTo>
                  <a:cubicBezTo>
                    <a:pt x="236494" y="140307"/>
                    <a:pt x="249321" y="120632"/>
                    <a:pt x="247929" y="101573"/>
                  </a:cubicBezTo>
                  <a:cubicBezTo>
                    <a:pt x="246925" y="87604"/>
                    <a:pt x="238457" y="74274"/>
                    <a:pt x="217389" y="66582"/>
                  </a:cubicBezTo>
                  <a:cubicBezTo>
                    <a:pt x="177833" y="52225"/>
                    <a:pt x="195226" y="29103"/>
                    <a:pt x="205040" y="22849"/>
                  </a:cubicBezTo>
                  <a:cubicBezTo>
                    <a:pt x="206729" y="21753"/>
                    <a:pt x="208419" y="20612"/>
                    <a:pt x="210176" y="19607"/>
                  </a:cubicBezTo>
                  <a:cubicBezTo>
                    <a:pt x="236243" y="4657"/>
                    <a:pt x="274886" y="0"/>
                    <a:pt x="299286" y="3881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209491" y="-810251"/>
              <a:ext cx="9201300" cy="6602839"/>
            </a:xfrm>
            <a:custGeom>
              <a:avLst/>
              <a:gdLst/>
              <a:ahLst/>
              <a:cxnLst/>
              <a:rect l="l" t="t" r="r" b="b"/>
              <a:pathLst>
                <a:path w="297849" h="213736" fill="none" extrusionOk="0">
                  <a:moveTo>
                    <a:pt x="19836" y="213736"/>
                  </a:moveTo>
                  <a:cubicBezTo>
                    <a:pt x="14427" y="206272"/>
                    <a:pt x="11733" y="190865"/>
                    <a:pt x="8355" y="180205"/>
                  </a:cubicBezTo>
                  <a:cubicBezTo>
                    <a:pt x="4680" y="168587"/>
                    <a:pt x="2352" y="159161"/>
                    <a:pt x="1211" y="148250"/>
                  </a:cubicBezTo>
                  <a:cubicBezTo>
                    <a:pt x="1" y="136176"/>
                    <a:pt x="5114" y="123005"/>
                    <a:pt x="13377" y="115382"/>
                  </a:cubicBezTo>
                  <a:cubicBezTo>
                    <a:pt x="21183" y="108169"/>
                    <a:pt x="32139" y="104060"/>
                    <a:pt x="43209" y="102851"/>
                  </a:cubicBezTo>
                  <a:cubicBezTo>
                    <a:pt x="48573" y="102257"/>
                    <a:pt x="55649" y="103170"/>
                    <a:pt x="62862" y="103923"/>
                  </a:cubicBezTo>
                  <a:cubicBezTo>
                    <a:pt x="86806" y="106434"/>
                    <a:pt x="120815" y="126178"/>
                    <a:pt x="145741" y="136883"/>
                  </a:cubicBezTo>
                  <a:cubicBezTo>
                    <a:pt x="149986" y="138709"/>
                    <a:pt x="154232" y="140353"/>
                    <a:pt x="158477" y="141699"/>
                  </a:cubicBezTo>
                  <a:cubicBezTo>
                    <a:pt x="179180" y="148319"/>
                    <a:pt x="199814" y="147976"/>
                    <a:pt x="217435" y="140535"/>
                  </a:cubicBezTo>
                  <a:cubicBezTo>
                    <a:pt x="233618" y="133710"/>
                    <a:pt x="246149" y="114720"/>
                    <a:pt x="245190" y="96391"/>
                  </a:cubicBezTo>
                  <a:cubicBezTo>
                    <a:pt x="244483" y="82901"/>
                    <a:pt x="236722" y="70165"/>
                    <a:pt x="216841" y="62861"/>
                  </a:cubicBezTo>
                  <a:cubicBezTo>
                    <a:pt x="179317" y="49188"/>
                    <a:pt x="196367" y="27276"/>
                    <a:pt x="205999" y="21433"/>
                  </a:cubicBezTo>
                  <a:cubicBezTo>
                    <a:pt x="207666" y="20429"/>
                    <a:pt x="209309" y="19333"/>
                    <a:pt x="211021" y="18397"/>
                  </a:cubicBezTo>
                  <a:cubicBezTo>
                    <a:pt x="236403" y="4405"/>
                    <a:pt x="274019" y="0"/>
                    <a:pt x="297848" y="3698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59323" y="-1040833"/>
              <a:ext cx="9290116" cy="6824277"/>
            </a:xfrm>
            <a:custGeom>
              <a:avLst/>
              <a:gdLst/>
              <a:ahLst/>
              <a:cxnLst/>
              <a:rect l="l" t="t" r="r" b="b"/>
              <a:pathLst>
                <a:path w="300724" h="220904" fill="none" extrusionOk="0">
                  <a:moveTo>
                    <a:pt x="19242" y="220903"/>
                  </a:moveTo>
                  <a:cubicBezTo>
                    <a:pt x="13125" y="213508"/>
                    <a:pt x="9724" y="199698"/>
                    <a:pt x="6414" y="189336"/>
                  </a:cubicBezTo>
                  <a:cubicBezTo>
                    <a:pt x="2967" y="178380"/>
                    <a:pt x="1027" y="168930"/>
                    <a:pt x="525" y="158522"/>
                  </a:cubicBezTo>
                  <a:cubicBezTo>
                    <a:pt x="0" y="146926"/>
                    <a:pt x="4885" y="134669"/>
                    <a:pt x="12691" y="127046"/>
                  </a:cubicBezTo>
                  <a:cubicBezTo>
                    <a:pt x="19995" y="119901"/>
                    <a:pt x="30175" y="115519"/>
                    <a:pt x="40857" y="113853"/>
                  </a:cubicBezTo>
                  <a:cubicBezTo>
                    <a:pt x="46130" y="113054"/>
                    <a:pt x="52841" y="113533"/>
                    <a:pt x="59734" y="114104"/>
                  </a:cubicBezTo>
                  <a:cubicBezTo>
                    <a:pt x="85139" y="116158"/>
                    <a:pt x="121043" y="137682"/>
                    <a:pt x="146813" y="149323"/>
                  </a:cubicBezTo>
                  <a:cubicBezTo>
                    <a:pt x="151263" y="151332"/>
                    <a:pt x="155714" y="153112"/>
                    <a:pt x="160165" y="154596"/>
                  </a:cubicBezTo>
                  <a:cubicBezTo>
                    <a:pt x="182100" y="161923"/>
                    <a:pt x="203876" y="161831"/>
                    <a:pt x="222296" y="154093"/>
                  </a:cubicBezTo>
                  <a:cubicBezTo>
                    <a:pt x="239346" y="146926"/>
                    <a:pt x="252448" y="126566"/>
                    <a:pt x="250645" y="106800"/>
                  </a:cubicBezTo>
                  <a:cubicBezTo>
                    <a:pt x="249321" y="92306"/>
                    <a:pt x="240145" y="78428"/>
                    <a:pt x="217913" y="70325"/>
                  </a:cubicBezTo>
                  <a:cubicBezTo>
                    <a:pt x="176326" y="55283"/>
                    <a:pt x="194061" y="30928"/>
                    <a:pt x="204036" y="24263"/>
                  </a:cubicBezTo>
                  <a:cubicBezTo>
                    <a:pt x="205770" y="23099"/>
                    <a:pt x="207505" y="21912"/>
                    <a:pt x="209308" y="20817"/>
                  </a:cubicBezTo>
                  <a:cubicBezTo>
                    <a:pt x="236060" y="4908"/>
                    <a:pt x="275730" y="0"/>
                    <a:pt x="300724" y="4109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-289731" y="-1501286"/>
              <a:ext cx="9516496" cy="7267090"/>
            </a:xfrm>
            <a:custGeom>
              <a:avLst/>
              <a:gdLst/>
              <a:ahLst/>
              <a:cxnLst/>
              <a:rect l="l" t="t" r="r" b="b"/>
              <a:pathLst>
                <a:path w="308052" h="235238" fill="none" extrusionOk="0">
                  <a:moveTo>
                    <a:pt x="19630" y="235237"/>
                  </a:moveTo>
                  <a:cubicBezTo>
                    <a:pt x="12098" y="227956"/>
                    <a:pt x="7259" y="217365"/>
                    <a:pt x="4132" y="207528"/>
                  </a:cubicBezTo>
                  <a:cubicBezTo>
                    <a:pt x="1096" y="197941"/>
                    <a:pt x="1" y="188491"/>
                    <a:pt x="754" y="179019"/>
                  </a:cubicBezTo>
                  <a:cubicBezTo>
                    <a:pt x="1598" y="168428"/>
                    <a:pt x="5981" y="157974"/>
                    <a:pt x="12920" y="150327"/>
                  </a:cubicBezTo>
                  <a:cubicBezTo>
                    <a:pt x="19242" y="143366"/>
                    <a:pt x="27802" y="138344"/>
                    <a:pt x="37708" y="135879"/>
                  </a:cubicBezTo>
                  <a:cubicBezTo>
                    <a:pt x="42844" y="134601"/>
                    <a:pt x="48756" y="134213"/>
                    <a:pt x="55078" y="134418"/>
                  </a:cubicBezTo>
                  <a:cubicBezTo>
                    <a:pt x="83382" y="135263"/>
                    <a:pt x="123052" y="160667"/>
                    <a:pt x="150534" y="174157"/>
                  </a:cubicBezTo>
                  <a:cubicBezTo>
                    <a:pt x="155395" y="176531"/>
                    <a:pt x="160280" y="178631"/>
                    <a:pt x="165142" y="180388"/>
                  </a:cubicBezTo>
                  <a:cubicBezTo>
                    <a:pt x="189496" y="189176"/>
                    <a:pt x="213600" y="189541"/>
                    <a:pt x="233618" y="181164"/>
                  </a:cubicBezTo>
                  <a:cubicBezTo>
                    <a:pt x="252334" y="173335"/>
                    <a:pt x="266600" y="150213"/>
                    <a:pt x="263108" y="127593"/>
                  </a:cubicBezTo>
                  <a:cubicBezTo>
                    <a:pt x="260552" y="111068"/>
                    <a:pt x="248545" y="94908"/>
                    <a:pt x="221634" y="85253"/>
                  </a:cubicBezTo>
                  <a:cubicBezTo>
                    <a:pt x="171921" y="67449"/>
                    <a:pt x="191003" y="38255"/>
                    <a:pt x="201662" y="29901"/>
                  </a:cubicBezTo>
                  <a:cubicBezTo>
                    <a:pt x="203557" y="28441"/>
                    <a:pt x="205474" y="27003"/>
                    <a:pt x="207483" y="25656"/>
                  </a:cubicBezTo>
                  <a:cubicBezTo>
                    <a:pt x="236973" y="5889"/>
                    <a:pt x="280706" y="0"/>
                    <a:pt x="308051" y="4885"/>
                  </a:cubicBezTo>
                </a:path>
              </a:pathLst>
            </a:custGeom>
            <a:noFill/>
            <a:ln w="68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-384911" y="-1616237"/>
              <a:ext cx="9580629" cy="7377098"/>
            </a:xfrm>
            <a:custGeom>
              <a:avLst/>
              <a:gdLst/>
              <a:ahLst/>
              <a:cxnLst/>
              <a:rect l="l" t="t" r="r" b="b"/>
              <a:pathLst>
                <a:path w="310128" h="238799" fill="none" extrusionOk="0">
                  <a:moveTo>
                    <a:pt x="19995" y="238799"/>
                  </a:moveTo>
                  <a:cubicBezTo>
                    <a:pt x="12120" y="231563"/>
                    <a:pt x="6916" y="221794"/>
                    <a:pt x="3812" y="212070"/>
                  </a:cubicBezTo>
                  <a:cubicBezTo>
                    <a:pt x="868" y="202803"/>
                    <a:pt x="0" y="193376"/>
                    <a:pt x="1073" y="184132"/>
                  </a:cubicBezTo>
                  <a:cubicBezTo>
                    <a:pt x="2260" y="173792"/>
                    <a:pt x="6505" y="163795"/>
                    <a:pt x="13239" y="156148"/>
                  </a:cubicBezTo>
                  <a:cubicBezTo>
                    <a:pt x="19310" y="149232"/>
                    <a:pt x="27459" y="144051"/>
                    <a:pt x="37183" y="141380"/>
                  </a:cubicBezTo>
                  <a:cubicBezTo>
                    <a:pt x="42273" y="139988"/>
                    <a:pt x="48002" y="139372"/>
                    <a:pt x="54165" y="139486"/>
                  </a:cubicBezTo>
                  <a:cubicBezTo>
                    <a:pt x="83176" y="139965"/>
                    <a:pt x="123782" y="166443"/>
                    <a:pt x="151697" y="180343"/>
                  </a:cubicBezTo>
                  <a:cubicBezTo>
                    <a:pt x="156673" y="182854"/>
                    <a:pt x="161672" y="184999"/>
                    <a:pt x="166648" y="186825"/>
                  </a:cubicBezTo>
                  <a:cubicBezTo>
                    <a:pt x="191596" y="195956"/>
                    <a:pt x="216293" y="196458"/>
                    <a:pt x="236699" y="187921"/>
                  </a:cubicBezTo>
                  <a:cubicBezTo>
                    <a:pt x="255849" y="179932"/>
                    <a:pt x="270457" y="156103"/>
                    <a:pt x="266486" y="132798"/>
                  </a:cubicBezTo>
                  <a:cubicBezTo>
                    <a:pt x="263655" y="115748"/>
                    <a:pt x="250919" y="99040"/>
                    <a:pt x="222798" y="88974"/>
                  </a:cubicBezTo>
                  <a:cubicBezTo>
                    <a:pt x="171076" y="70485"/>
                    <a:pt x="190477" y="40082"/>
                    <a:pt x="201342" y="31317"/>
                  </a:cubicBezTo>
                  <a:cubicBezTo>
                    <a:pt x="203260" y="29765"/>
                    <a:pt x="205223" y="28281"/>
                    <a:pt x="207277" y="26866"/>
                  </a:cubicBezTo>
                  <a:cubicBezTo>
                    <a:pt x="237452" y="6118"/>
                    <a:pt x="282212" y="1"/>
                    <a:pt x="310128" y="5091"/>
                  </a:cubicBezTo>
                </a:path>
              </a:pathLst>
            </a:custGeom>
            <a:noFill/>
            <a:ln w="68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6" name="Google Shape;376;p30"/>
          <p:cNvSpPr txBox="1">
            <a:spLocks noGrp="1"/>
          </p:cNvSpPr>
          <p:nvPr>
            <p:ph type="ctrTitle"/>
          </p:nvPr>
        </p:nvSpPr>
        <p:spPr>
          <a:xfrm>
            <a:off x="1730850" y="1503199"/>
            <a:ext cx="5682300" cy="15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Alberta ER Wait Times</a:t>
            </a:r>
            <a:br>
              <a:rPr lang="en" sz="4400" dirty="0"/>
            </a:br>
            <a:r>
              <a:rPr lang="en" sz="2800" dirty="0"/>
              <a:t>Analysis &amp; Predictive Modeling</a:t>
            </a:r>
            <a:endParaRPr sz="2800" dirty="0"/>
          </a:p>
        </p:txBody>
      </p:sp>
      <p:sp>
        <p:nvSpPr>
          <p:cNvPr id="377" name="Google Shape;377;p30"/>
          <p:cNvSpPr txBox="1">
            <a:spLocks noGrp="1"/>
          </p:cNvSpPr>
          <p:nvPr>
            <p:ph type="subTitle" idx="1"/>
          </p:nvPr>
        </p:nvSpPr>
        <p:spPr>
          <a:xfrm>
            <a:off x="1730775" y="3230788"/>
            <a:ext cx="5682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Lighthouse Labs Data Science Program Final Project</a:t>
            </a:r>
            <a:br>
              <a:rPr lang="en" sz="1400" dirty="0"/>
            </a:br>
            <a:r>
              <a:rPr lang="en" sz="1400" dirty="0"/>
              <a:t>December 2023</a:t>
            </a:r>
            <a:br>
              <a:rPr lang="en" sz="1400" dirty="0"/>
            </a:br>
            <a:br>
              <a:rPr lang="en" dirty="0"/>
            </a:br>
            <a:r>
              <a:rPr lang="en" dirty="0">
                <a:solidFill>
                  <a:schemeClr val="bg1">
                    <a:lumMod val="25000"/>
                    <a:lumOff val="75000"/>
                  </a:schemeClr>
                </a:solidFill>
              </a:rPr>
              <a:t>Julie Leung</a:t>
            </a:r>
            <a:endParaRPr dirty="0">
              <a:solidFill>
                <a:schemeClr val="bg1">
                  <a:lumMod val="25000"/>
                  <a:lumOff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43"/>
          <p:cNvGrpSpPr/>
          <p:nvPr/>
        </p:nvGrpSpPr>
        <p:grpSpPr>
          <a:xfrm rot="10800000">
            <a:off x="-703616" y="-541233"/>
            <a:ext cx="11087504" cy="7637985"/>
            <a:chOff x="-971591" y="-1742433"/>
            <a:chExt cx="11087504" cy="7637985"/>
          </a:xfrm>
        </p:grpSpPr>
        <p:sp>
          <p:nvSpPr>
            <p:cNvPr id="615" name="Google Shape;615;p43"/>
            <p:cNvSpPr/>
            <p:nvPr/>
          </p:nvSpPr>
          <p:spPr>
            <a:xfrm>
              <a:off x="-971591" y="-1742433"/>
              <a:ext cx="10137003" cy="7499062"/>
            </a:xfrm>
            <a:custGeom>
              <a:avLst/>
              <a:gdLst/>
              <a:ahLst/>
              <a:cxnLst/>
              <a:rect l="l" t="t" r="r" b="b"/>
              <a:pathLst>
                <a:path w="328138" h="242747" fill="none" extrusionOk="0">
                  <a:moveTo>
                    <a:pt x="328137" y="5638"/>
                  </a:moveTo>
                  <a:cubicBezTo>
                    <a:pt x="297688" y="0"/>
                    <a:pt x="247495" y="7601"/>
                    <a:pt x="216909" y="33097"/>
                  </a:cubicBezTo>
                  <a:cubicBezTo>
                    <a:pt x="205862" y="42272"/>
                    <a:pt x="186141" y="73885"/>
                    <a:pt x="239895" y="93081"/>
                  </a:cubicBezTo>
                  <a:cubicBezTo>
                    <a:pt x="309283" y="117847"/>
                    <a:pt x="289540" y="180936"/>
                    <a:pt x="255712" y="195065"/>
                  </a:cubicBezTo>
                  <a:cubicBezTo>
                    <a:pt x="230742" y="205473"/>
                    <a:pt x="199402" y="202460"/>
                    <a:pt x="168794" y="186916"/>
                  </a:cubicBezTo>
                  <a:cubicBezTo>
                    <a:pt x="140468" y="172513"/>
                    <a:pt x="98903" y="144986"/>
                    <a:pt x="69161" y="144918"/>
                  </a:cubicBezTo>
                  <a:cubicBezTo>
                    <a:pt x="15545" y="144803"/>
                    <a:pt x="1" y="210997"/>
                    <a:pt x="36247" y="242747"/>
                  </a:cubicBezTo>
                </a:path>
              </a:pathLst>
            </a:custGeom>
            <a:noFill/>
            <a:ln w="68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-194521" y="-1385655"/>
              <a:ext cx="9451591" cy="7155692"/>
            </a:xfrm>
            <a:custGeom>
              <a:avLst/>
              <a:gdLst/>
              <a:ahLst/>
              <a:cxnLst/>
              <a:rect l="l" t="t" r="r" b="b"/>
              <a:pathLst>
                <a:path w="305951" h="231632" fill="none" extrusionOk="0">
                  <a:moveTo>
                    <a:pt x="19287" y="231631"/>
                  </a:moveTo>
                  <a:cubicBezTo>
                    <a:pt x="12097" y="224327"/>
                    <a:pt x="7624" y="212937"/>
                    <a:pt x="4451" y="202963"/>
                  </a:cubicBezTo>
                  <a:cubicBezTo>
                    <a:pt x="1301" y="193034"/>
                    <a:pt x="0" y="183584"/>
                    <a:pt x="434" y="173883"/>
                  </a:cubicBezTo>
                  <a:cubicBezTo>
                    <a:pt x="959" y="163041"/>
                    <a:pt x="5433" y="152131"/>
                    <a:pt x="12600" y="144485"/>
                  </a:cubicBezTo>
                  <a:cubicBezTo>
                    <a:pt x="19173" y="137500"/>
                    <a:pt x="28144" y="132615"/>
                    <a:pt x="38232" y="130356"/>
                  </a:cubicBezTo>
                  <a:cubicBezTo>
                    <a:pt x="43414" y="129192"/>
                    <a:pt x="49531" y="129032"/>
                    <a:pt x="55968" y="129306"/>
                  </a:cubicBezTo>
                  <a:cubicBezTo>
                    <a:pt x="83564" y="130515"/>
                    <a:pt x="122298" y="154893"/>
                    <a:pt x="149346" y="167926"/>
                  </a:cubicBezTo>
                  <a:cubicBezTo>
                    <a:pt x="154117" y="170209"/>
                    <a:pt x="158887" y="172240"/>
                    <a:pt x="163658" y="173906"/>
                  </a:cubicBezTo>
                  <a:cubicBezTo>
                    <a:pt x="187396" y="182306"/>
                    <a:pt x="210906" y="182603"/>
                    <a:pt x="230536" y="174386"/>
                  </a:cubicBezTo>
                  <a:cubicBezTo>
                    <a:pt x="248842" y="166716"/>
                    <a:pt x="262811" y="144279"/>
                    <a:pt x="259729" y="122367"/>
                  </a:cubicBezTo>
                  <a:cubicBezTo>
                    <a:pt x="257492" y="106366"/>
                    <a:pt x="246194" y="90777"/>
                    <a:pt x="220447" y="81510"/>
                  </a:cubicBezTo>
                  <a:cubicBezTo>
                    <a:pt x="172765" y="64391"/>
                    <a:pt x="191504" y="36407"/>
                    <a:pt x="202004" y="28487"/>
                  </a:cubicBezTo>
                  <a:cubicBezTo>
                    <a:pt x="203853" y="27094"/>
                    <a:pt x="205725" y="25725"/>
                    <a:pt x="207688" y="24424"/>
                  </a:cubicBezTo>
                  <a:cubicBezTo>
                    <a:pt x="236493" y="5638"/>
                    <a:pt x="279199" y="1"/>
                    <a:pt x="305950" y="4680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-99341" y="-1270704"/>
              <a:ext cx="9387428" cy="7044973"/>
            </a:xfrm>
            <a:custGeom>
              <a:avLst/>
              <a:gdLst/>
              <a:ahLst/>
              <a:cxnLst/>
              <a:rect l="l" t="t" r="r" b="b"/>
              <a:pathLst>
                <a:path w="303874" h="228048" fill="none" extrusionOk="0">
                  <a:moveTo>
                    <a:pt x="18923" y="228047"/>
                  </a:moveTo>
                  <a:cubicBezTo>
                    <a:pt x="12098" y="220720"/>
                    <a:pt x="7967" y="208532"/>
                    <a:pt x="4771" y="198420"/>
                  </a:cubicBezTo>
                  <a:cubicBezTo>
                    <a:pt x="1507" y="188149"/>
                    <a:pt x="0" y="178699"/>
                    <a:pt x="137" y="168747"/>
                  </a:cubicBezTo>
                  <a:cubicBezTo>
                    <a:pt x="297" y="157677"/>
                    <a:pt x="4908" y="146310"/>
                    <a:pt x="12281" y="138664"/>
                  </a:cubicBezTo>
                  <a:cubicBezTo>
                    <a:pt x="19105" y="131633"/>
                    <a:pt x="28486" y="126931"/>
                    <a:pt x="38781" y="124854"/>
                  </a:cubicBezTo>
                  <a:cubicBezTo>
                    <a:pt x="43985" y="123827"/>
                    <a:pt x="50285" y="123873"/>
                    <a:pt x="56881" y="124238"/>
                  </a:cubicBezTo>
                  <a:cubicBezTo>
                    <a:pt x="83747" y="125744"/>
                    <a:pt x="121545" y="149163"/>
                    <a:pt x="148160" y="161717"/>
                  </a:cubicBezTo>
                  <a:cubicBezTo>
                    <a:pt x="152816" y="163931"/>
                    <a:pt x="157495" y="165848"/>
                    <a:pt x="162151" y="167469"/>
                  </a:cubicBezTo>
                  <a:cubicBezTo>
                    <a:pt x="185296" y="175526"/>
                    <a:pt x="208236" y="175686"/>
                    <a:pt x="227455" y="167606"/>
                  </a:cubicBezTo>
                  <a:cubicBezTo>
                    <a:pt x="245327" y="160119"/>
                    <a:pt x="259022" y="138367"/>
                    <a:pt x="256374" y="117185"/>
                  </a:cubicBezTo>
                  <a:cubicBezTo>
                    <a:pt x="254434" y="101687"/>
                    <a:pt x="243843" y="86668"/>
                    <a:pt x="219260" y="77789"/>
                  </a:cubicBezTo>
                  <a:cubicBezTo>
                    <a:pt x="173610" y="61354"/>
                    <a:pt x="192007" y="34580"/>
                    <a:pt x="202347" y="27071"/>
                  </a:cubicBezTo>
                  <a:cubicBezTo>
                    <a:pt x="204150" y="25770"/>
                    <a:pt x="205976" y="24446"/>
                    <a:pt x="207893" y="23236"/>
                  </a:cubicBezTo>
                  <a:cubicBezTo>
                    <a:pt x="235991" y="5364"/>
                    <a:pt x="277693" y="0"/>
                    <a:pt x="303874" y="4474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-15437" y="-1155784"/>
              <a:ext cx="9333860" cy="6934996"/>
            </a:xfrm>
            <a:custGeom>
              <a:avLst/>
              <a:gdLst/>
              <a:ahLst/>
              <a:cxnLst/>
              <a:rect l="l" t="t" r="r" b="b"/>
              <a:pathLst>
                <a:path w="302140" h="224488" fill="none" extrusionOk="0">
                  <a:moveTo>
                    <a:pt x="18946" y="224487"/>
                  </a:moveTo>
                  <a:cubicBezTo>
                    <a:pt x="12463" y="217115"/>
                    <a:pt x="8697" y="204127"/>
                    <a:pt x="5456" y="193878"/>
                  </a:cubicBezTo>
                  <a:cubicBezTo>
                    <a:pt x="2078" y="183265"/>
                    <a:pt x="366" y="173815"/>
                    <a:pt x="183" y="163635"/>
                  </a:cubicBezTo>
                  <a:cubicBezTo>
                    <a:pt x="1" y="152291"/>
                    <a:pt x="4748" y="140490"/>
                    <a:pt x="12349" y="132866"/>
                  </a:cubicBezTo>
                  <a:cubicBezTo>
                    <a:pt x="19402" y="125768"/>
                    <a:pt x="29171" y="121226"/>
                    <a:pt x="39671" y="119354"/>
                  </a:cubicBezTo>
                  <a:cubicBezTo>
                    <a:pt x="44921" y="118441"/>
                    <a:pt x="51403" y="118692"/>
                    <a:pt x="58160" y="119171"/>
                  </a:cubicBezTo>
                  <a:cubicBezTo>
                    <a:pt x="84295" y="120975"/>
                    <a:pt x="121157" y="143412"/>
                    <a:pt x="147338" y="155509"/>
                  </a:cubicBezTo>
                  <a:cubicBezTo>
                    <a:pt x="151903" y="157632"/>
                    <a:pt x="156445" y="159481"/>
                    <a:pt x="161010" y="161033"/>
                  </a:cubicBezTo>
                  <a:cubicBezTo>
                    <a:pt x="183539" y="168725"/>
                    <a:pt x="205908" y="168771"/>
                    <a:pt x="224716" y="160850"/>
                  </a:cubicBezTo>
                  <a:cubicBezTo>
                    <a:pt x="242177" y="153523"/>
                    <a:pt x="255576" y="132478"/>
                    <a:pt x="253362" y="111981"/>
                  </a:cubicBezTo>
                  <a:cubicBezTo>
                    <a:pt x="251718" y="96985"/>
                    <a:pt x="241835" y="82537"/>
                    <a:pt x="218439" y="74046"/>
                  </a:cubicBezTo>
                  <a:cubicBezTo>
                    <a:pt x="174820" y="58319"/>
                    <a:pt x="192897" y="32755"/>
                    <a:pt x="203032" y="25679"/>
                  </a:cubicBezTo>
                  <a:cubicBezTo>
                    <a:pt x="204812" y="24424"/>
                    <a:pt x="206593" y="23168"/>
                    <a:pt x="208464" y="22027"/>
                  </a:cubicBezTo>
                  <a:cubicBezTo>
                    <a:pt x="235877" y="5136"/>
                    <a:pt x="276575" y="1"/>
                    <a:pt x="302139" y="4292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284251" y="-695331"/>
              <a:ext cx="9156846" cy="6492152"/>
            </a:xfrm>
            <a:custGeom>
              <a:avLst/>
              <a:gdLst/>
              <a:ahLst/>
              <a:cxnLst/>
              <a:rect l="l" t="t" r="r" b="b"/>
              <a:pathLst>
                <a:path w="296410" h="210153" fill="none" extrusionOk="0">
                  <a:moveTo>
                    <a:pt x="20155" y="210153"/>
                  </a:moveTo>
                  <a:cubicBezTo>
                    <a:pt x="15088" y="202666"/>
                    <a:pt x="12737" y="186460"/>
                    <a:pt x="9336" y="175664"/>
                  </a:cubicBezTo>
                  <a:cubicBezTo>
                    <a:pt x="5547" y="163703"/>
                    <a:pt x="3013" y="154276"/>
                    <a:pt x="1553" y="143138"/>
                  </a:cubicBezTo>
                  <a:cubicBezTo>
                    <a:pt x="0" y="130812"/>
                    <a:pt x="5250" y="117185"/>
                    <a:pt x="13718" y="109562"/>
                  </a:cubicBezTo>
                  <a:cubicBezTo>
                    <a:pt x="21776" y="102326"/>
                    <a:pt x="33143" y="98355"/>
                    <a:pt x="44396" y="97350"/>
                  </a:cubicBezTo>
                  <a:cubicBezTo>
                    <a:pt x="49805" y="96871"/>
                    <a:pt x="57064" y="97989"/>
                    <a:pt x="64413" y="98857"/>
                  </a:cubicBezTo>
                  <a:cubicBezTo>
                    <a:pt x="87650" y="101550"/>
                    <a:pt x="120724" y="120427"/>
                    <a:pt x="145215" y="130698"/>
                  </a:cubicBezTo>
                  <a:cubicBezTo>
                    <a:pt x="149369" y="132433"/>
                    <a:pt x="153501" y="133985"/>
                    <a:pt x="157632" y="135263"/>
                  </a:cubicBezTo>
                  <a:cubicBezTo>
                    <a:pt x="177741" y="141517"/>
                    <a:pt x="197782" y="141061"/>
                    <a:pt x="214992" y="133779"/>
                  </a:cubicBezTo>
                  <a:cubicBezTo>
                    <a:pt x="230787" y="127114"/>
                    <a:pt x="243021" y="108809"/>
                    <a:pt x="242474" y="91187"/>
                  </a:cubicBezTo>
                  <a:cubicBezTo>
                    <a:pt x="242086" y="78223"/>
                    <a:pt x="235033" y="66034"/>
                    <a:pt x="216339" y="59118"/>
                  </a:cubicBezTo>
                  <a:cubicBezTo>
                    <a:pt x="180823" y="46153"/>
                    <a:pt x="197508" y="25451"/>
                    <a:pt x="207003" y="20018"/>
                  </a:cubicBezTo>
                  <a:cubicBezTo>
                    <a:pt x="208624" y="19105"/>
                    <a:pt x="210199" y="18078"/>
                    <a:pt x="211888" y="17188"/>
                  </a:cubicBezTo>
                  <a:cubicBezTo>
                    <a:pt x="236585" y="4178"/>
                    <a:pt x="273174" y="1"/>
                    <a:pt x="296410" y="3493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358980" y="-580380"/>
              <a:ext cx="9113164" cy="6382143"/>
            </a:xfrm>
            <a:custGeom>
              <a:avLst/>
              <a:gdLst/>
              <a:ahLst/>
              <a:cxnLst/>
              <a:rect l="l" t="t" r="r" b="b"/>
              <a:pathLst>
                <a:path w="294996" h="206592" fill="none" extrusionOk="0">
                  <a:moveTo>
                    <a:pt x="20452" y="206591"/>
                  </a:moveTo>
                  <a:cubicBezTo>
                    <a:pt x="15750" y="199059"/>
                    <a:pt x="13765" y="182054"/>
                    <a:pt x="10318" y="171121"/>
                  </a:cubicBezTo>
                  <a:cubicBezTo>
                    <a:pt x="6438" y="158818"/>
                    <a:pt x="3676" y="149391"/>
                    <a:pt x="1918" y="138024"/>
                  </a:cubicBezTo>
                  <a:cubicBezTo>
                    <a:pt x="1" y="125425"/>
                    <a:pt x="5388" y="111364"/>
                    <a:pt x="14061" y="103764"/>
                  </a:cubicBezTo>
                  <a:cubicBezTo>
                    <a:pt x="22370" y="96460"/>
                    <a:pt x="34125" y="92625"/>
                    <a:pt x="45583" y="91849"/>
                  </a:cubicBezTo>
                  <a:cubicBezTo>
                    <a:pt x="51038" y="91484"/>
                    <a:pt x="58479" y="92830"/>
                    <a:pt x="65989" y="93789"/>
                  </a:cubicBezTo>
                  <a:cubicBezTo>
                    <a:pt x="88495" y="96665"/>
                    <a:pt x="120610" y="114697"/>
                    <a:pt x="144713" y="124489"/>
                  </a:cubicBezTo>
                  <a:cubicBezTo>
                    <a:pt x="148731" y="126132"/>
                    <a:pt x="152771" y="127593"/>
                    <a:pt x="156811" y="128826"/>
                  </a:cubicBezTo>
                  <a:cubicBezTo>
                    <a:pt x="176281" y="134738"/>
                    <a:pt x="195774" y="134144"/>
                    <a:pt x="212573" y="127000"/>
                  </a:cubicBezTo>
                  <a:cubicBezTo>
                    <a:pt x="227934" y="120517"/>
                    <a:pt x="239895" y="102896"/>
                    <a:pt x="239781" y="86006"/>
                  </a:cubicBezTo>
                  <a:cubicBezTo>
                    <a:pt x="239689" y="73520"/>
                    <a:pt x="233344" y="61879"/>
                    <a:pt x="215814" y="55397"/>
                  </a:cubicBezTo>
                  <a:cubicBezTo>
                    <a:pt x="182352" y="43048"/>
                    <a:pt x="198672" y="23624"/>
                    <a:pt x="208008" y="18625"/>
                  </a:cubicBezTo>
                  <a:cubicBezTo>
                    <a:pt x="209583" y="17781"/>
                    <a:pt x="211112" y="16799"/>
                    <a:pt x="212756" y="15978"/>
                  </a:cubicBezTo>
                  <a:cubicBezTo>
                    <a:pt x="236768" y="3949"/>
                    <a:pt x="272330" y="0"/>
                    <a:pt x="294995" y="3310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09180" y="-349830"/>
              <a:ext cx="9024286" cy="6160057"/>
            </a:xfrm>
            <a:custGeom>
              <a:avLst/>
              <a:gdLst/>
              <a:ahLst/>
              <a:cxnLst/>
              <a:rect l="l" t="t" r="r" b="b"/>
              <a:pathLst>
                <a:path w="292119" h="199403" fill="none" extrusionOk="0">
                  <a:moveTo>
                    <a:pt x="21046" y="199402"/>
                  </a:moveTo>
                  <a:cubicBezTo>
                    <a:pt x="17028" y="191824"/>
                    <a:pt x="15773" y="173199"/>
                    <a:pt x="12235" y="162015"/>
                  </a:cubicBezTo>
                  <a:cubicBezTo>
                    <a:pt x="8149" y="149050"/>
                    <a:pt x="4977" y="139600"/>
                    <a:pt x="2580" y="127754"/>
                  </a:cubicBezTo>
                  <a:cubicBezTo>
                    <a:pt x="1" y="114675"/>
                    <a:pt x="5639" y="99702"/>
                    <a:pt x="14746" y="92101"/>
                  </a:cubicBezTo>
                  <a:cubicBezTo>
                    <a:pt x="23556" y="84728"/>
                    <a:pt x="36088" y="81168"/>
                    <a:pt x="47957" y="80825"/>
                  </a:cubicBezTo>
                  <a:cubicBezTo>
                    <a:pt x="53458" y="80665"/>
                    <a:pt x="61287" y="82446"/>
                    <a:pt x="69116" y="83610"/>
                  </a:cubicBezTo>
                  <a:cubicBezTo>
                    <a:pt x="90138" y="86783"/>
                    <a:pt x="120381" y="103217"/>
                    <a:pt x="143640" y="112050"/>
                  </a:cubicBezTo>
                  <a:cubicBezTo>
                    <a:pt x="147452" y="113511"/>
                    <a:pt x="151264" y="114835"/>
                    <a:pt x="155099" y="115930"/>
                  </a:cubicBezTo>
                  <a:cubicBezTo>
                    <a:pt x="173359" y="121135"/>
                    <a:pt x="191688" y="120290"/>
                    <a:pt x="207688" y="113465"/>
                  </a:cubicBezTo>
                  <a:cubicBezTo>
                    <a:pt x="222228" y="107280"/>
                    <a:pt x="233595" y="91051"/>
                    <a:pt x="234325" y="75598"/>
                  </a:cubicBezTo>
                  <a:cubicBezTo>
                    <a:pt x="234873" y="64094"/>
                    <a:pt x="229920" y="53617"/>
                    <a:pt x="214741" y="47934"/>
                  </a:cubicBezTo>
                  <a:cubicBezTo>
                    <a:pt x="185342" y="36932"/>
                    <a:pt x="200932" y="19973"/>
                    <a:pt x="209971" y="15796"/>
                  </a:cubicBezTo>
                  <a:cubicBezTo>
                    <a:pt x="211477" y="15088"/>
                    <a:pt x="212915" y="14244"/>
                    <a:pt x="214444" y="13559"/>
                  </a:cubicBezTo>
                  <a:cubicBezTo>
                    <a:pt x="237133" y="3448"/>
                    <a:pt x="270640" y="1"/>
                    <a:pt x="292119" y="2900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83939" y="-234879"/>
              <a:ext cx="8979863" cy="6050049"/>
            </a:xfrm>
            <a:custGeom>
              <a:avLst/>
              <a:gdLst/>
              <a:ahLst/>
              <a:cxnLst/>
              <a:rect l="l" t="t" r="r" b="b"/>
              <a:pathLst>
                <a:path w="290681" h="195842" fill="none" extrusionOk="0">
                  <a:moveTo>
                    <a:pt x="21365" y="195841"/>
                  </a:moveTo>
                  <a:cubicBezTo>
                    <a:pt x="17690" y="188218"/>
                    <a:pt x="16800" y="168793"/>
                    <a:pt x="13216" y="157472"/>
                  </a:cubicBezTo>
                  <a:cubicBezTo>
                    <a:pt x="9016" y="144165"/>
                    <a:pt x="5638" y="134715"/>
                    <a:pt x="2922" y="122641"/>
                  </a:cubicBezTo>
                  <a:cubicBezTo>
                    <a:pt x="0" y="109311"/>
                    <a:pt x="5775" y="93904"/>
                    <a:pt x="15088" y="86280"/>
                  </a:cubicBezTo>
                  <a:cubicBezTo>
                    <a:pt x="24149" y="78885"/>
                    <a:pt x="37091" y="75917"/>
                    <a:pt x="49143" y="75324"/>
                  </a:cubicBezTo>
                  <a:cubicBezTo>
                    <a:pt x="54667" y="75050"/>
                    <a:pt x="62701" y="77241"/>
                    <a:pt x="70690" y="78542"/>
                  </a:cubicBezTo>
                  <a:cubicBezTo>
                    <a:pt x="90982" y="81829"/>
                    <a:pt x="120267" y="97487"/>
                    <a:pt x="143115" y="105864"/>
                  </a:cubicBezTo>
                  <a:cubicBezTo>
                    <a:pt x="146835" y="107211"/>
                    <a:pt x="150533" y="108466"/>
                    <a:pt x="154254" y="109493"/>
                  </a:cubicBezTo>
                  <a:cubicBezTo>
                    <a:pt x="171920" y="114332"/>
                    <a:pt x="189656" y="113373"/>
                    <a:pt x="205268" y="106686"/>
                  </a:cubicBezTo>
                  <a:cubicBezTo>
                    <a:pt x="219374" y="100683"/>
                    <a:pt x="230467" y="85116"/>
                    <a:pt x="231609" y="70394"/>
                  </a:cubicBezTo>
                  <a:cubicBezTo>
                    <a:pt x="232476" y="59392"/>
                    <a:pt x="228230" y="49486"/>
                    <a:pt x="214216" y="44213"/>
                  </a:cubicBezTo>
                  <a:cubicBezTo>
                    <a:pt x="186871" y="33896"/>
                    <a:pt x="202073" y="18147"/>
                    <a:pt x="210975" y="14380"/>
                  </a:cubicBezTo>
                  <a:cubicBezTo>
                    <a:pt x="212435" y="13764"/>
                    <a:pt x="213828" y="12965"/>
                    <a:pt x="215311" y="12349"/>
                  </a:cubicBezTo>
                  <a:cubicBezTo>
                    <a:pt x="237315" y="3219"/>
                    <a:pt x="269795" y="0"/>
                    <a:pt x="290680" y="2694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733428" y="-4297"/>
              <a:ext cx="8891726" cy="5827932"/>
            </a:xfrm>
            <a:custGeom>
              <a:avLst/>
              <a:gdLst/>
              <a:ahLst/>
              <a:cxnLst/>
              <a:rect l="l" t="t" r="r" b="b"/>
              <a:pathLst>
                <a:path w="287828" h="188652" fill="none" extrusionOk="0">
                  <a:moveTo>
                    <a:pt x="21981" y="188651"/>
                  </a:moveTo>
                  <a:cubicBezTo>
                    <a:pt x="19014" y="180982"/>
                    <a:pt x="18831" y="159937"/>
                    <a:pt x="15179" y="148364"/>
                  </a:cubicBezTo>
                  <a:cubicBezTo>
                    <a:pt x="10774" y="134373"/>
                    <a:pt x="6962" y="124923"/>
                    <a:pt x="3629" y="112392"/>
                  </a:cubicBezTo>
                  <a:cubicBezTo>
                    <a:pt x="0" y="98537"/>
                    <a:pt x="6049" y="82240"/>
                    <a:pt x="15795" y="74639"/>
                  </a:cubicBezTo>
                  <a:cubicBezTo>
                    <a:pt x="25359" y="67152"/>
                    <a:pt x="39054" y="63957"/>
                    <a:pt x="51517" y="64322"/>
                  </a:cubicBezTo>
                  <a:cubicBezTo>
                    <a:pt x="57132" y="64459"/>
                    <a:pt x="65532" y="66855"/>
                    <a:pt x="73817" y="68362"/>
                  </a:cubicBezTo>
                  <a:cubicBezTo>
                    <a:pt x="92694" y="71854"/>
                    <a:pt x="120038" y="86006"/>
                    <a:pt x="142065" y="93424"/>
                  </a:cubicBezTo>
                  <a:cubicBezTo>
                    <a:pt x="145580" y="94611"/>
                    <a:pt x="149072" y="95707"/>
                    <a:pt x="152587" y="96597"/>
                  </a:cubicBezTo>
                  <a:cubicBezTo>
                    <a:pt x="169022" y="100751"/>
                    <a:pt x="185616" y="99518"/>
                    <a:pt x="200429" y="93150"/>
                  </a:cubicBezTo>
                  <a:cubicBezTo>
                    <a:pt x="213691" y="87467"/>
                    <a:pt x="224236" y="73247"/>
                    <a:pt x="226199" y="59985"/>
                  </a:cubicBezTo>
                  <a:cubicBezTo>
                    <a:pt x="227683" y="49965"/>
                    <a:pt x="224852" y="41223"/>
                    <a:pt x="213166" y="36726"/>
                  </a:cubicBezTo>
                  <a:cubicBezTo>
                    <a:pt x="189884" y="27779"/>
                    <a:pt x="204332" y="14494"/>
                    <a:pt x="212960" y="11550"/>
                  </a:cubicBezTo>
                  <a:cubicBezTo>
                    <a:pt x="214353" y="11071"/>
                    <a:pt x="215654" y="10409"/>
                    <a:pt x="217046" y="9929"/>
                  </a:cubicBezTo>
                  <a:cubicBezTo>
                    <a:pt x="237703" y="2739"/>
                    <a:pt x="268106" y="0"/>
                    <a:pt x="287827" y="2306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808157" y="110623"/>
              <a:ext cx="8848014" cy="5717924"/>
            </a:xfrm>
            <a:custGeom>
              <a:avLst/>
              <a:gdLst/>
              <a:ahLst/>
              <a:cxnLst/>
              <a:rect l="l" t="t" r="r" b="b"/>
              <a:pathLst>
                <a:path w="286413" h="185091" fill="none" extrusionOk="0">
                  <a:moveTo>
                    <a:pt x="22278" y="185091"/>
                  </a:moveTo>
                  <a:cubicBezTo>
                    <a:pt x="19676" y="177353"/>
                    <a:pt x="19836" y="155532"/>
                    <a:pt x="16138" y="143823"/>
                  </a:cubicBezTo>
                  <a:cubicBezTo>
                    <a:pt x="11642" y="129489"/>
                    <a:pt x="7624" y="120039"/>
                    <a:pt x="3972" y="107280"/>
                  </a:cubicBezTo>
                  <a:cubicBezTo>
                    <a:pt x="1" y="93174"/>
                    <a:pt x="6209" y="76420"/>
                    <a:pt x="16138" y="68819"/>
                  </a:cubicBezTo>
                  <a:cubicBezTo>
                    <a:pt x="25953" y="61287"/>
                    <a:pt x="40059" y="58228"/>
                    <a:pt x="52704" y="58821"/>
                  </a:cubicBezTo>
                  <a:cubicBezTo>
                    <a:pt x="58365" y="59073"/>
                    <a:pt x="66947" y="61652"/>
                    <a:pt x="75393" y="63295"/>
                  </a:cubicBezTo>
                  <a:cubicBezTo>
                    <a:pt x="93539" y="66856"/>
                    <a:pt x="119925" y="80277"/>
                    <a:pt x="141540" y="87239"/>
                  </a:cubicBezTo>
                  <a:cubicBezTo>
                    <a:pt x="144941" y="88312"/>
                    <a:pt x="148342" y="89339"/>
                    <a:pt x="151743" y="90161"/>
                  </a:cubicBezTo>
                  <a:cubicBezTo>
                    <a:pt x="167561" y="93950"/>
                    <a:pt x="183585" y="92580"/>
                    <a:pt x="197987" y="86394"/>
                  </a:cubicBezTo>
                  <a:cubicBezTo>
                    <a:pt x="210838" y="80871"/>
                    <a:pt x="221109" y="67312"/>
                    <a:pt x="223483" y="54781"/>
                  </a:cubicBezTo>
                  <a:cubicBezTo>
                    <a:pt x="225286" y="45263"/>
                    <a:pt x="223141" y="37092"/>
                    <a:pt x="212664" y="33006"/>
                  </a:cubicBezTo>
                  <a:cubicBezTo>
                    <a:pt x="191391" y="24721"/>
                    <a:pt x="205451" y="12669"/>
                    <a:pt x="213965" y="10135"/>
                  </a:cubicBezTo>
                  <a:cubicBezTo>
                    <a:pt x="215289" y="9747"/>
                    <a:pt x="216567" y="9154"/>
                    <a:pt x="217914" y="8720"/>
                  </a:cubicBezTo>
                  <a:cubicBezTo>
                    <a:pt x="237886" y="2489"/>
                    <a:pt x="267262" y="1"/>
                    <a:pt x="286413" y="2101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883597" y="225574"/>
              <a:ext cx="8802911" cy="5607205"/>
            </a:xfrm>
            <a:custGeom>
              <a:avLst/>
              <a:gdLst/>
              <a:ahLst/>
              <a:cxnLst/>
              <a:rect l="l" t="t" r="r" b="b"/>
              <a:pathLst>
                <a:path w="284953" h="181507" fill="none" extrusionOk="0">
                  <a:moveTo>
                    <a:pt x="22575" y="181507"/>
                  </a:moveTo>
                  <a:cubicBezTo>
                    <a:pt x="20315" y="173746"/>
                    <a:pt x="20840" y="151126"/>
                    <a:pt x="17097" y="139257"/>
                  </a:cubicBezTo>
                  <a:cubicBezTo>
                    <a:pt x="12509" y="124603"/>
                    <a:pt x="8264" y="115154"/>
                    <a:pt x="4315" y="102143"/>
                  </a:cubicBezTo>
                  <a:cubicBezTo>
                    <a:pt x="1" y="87809"/>
                    <a:pt x="6324" y="70622"/>
                    <a:pt x="16458" y="62998"/>
                  </a:cubicBezTo>
                  <a:cubicBezTo>
                    <a:pt x="26547" y="55443"/>
                    <a:pt x="41018" y="52498"/>
                    <a:pt x="53869" y="53320"/>
                  </a:cubicBezTo>
                  <a:cubicBezTo>
                    <a:pt x="59575" y="53663"/>
                    <a:pt x="68340" y="56447"/>
                    <a:pt x="76945" y="58228"/>
                  </a:cubicBezTo>
                  <a:cubicBezTo>
                    <a:pt x="94361" y="61834"/>
                    <a:pt x="119788" y="74570"/>
                    <a:pt x="140993" y="81030"/>
                  </a:cubicBezTo>
                  <a:cubicBezTo>
                    <a:pt x="144303" y="82034"/>
                    <a:pt x="147567" y="82970"/>
                    <a:pt x="150876" y="83723"/>
                  </a:cubicBezTo>
                  <a:cubicBezTo>
                    <a:pt x="166078" y="87170"/>
                    <a:pt x="181553" y="85664"/>
                    <a:pt x="195545" y="79615"/>
                  </a:cubicBezTo>
                  <a:cubicBezTo>
                    <a:pt x="207962" y="74274"/>
                    <a:pt x="217983" y="61377"/>
                    <a:pt x="220745" y="49600"/>
                  </a:cubicBezTo>
                  <a:cubicBezTo>
                    <a:pt x="222867" y="40561"/>
                    <a:pt x="221429" y="32960"/>
                    <a:pt x="212117" y="29285"/>
                  </a:cubicBezTo>
                  <a:cubicBezTo>
                    <a:pt x="192875" y="21661"/>
                    <a:pt x="206547" y="10819"/>
                    <a:pt x="214947" y="8742"/>
                  </a:cubicBezTo>
                  <a:cubicBezTo>
                    <a:pt x="216225" y="8423"/>
                    <a:pt x="217458" y="7875"/>
                    <a:pt x="218759" y="7533"/>
                  </a:cubicBezTo>
                  <a:cubicBezTo>
                    <a:pt x="238069" y="2260"/>
                    <a:pt x="266418" y="0"/>
                    <a:pt x="284952" y="1918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958357" y="341205"/>
              <a:ext cx="8759167" cy="5495807"/>
            </a:xfrm>
            <a:custGeom>
              <a:avLst/>
              <a:gdLst/>
              <a:ahLst/>
              <a:cxnLst/>
              <a:rect l="l" t="t" r="r" b="b"/>
              <a:pathLst>
                <a:path w="283537" h="177901" fill="none" extrusionOk="0">
                  <a:moveTo>
                    <a:pt x="22871" y="177901"/>
                  </a:moveTo>
                  <a:cubicBezTo>
                    <a:pt x="20977" y="170117"/>
                    <a:pt x="21844" y="146699"/>
                    <a:pt x="18078" y="134693"/>
                  </a:cubicBezTo>
                  <a:cubicBezTo>
                    <a:pt x="13376" y="119696"/>
                    <a:pt x="8948" y="110247"/>
                    <a:pt x="4657" y="97008"/>
                  </a:cubicBezTo>
                  <a:cubicBezTo>
                    <a:pt x="0" y="82423"/>
                    <a:pt x="6460" y="64779"/>
                    <a:pt x="16823" y="57155"/>
                  </a:cubicBezTo>
                  <a:cubicBezTo>
                    <a:pt x="27140" y="49554"/>
                    <a:pt x="41999" y="46747"/>
                    <a:pt x="55078" y="47797"/>
                  </a:cubicBezTo>
                  <a:cubicBezTo>
                    <a:pt x="60807" y="48253"/>
                    <a:pt x="69755" y="51221"/>
                    <a:pt x="78520" y="53138"/>
                  </a:cubicBezTo>
                  <a:cubicBezTo>
                    <a:pt x="95228" y="56790"/>
                    <a:pt x="119674" y="68819"/>
                    <a:pt x="140490" y="74799"/>
                  </a:cubicBezTo>
                  <a:cubicBezTo>
                    <a:pt x="143663" y="75712"/>
                    <a:pt x="146836" y="76579"/>
                    <a:pt x="150054" y="77264"/>
                  </a:cubicBezTo>
                  <a:cubicBezTo>
                    <a:pt x="164639" y="80368"/>
                    <a:pt x="179521" y="78725"/>
                    <a:pt x="193125" y="72836"/>
                  </a:cubicBezTo>
                  <a:cubicBezTo>
                    <a:pt x="205131" y="67655"/>
                    <a:pt x="214878" y="55420"/>
                    <a:pt x="218028" y="44373"/>
                  </a:cubicBezTo>
                  <a:cubicBezTo>
                    <a:pt x="220493" y="35813"/>
                    <a:pt x="219740" y="28806"/>
                    <a:pt x="211591" y="25519"/>
                  </a:cubicBezTo>
                  <a:cubicBezTo>
                    <a:pt x="194404" y="18580"/>
                    <a:pt x="207642" y="8971"/>
                    <a:pt x="215928" y="7305"/>
                  </a:cubicBezTo>
                  <a:cubicBezTo>
                    <a:pt x="217183" y="7054"/>
                    <a:pt x="218370" y="6574"/>
                    <a:pt x="219603" y="6300"/>
                  </a:cubicBezTo>
                  <a:cubicBezTo>
                    <a:pt x="238251" y="2009"/>
                    <a:pt x="265573" y="1"/>
                    <a:pt x="283536" y="1690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1033085" y="456156"/>
              <a:ext cx="8714743" cy="5385798"/>
            </a:xfrm>
            <a:custGeom>
              <a:avLst/>
              <a:gdLst/>
              <a:ahLst/>
              <a:cxnLst/>
              <a:rect l="l" t="t" r="r" b="b"/>
              <a:pathLst>
                <a:path w="282099" h="174340" fill="none" extrusionOk="0">
                  <a:moveTo>
                    <a:pt x="23191" y="174340"/>
                  </a:moveTo>
                  <a:cubicBezTo>
                    <a:pt x="21617" y="166510"/>
                    <a:pt x="22872" y="142293"/>
                    <a:pt x="19060" y="130150"/>
                  </a:cubicBezTo>
                  <a:cubicBezTo>
                    <a:pt x="14244" y="114811"/>
                    <a:pt x="9610" y="105362"/>
                    <a:pt x="5000" y="91895"/>
                  </a:cubicBezTo>
                  <a:cubicBezTo>
                    <a:pt x="1" y="77058"/>
                    <a:pt x="6597" y="58958"/>
                    <a:pt x="17166" y="51334"/>
                  </a:cubicBezTo>
                  <a:cubicBezTo>
                    <a:pt x="27757" y="43711"/>
                    <a:pt x="43004" y="41017"/>
                    <a:pt x="56265" y="42295"/>
                  </a:cubicBezTo>
                  <a:cubicBezTo>
                    <a:pt x="62017" y="42843"/>
                    <a:pt x="71170" y="45993"/>
                    <a:pt x="80072" y="48047"/>
                  </a:cubicBezTo>
                  <a:cubicBezTo>
                    <a:pt x="96073" y="51745"/>
                    <a:pt x="119537" y="63112"/>
                    <a:pt x="139966" y="68613"/>
                  </a:cubicBezTo>
                  <a:cubicBezTo>
                    <a:pt x="143024" y="69435"/>
                    <a:pt x="146106" y="70211"/>
                    <a:pt x="149210" y="70827"/>
                  </a:cubicBezTo>
                  <a:cubicBezTo>
                    <a:pt x="163179" y="73589"/>
                    <a:pt x="177491" y="71808"/>
                    <a:pt x="190706" y="66079"/>
                  </a:cubicBezTo>
                  <a:cubicBezTo>
                    <a:pt x="202279" y="61058"/>
                    <a:pt x="211774" y="49485"/>
                    <a:pt x="215312" y="39191"/>
                  </a:cubicBezTo>
                  <a:cubicBezTo>
                    <a:pt x="218120" y="31088"/>
                    <a:pt x="218051" y="24697"/>
                    <a:pt x="211067" y="21798"/>
                  </a:cubicBezTo>
                  <a:cubicBezTo>
                    <a:pt x="195911" y="15521"/>
                    <a:pt x="208738" y="7122"/>
                    <a:pt x="216933" y="5912"/>
                  </a:cubicBezTo>
                  <a:cubicBezTo>
                    <a:pt x="218120" y="5729"/>
                    <a:pt x="219284" y="5318"/>
                    <a:pt x="220471" y="5090"/>
                  </a:cubicBezTo>
                  <a:cubicBezTo>
                    <a:pt x="238457" y="1781"/>
                    <a:pt x="264729" y="0"/>
                    <a:pt x="282099" y="1507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1107845" y="571076"/>
              <a:ext cx="8671030" cy="5275111"/>
            </a:xfrm>
            <a:custGeom>
              <a:avLst/>
              <a:gdLst/>
              <a:ahLst/>
              <a:cxnLst/>
              <a:rect l="l" t="t" r="r" b="b"/>
              <a:pathLst>
                <a:path w="280684" h="170757" fill="none" extrusionOk="0">
                  <a:moveTo>
                    <a:pt x="23488" y="170756"/>
                  </a:moveTo>
                  <a:cubicBezTo>
                    <a:pt x="22278" y="162905"/>
                    <a:pt x="23899" y="137865"/>
                    <a:pt x="20041" y="125608"/>
                  </a:cubicBezTo>
                  <a:cubicBezTo>
                    <a:pt x="15111" y="109950"/>
                    <a:pt x="10272" y="100500"/>
                    <a:pt x="5364" y="86782"/>
                  </a:cubicBezTo>
                  <a:cubicBezTo>
                    <a:pt x="0" y="71672"/>
                    <a:pt x="6734" y="53161"/>
                    <a:pt x="17507" y="45537"/>
                  </a:cubicBezTo>
                  <a:cubicBezTo>
                    <a:pt x="28349" y="37868"/>
                    <a:pt x="43985" y="35266"/>
                    <a:pt x="57452" y="36795"/>
                  </a:cubicBezTo>
                  <a:cubicBezTo>
                    <a:pt x="63249" y="37457"/>
                    <a:pt x="72585" y="40789"/>
                    <a:pt x="81647" y="42981"/>
                  </a:cubicBezTo>
                  <a:cubicBezTo>
                    <a:pt x="96939" y="46701"/>
                    <a:pt x="119422" y="57406"/>
                    <a:pt x="139440" y="62405"/>
                  </a:cubicBezTo>
                  <a:cubicBezTo>
                    <a:pt x="142408" y="63135"/>
                    <a:pt x="145375" y="63820"/>
                    <a:pt x="148365" y="64368"/>
                  </a:cubicBezTo>
                  <a:cubicBezTo>
                    <a:pt x="161718" y="66810"/>
                    <a:pt x="175481" y="64893"/>
                    <a:pt x="188264" y="59301"/>
                  </a:cubicBezTo>
                  <a:cubicBezTo>
                    <a:pt x="199425" y="54462"/>
                    <a:pt x="208692" y="43551"/>
                    <a:pt x="212618" y="33988"/>
                  </a:cubicBezTo>
                  <a:cubicBezTo>
                    <a:pt x="215745" y="26387"/>
                    <a:pt x="216339" y="20566"/>
                    <a:pt x="210541" y="18078"/>
                  </a:cubicBezTo>
                  <a:cubicBezTo>
                    <a:pt x="197439" y="12463"/>
                    <a:pt x="210199" y="7008"/>
                    <a:pt x="217936" y="4497"/>
                  </a:cubicBezTo>
                  <a:cubicBezTo>
                    <a:pt x="219032" y="4132"/>
                    <a:pt x="220196" y="4041"/>
                    <a:pt x="221337" y="3881"/>
                  </a:cubicBezTo>
                  <a:cubicBezTo>
                    <a:pt x="238662" y="1553"/>
                    <a:pt x="263884" y="1"/>
                    <a:pt x="280683" y="1302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1182574" y="686027"/>
              <a:ext cx="8626607" cy="5164392"/>
            </a:xfrm>
            <a:custGeom>
              <a:avLst/>
              <a:gdLst/>
              <a:ahLst/>
              <a:cxnLst/>
              <a:rect l="l" t="t" r="r" b="b"/>
              <a:pathLst>
                <a:path w="279246" h="167173" fill="none" extrusionOk="0">
                  <a:moveTo>
                    <a:pt x="23808" y="167172"/>
                  </a:moveTo>
                  <a:cubicBezTo>
                    <a:pt x="22940" y="159298"/>
                    <a:pt x="24903" y="133460"/>
                    <a:pt x="21000" y="121065"/>
                  </a:cubicBezTo>
                  <a:cubicBezTo>
                    <a:pt x="16001" y="105065"/>
                    <a:pt x="10934" y="95615"/>
                    <a:pt x="5707" y="81646"/>
                  </a:cubicBezTo>
                  <a:cubicBezTo>
                    <a:pt x="1" y="66308"/>
                    <a:pt x="6871" y="47340"/>
                    <a:pt x="17873" y="39716"/>
                  </a:cubicBezTo>
                  <a:cubicBezTo>
                    <a:pt x="28943" y="32001"/>
                    <a:pt x="44990" y="29536"/>
                    <a:pt x="58639" y="31294"/>
                  </a:cubicBezTo>
                  <a:cubicBezTo>
                    <a:pt x="64482" y="32047"/>
                    <a:pt x="74001" y="35539"/>
                    <a:pt x="83222" y="37913"/>
                  </a:cubicBezTo>
                  <a:cubicBezTo>
                    <a:pt x="97785" y="41656"/>
                    <a:pt x="119286" y="51699"/>
                    <a:pt x="138916" y="56196"/>
                  </a:cubicBezTo>
                  <a:cubicBezTo>
                    <a:pt x="141769" y="56858"/>
                    <a:pt x="144622" y="57451"/>
                    <a:pt x="147521" y="57931"/>
                  </a:cubicBezTo>
                  <a:cubicBezTo>
                    <a:pt x="160257" y="60031"/>
                    <a:pt x="173450" y="57976"/>
                    <a:pt x="185845" y="52544"/>
                  </a:cubicBezTo>
                  <a:cubicBezTo>
                    <a:pt x="196595" y="47865"/>
                    <a:pt x="205611" y="37593"/>
                    <a:pt x="209902" y="28806"/>
                  </a:cubicBezTo>
                  <a:cubicBezTo>
                    <a:pt x="213372" y="21661"/>
                    <a:pt x="214650" y="16434"/>
                    <a:pt x="210017" y="14357"/>
                  </a:cubicBezTo>
                  <a:cubicBezTo>
                    <a:pt x="198969" y="9381"/>
                    <a:pt x="211203" y="5159"/>
                    <a:pt x="218941" y="3082"/>
                  </a:cubicBezTo>
                  <a:cubicBezTo>
                    <a:pt x="219991" y="2808"/>
                    <a:pt x="221110" y="2785"/>
                    <a:pt x="222205" y="2694"/>
                  </a:cubicBezTo>
                  <a:cubicBezTo>
                    <a:pt x="238868" y="1347"/>
                    <a:pt x="263040" y="0"/>
                    <a:pt x="279246" y="1119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1258045" y="801657"/>
              <a:ext cx="8582153" cy="5053704"/>
            </a:xfrm>
            <a:custGeom>
              <a:avLst/>
              <a:gdLst/>
              <a:ahLst/>
              <a:cxnLst/>
              <a:rect l="l" t="t" r="r" b="b"/>
              <a:pathLst>
                <a:path w="277807" h="163590" fill="none" extrusionOk="0">
                  <a:moveTo>
                    <a:pt x="24081" y="163589"/>
                  </a:moveTo>
                  <a:cubicBezTo>
                    <a:pt x="23579" y="155669"/>
                    <a:pt x="25907" y="129032"/>
                    <a:pt x="21958" y="116501"/>
                  </a:cubicBezTo>
                  <a:cubicBezTo>
                    <a:pt x="16845" y="100158"/>
                    <a:pt x="11573" y="90708"/>
                    <a:pt x="6026" y="76511"/>
                  </a:cubicBezTo>
                  <a:cubicBezTo>
                    <a:pt x="0" y="60921"/>
                    <a:pt x="6985" y="41497"/>
                    <a:pt x="18192" y="33873"/>
                  </a:cubicBezTo>
                  <a:cubicBezTo>
                    <a:pt x="29536" y="26135"/>
                    <a:pt x="45970" y="23762"/>
                    <a:pt x="59803" y="25770"/>
                  </a:cubicBezTo>
                  <a:cubicBezTo>
                    <a:pt x="65691" y="26638"/>
                    <a:pt x="75415" y="30290"/>
                    <a:pt x="84773" y="32823"/>
                  </a:cubicBezTo>
                  <a:cubicBezTo>
                    <a:pt x="98628" y="36567"/>
                    <a:pt x="119148" y="45993"/>
                    <a:pt x="138367" y="49965"/>
                  </a:cubicBezTo>
                  <a:cubicBezTo>
                    <a:pt x="141106" y="50536"/>
                    <a:pt x="143868" y="51083"/>
                    <a:pt x="146676" y="51472"/>
                  </a:cubicBezTo>
                  <a:cubicBezTo>
                    <a:pt x="158796" y="53252"/>
                    <a:pt x="171395" y="51038"/>
                    <a:pt x="183402" y="45765"/>
                  </a:cubicBezTo>
                  <a:cubicBezTo>
                    <a:pt x="193719" y="41246"/>
                    <a:pt x="202529" y="31636"/>
                    <a:pt x="207163" y="23579"/>
                  </a:cubicBezTo>
                  <a:cubicBezTo>
                    <a:pt x="210997" y="16914"/>
                    <a:pt x="212960" y="12281"/>
                    <a:pt x="209468" y="10591"/>
                  </a:cubicBezTo>
                  <a:cubicBezTo>
                    <a:pt x="200475" y="6277"/>
                    <a:pt x="212161" y="3242"/>
                    <a:pt x="219899" y="1667"/>
                  </a:cubicBezTo>
                  <a:cubicBezTo>
                    <a:pt x="220926" y="1461"/>
                    <a:pt x="221999" y="1484"/>
                    <a:pt x="223049" y="1461"/>
                  </a:cubicBezTo>
                  <a:cubicBezTo>
                    <a:pt x="239050" y="1096"/>
                    <a:pt x="262172" y="1"/>
                    <a:pt x="277807" y="891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1332774" y="916608"/>
              <a:ext cx="8537760" cy="4942985"/>
            </a:xfrm>
            <a:custGeom>
              <a:avLst/>
              <a:gdLst/>
              <a:ahLst/>
              <a:cxnLst/>
              <a:rect l="l" t="t" r="r" b="b"/>
              <a:pathLst>
                <a:path w="276370" h="160006" fill="none" extrusionOk="0">
                  <a:moveTo>
                    <a:pt x="24401" y="160005"/>
                  </a:moveTo>
                  <a:cubicBezTo>
                    <a:pt x="24241" y="152062"/>
                    <a:pt x="26912" y="124626"/>
                    <a:pt x="22940" y="111958"/>
                  </a:cubicBezTo>
                  <a:cubicBezTo>
                    <a:pt x="17713" y="95273"/>
                    <a:pt x="12235" y="85823"/>
                    <a:pt x="6392" y="71397"/>
                  </a:cubicBezTo>
                  <a:cubicBezTo>
                    <a:pt x="1" y="55557"/>
                    <a:pt x="7122" y="35699"/>
                    <a:pt x="18535" y="28052"/>
                  </a:cubicBezTo>
                  <a:cubicBezTo>
                    <a:pt x="30130" y="20292"/>
                    <a:pt x="46952" y="18032"/>
                    <a:pt x="60990" y="20269"/>
                  </a:cubicBezTo>
                  <a:cubicBezTo>
                    <a:pt x="66924" y="21228"/>
                    <a:pt x="76831" y="25039"/>
                    <a:pt x="86349" y="27756"/>
                  </a:cubicBezTo>
                  <a:cubicBezTo>
                    <a:pt x="99496" y="31476"/>
                    <a:pt x="119012" y="40309"/>
                    <a:pt x="137843" y="43779"/>
                  </a:cubicBezTo>
                  <a:cubicBezTo>
                    <a:pt x="140490" y="44258"/>
                    <a:pt x="143138" y="44715"/>
                    <a:pt x="145832" y="45034"/>
                  </a:cubicBezTo>
                  <a:cubicBezTo>
                    <a:pt x="157336" y="46472"/>
                    <a:pt x="169387" y="44121"/>
                    <a:pt x="180983" y="38986"/>
                  </a:cubicBezTo>
                  <a:cubicBezTo>
                    <a:pt x="190866" y="34649"/>
                    <a:pt x="199471" y="25701"/>
                    <a:pt x="204447" y="18397"/>
                  </a:cubicBezTo>
                  <a:cubicBezTo>
                    <a:pt x="208647" y="12212"/>
                    <a:pt x="211272" y="8126"/>
                    <a:pt x="208966" y="6870"/>
                  </a:cubicBezTo>
                  <a:cubicBezTo>
                    <a:pt x="202050" y="3127"/>
                    <a:pt x="213143" y="1301"/>
                    <a:pt x="220904" y="251"/>
                  </a:cubicBezTo>
                  <a:cubicBezTo>
                    <a:pt x="221885" y="114"/>
                    <a:pt x="222913" y="228"/>
                    <a:pt x="223894" y="251"/>
                  </a:cubicBezTo>
                  <a:cubicBezTo>
                    <a:pt x="239256" y="890"/>
                    <a:pt x="261350" y="0"/>
                    <a:pt x="276370" y="708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1407533" y="959611"/>
              <a:ext cx="8494016" cy="4904215"/>
            </a:xfrm>
            <a:custGeom>
              <a:avLst/>
              <a:gdLst/>
              <a:ahLst/>
              <a:cxnLst/>
              <a:rect l="l" t="t" r="r" b="b"/>
              <a:pathLst>
                <a:path w="274954" h="158751" fill="none" extrusionOk="0">
                  <a:moveTo>
                    <a:pt x="24697" y="158750"/>
                  </a:moveTo>
                  <a:cubicBezTo>
                    <a:pt x="24903" y="150784"/>
                    <a:pt x="27938" y="122526"/>
                    <a:pt x="23921" y="109744"/>
                  </a:cubicBezTo>
                  <a:cubicBezTo>
                    <a:pt x="18580" y="92717"/>
                    <a:pt x="12896" y="83267"/>
                    <a:pt x="6734" y="68613"/>
                  </a:cubicBezTo>
                  <a:cubicBezTo>
                    <a:pt x="0" y="52521"/>
                    <a:pt x="7281" y="32207"/>
                    <a:pt x="18877" y="24560"/>
                  </a:cubicBezTo>
                  <a:cubicBezTo>
                    <a:pt x="30746" y="16777"/>
                    <a:pt x="47956" y="14609"/>
                    <a:pt x="62176" y="17119"/>
                  </a:cubicBezTo>
                  <a:cubicBezTo>
                    <a:pt x="68134" y="18146"/>
                    <a:pt x="78268" y="22118"/>
                    <a:pt x="87923" y="24994"/>
                  </a:cubicBezTo>
                  <a:cubicBezTo>
                    <a:pt x="100386" y="28737"/>
                    <a:pt x="118874" y="36955"/>
                    <a:pt x="137317" y="39899"/>
                  </a:cubicBezTo>
                  <a:cubicBezTo>
                    <a:pt x="139851" y="40310"/>
                    <a:pt x="142407" y="40675"/>
                    <a:pt x="144987" y="40926"/>
                  </a:cubicBezTo>
                  <a:cubicBezTo>
                    <a:pt x="155874" y="42045"/>
                    <a:pt x="167355" y="39534"/>
                    <a:pt x="178540" y="34558"/>
                  </a:cubicBezTo>
                  <a:cubicBezTo>
                    <a:pt x="188035" y="30381"/>
                    <a:pt x="196435" y="22118"/>
                    <a:pt x="201730" y="15522"/>
                  </a:cubicBezTo>
                  <a:cubicBezTo>
                    <a:pt x="206318" y="9838"/>
                    <a:pt x="209628" y="6323"/>
                    <a:pt x="208441" y="5478"/>
                  </a:cubicBezTo>
                  <a:cubicBezTo>
                    <a:pt x="203762" y="2146"/>
                    <a:pt x="214193" y="0"/>
                    <a:pt x="221908" y="1187"/>
                  </a:cubicBezTo>
                  <a:cubicBezTo>
                    <a:pt x="222844" y="1324"/>
                    <a:pt x="223802" y="1279"/>
                    <a:pt x="224761" y="1393"/>
                  </a:cubicBezTo>
                  <a:cubicBezTo>
                    <a:pt x="239460" y="3013"/>
                    <a:pt x="260505" y="2329"/>
                    <a:pt x="274954" y="2854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1482262" y="1013889"/>
              <a:ext cx="8449624" cy="4854849"/>
            </a:xfrm>
            <a:custGeom>
              <a:avLst/>
              <a:gdLst/>
              <a:ahLst/>
              <a:cxnLst/>
              <a:rect l="l" t="t" r="r" b="b"/>
              <a:pathLst>
                <a:path w="273517" h="157153" fill="none" extrusionOk="0">
                  <a:moveTo>
                    <a:pt x="25017" y="157153"/>
                  </a:moveTo>
                  <a:cubicBezTo>
                    <a:pt x="25565" y="149141"/>
                    <a:pt x="28943" y="120085"/>
                    <a:pt x="24903" y="107166"/>
                  </a:cubicBezTo>
                  <a:cubicBezTo>
                    <a:pt x="19471" y="89796"/>
                    <a:pt x="13559" y="80346"/>
                    <a:pt x="7077" y="65441"/>
                  </a:cubicBezTo>
                  <a:cubicBezTo>
                    <a:pt x="1" y="49121"/>
                    <a:pt x="7419" y="28373"/>
                    <a:pt x="19242" y="20726"/>
                  </a:cubicBezTo>
                  <a:cubicBezTo>
                    <a:pt x="31340" y="12874"/>
                    <a:pt x="48961" y="10820"/>
                    <a:pt x="63387" y="13582"/>
                  </a:cubicBezTo>
                  <a:cubicBezTo>
                    <a:pt x="69367" y="14723"/>
                    <a:pt x="79707" y="18809"/>
                    <a:pt x="89476" y="21890"/>
                  </a:cubicBezTo>
                  <a:cubicBezTo>
                    <a:pt x="101254" y="25611"/>
                    <a:pt x="118738" y="33257"/>
                    <a:pt x="136816" y="35654"/>
                  </a:cubicBezTo>
                  <a:cubicBezTo>
                    <a:pt x="139212" y="35974"/>
                    <a:pt x="141655" y="36270"/>
                    <a:pt x="144165" y="36453"/>
                  </a:cubicBezTo>
                  <a:cubicBezTo>
                    <a:pt x="154414" y="37252"/>
                    <a:pt x="165324" y="34581"/>
                    <a:pt x="176121" y="29765"/>
                  </a:cubicBezTo>
                  <a:cubicBezTo>
                    <a:pt x="185182" y="25748"/>
                    <a:pt x="193399" y="18170"/>
                    <a:pt x="199037" y="12304"/>
                  </a:cubicBezTo>
                  <a:cubicBezTo>
                    <a:pt x="203990" y="7100"/>
                    <a:pt x="207802" y="4338"/>
                    <a:pt x="207916" y="3721"/>
                  </a:cubicBezTo>
                  <a:cubicBezTo>
                    <a:pt x="204835" y="1781"/>
                    <a:pt x="215289" y="1"/>
                    <a:pt x="222890" y="1736"/>
                  </a:cubicBezTo>
                  <a:cubicBezTo>
                    <a:pt x="223803" y="1941"/>
                    <a:pt x="224716" y="1964"/>
                    <a:pt x="225629" y="2147"/>
                  </a:cubicBezTo>
                  <a:cubicBezTo>
                    <a:pt x="239666" y="4771"/>
                    <a:pt x="259661" y="4292"/>
                    <a:pt x="273516" y="4612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1557702" y="1068908"/>
              <a:ext cx="8405201" cy="4804062"/>
            </a:xfrm>
            <a:custGeom>
              <a:avLst/>
              <a:gdLst/>
              <a:ahLst/>
              <a:cxnLst/>
              <a:rect l="l" t="t" r="r" b="b"/>
              <a:pathLst>
                <a:path w="272079" h="155509" fill="none" extrusionOk="0">
                  <a:moveTo>
                    <a:pt x="25291" y="155509"/>
                  </a:moveTo>
                  <a:cubicBezTo>
                    <a:pt x="26204" y="147474"/>
                    <a:pt x="29948" y="117619"/>
                    <a:pt x="25862" y="104540"/>
                  </a:cubicBezTo>
                  <a:cubicBezTo>
                    <a:pt x="20315" y="86850"/>
                    <a:pt x="14198" y="77401"/>
                    <a:pt x="7419" y="62268"/>
                  </a:cubicBezTo>
                  <a:cubicBezTo>
                    <a:pt x="1" y="45674"/>
                    <a:pt x="7533" y="24492"/>
                    <a:pt x="19562" y="16845"/>
                  </a:cubicBezTo>
                  <a:cubicBezTo>
                    <a:pt x="31934" y="8971"/>
                    <a:pt x="49920" y="7008"/>
                    <a:pt x="64551" y="10021"/>
                  </a:cubicBezTo>
                  <a:cubicBezTo>
                    <a:pt x="70577" y="11253"/>
                    <a:pt x="81122" y="15453"/>
                    <a:pt x="91028" y="18763"/>
                  </a:cubicBezTo>
                  <a:cubicBezTo>
                    <a:pt x="102121" y="22460"/>
                    <a:pt x="118601" y="29536"/>
                    <a:pt x="136268" y="31408"/>
                  </a:cubicBezTo>
                  <a:cubicBezTo>
                    <a:pt x="138573" y="31636"/>
                    <a:pt x="140902" y="31842"/>
                    <a:pt x="143298" y="31956"/>
                  </a:cubicBezTo>
                  <a:cubicBezTo>
                    <a:pt x="152931" y="32435"/>
                    <a:pt x="163270" y="29582"/>
                    <a:pt x="173679" y="24926"/>
                  </a:cubicBezTo>
                  <a:cubicBezTo>
                    <a:pt x="182307" y="21068"/>
                    <a:pt x="190364" y="14220"/>
                    <a:pt x="196299" y="9039"/>
                  </a:cubicBezTo>
                  <a:cubicBezTo>
                    <a:pt x="201663" y="4383"/>
                    <a:pt x="206068" y="2146"/>
                    <a:pt x="207369" y="1918"/>
                  </a:cubicBezTo>
                  <a:cubicBezTo>
                    <a:pt x="206319" y="685"/>
                    <a:pt x="216385" y="0"/>
                    <a:pt x="223872" y="2260"/>
                  </a:cubicBezTo>
                  <a:cubicBezTo>
                    <a:pt x="224716" y="2534"/>
                    <a:pt x="225606" y="2648"/>
                    <a:pt x="226474" y="2876"/>
                  </a:cubicBezTo>
                  <a:cubicBezTo>
                    <a:pt x="239849" y="6528"/>
                    <a:pt x="258794" y="6254"/>
                    <a:pt x="272079" y="6369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1632462" y="1111200"/>
              <a:ext cx="8360777" cy="4766002"/>
            </a:xfrm>
            <a:custGeom>
              <a:avLst/>
              <a:gdLst/>
              <a:ahLst/>
              <a:cxnLst/>
              <a:rect l="l" t="t" r="r" b="b"/>
              <a:pathLst>
                <a:path w="270641" h="154277" fill="none" extrusionOk="0">
                  <a:moveTo>
                    <a:pt x="25610" y="154277"/>
                  </a:moveTo>
                  <a:cubicBezTo>
                    <a:pt x="26843" y="146219"/>
                    <a:pt x="30952" y="115565"/>
                    <a:pt x="26820" y="102349"/>
                  </a:cubicBezTo>
                  <a:cubicBezTo>
                    <a:pt x="21182" y="84317"/>
                    <a:pt x="14860" y="74868"/>
                    <a:pt x="7761" y="59506"/>
                  </a:cubicBezTo>
                  <a:cubicBezTo>
                    <a:pt x="0" y="42661"/>
                    <a:pt x="7693" y="21069"/>
                    <a:pt x="19904" y="13376"/>
                  </a:cubicBezTo>
                  <a:cubicBezTo>
                    <a:pt x="32549" y="5502"/>
                    <a:pt x="50924" y="3630"/>
                    <a:pt x="65737" y="6871"/>
                  </a:cubicBezTo>
                  <a:cubicBezTo>
                    <a:pt x="71809" y="8195"/>
                    <a:pt x="82582" y="12509"/>
                    <a:pt x="92603" y="16047"/>
                  </a:cubicBezTo>
                  <a:cubicBezTo>
                    <a:pt x="103011" y="19699"/>
                    <a:pt x="118464" y="26250"/>
                    <a:pt x="135743" y="27551"/>
                  </a:cubicBezTo>
                  <a:cubicBezTo>
                    <a:pt x="137934" y="27711"/>
                    <a:pt x="140171" y="27734"/>
                    <a:pt x="142453" y="27870"/>
                  </a:cubicBezTo>
                  <a:cubicBezTo>
                    <a:pt x="151446" y="28418"/>
                    <a:pt x="161261" y="25017"/>
                    <a:pt x="171259" y="20521"/>
                  </a:cubicBezTo>
                  <a:cubicBezTo>
                    <a:pt x="179476" y="16823"/>
                    <a:pt x="187328" y="10683"/>
                    <a:pt x="193582" y="6209"/>
                  </a:cubicBezTo>
                  <a:cubicBezTo>
                    <a:pt x="199334" y="2055"/>
                    <a:pt x="204378" y="389"/>
                    <a:pt x="206843" y="549"/>
                  </a:cubicBezTo>
                  <a:cubicBezTo>
                    <a:pt x="207825" y="1"/>
                    <a:pt x="217526" y="366"/>
                    <a:pt x="224875" y="3219"/>
                  </a:cubicBezTo>
                  <a:cubicBezTo>
                    <a:pt x="225674" y="3539"/>
                    <a:pt x="226519" y="3721"/>
                    <a:pt x="227341" y="4018"/>
                  </a:cubicBezTo>
                  <a:cubicBezTo>
                    <a:pt x="240031" y="8697"/>
                    <a:pt x="257949" y="8606"/>
                    <a:pt x="270640" y="8515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1707191" y="1116854"/>
              <a:ext cx="8317064" cy="4765292"/>
            </a:xfrm>
            <a:custGeom>
              <a:avLst/>
              <a:gdLst/>
              <a:ahLst/>
              <a:cxnLst/>
              <a:rect l="l" t="t" r="r" b="b"/>
              <a:pathLst>
                <a:path w="269226" h="154254" fill="none" extrusionOk="0">
                  <a:moveTo>
                    <a:pt x="25908" y="154254"/>
                  </a:moveTo>
                  <a:cubicBezTo>
                    <a:pt x="27505" y="146151"/>
                    <a:pt x="31979" y="114697"/>
                    <a:pt x="27802" y="101345"/>
                  </a:cubicBezTo>
                  <a:cubicBezTo>
                    <a:pt x="22050" y="82970"/>
                    <a:pt x="15545" y="73521"/>
                    <a:pt x="8104" y="57931"/>
                  </a:cubicBezTo>
                  <a:cubicBezTo>
                    <a:pt x="1" y="40835"/>
                    <a:pt x="7830" y="18786"/>
                    <a:pt x="20270" y="11094"/>
                  </a:cubicBezTo>
                  <a:cubicBezTo>
                    <a:pt x="33143" y="3196"/>
                    <a:pt x="51929" y="1416"/>
                    <a:pt x="66925" y="4908"/>
                  </a:cubicBezTo>
                  <a:cubicBezTo>
                    <a:pt x="73042" y="6346"/>
                    <a:pt x="84044" y="10728"/>
                    <a:pt x="94178" y="14494"/>
                  </a:cubicBezTo>
                  <a:cubicBezTo>
                    <a:pt x="103902" y="18124"/>
                    <a:pt x="118327" y="24172"/>
                    <a:pt x="135218" y="24880"/>
                  </a:cubicBezTo>
                  <a:cubicBezTo>
                    <a:pt x="137295" y="24971"/>
                    <a:pt x="139441" y="24926"/>
                    <a:pt x="141609" y="24971"/>
                  </a:cubicBezTo>
                  <a:cubicBezTo>
                    <a:pt x="150009" y="25131"/>
                    <a:pt x="159230" y="21639"/>
                    <a:pt x="168817" y="17302"/>
                  </a:cubicBezTo>
                  <a:cubicBezTo>
                    <a:pt x="176623" y="13764"/>
                    <a:pt x="184315" y="8377"/>
                    <a:pt x="190866" y="4543"/>
                  </a:cubicBezTo>
                  <a:cubicBezTo>
                    <a:pt x="197029" y="959"/>
                    <a:pt x="202644" y="0"/>
                    <a:pt x="206319" y="366"/>
                  </a:cubicBezTo>
                  <a:cubicBezTo>
                    <a:pt x="209332" y="662"/>
                    <a:pt x="218690" y="1895"/>
                    <a:pt x="225857" y="5342"/>
                  </a:cubicBezTo>
                  <a:cubicBezTo>
                    <a:pt x="226633" y="5730"/>
                    <a:pt x="227432" y="6003"/>
                    <a:pt x="228208" y="6369"/>
                  </a:cubicBezTo>
                  <a:cubicBezTo>
                    <a:pt x="240237" y="12052"/>
                    <a:pt x="257105" y="12143"/>
                    <a:pt x="269225" y="11870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1781951" y="1097824"/>
              <a:ext cx="8272610" cy="4788554"/>
            </a:xfrm>
            <a:custGeom>
              <a:avLst/>
              <a:gdLst/>
              <a:ahLst/>
              <a:cxnLst/>
              <a:rect l="l" t="t" r="r" b="b"/>
              <a:pathLst>
                <a:path w="267787" h="155007" fill="none" extrusionOk="0">
                  <a:moveTo>
                    <a:pt x="26227" y="155007"/>
                  </a:moveTo>
                  <a:cubicBezTo>
                    <a:pt x="28167" y="146881"/>
                    <a:pt x="33006" y="114606"/>
                    <a:pt x="28783" y="101139"/>
                  </a:cubicBezTo>
                  <a:cubicBezTo>
                    <a:pt x="22940" y="82445"/>
                    <a:pt x="16206" y="72973"/>
                    <a:pt x="8469" y="57132"/>
                  </a:cubicBezTo>
                  <a:cubicBezTo>
                    <a:pt x="0" y="39807"/>
                    <a:pt x="7966" y="17302"/>
                    <a:pt x="20612" y="9610"/>
                  </a:cubicBezTo>
                  <a:cubicBezTo>
                    <a:pt x="33759" y="1666"/>
                    <a:pt x="52932" y="0"/>
                    <a:pt x="68111" y="3744"/>
                  </a:cubicBezTo>
                  <a:cubicBezTo>
                    <a:pt x="74274" y="5273"/>
                    <a:pt x="85504" y="9701"/>
                    <a:pt x="95753" y="13764"/>
                  </a:cubicBezTo>
                  <a:cubicBezTo>
                    <a:pt x="104814" y="17370"/>
                    <a:pt x="118213" y="22369"/>
                    <a:pt x="134693" y="23008"/>
                  </a:cubicBezTo>
                  <a:cubicBezTo>
                    <a:pt x="136678" y="23099"/>
                    <a:pt x="138687" y="22985"/>
                    <a:pt x="140787" y="22871"/>
                  </a:cubicBezTo>
                  <a:cubicBezTo>
                    <a:pt x="148548" y="22437"/>
                    <a:pt x="157198" y="19059"/>
                    <a:pt x="166397" y="14859"/>
                  </a:cubicBezTo>
                  <a:cubicBezTo>
                    <a:pt x="173769" y="11504"/>
                    <a:pt x="181279" y="6871"/>
                    <a:pt x="188149" y="3675"/>
                  </a:cubicBezTo>
                  <a:cubicBezTo>
                    <a:pt x="194700" y="662"/>
                    <a:pt x="200954" y="91"/>
                    <a:pt x="205793" y="982"/>
                  </a:cubicBezTo>
                  <a:cubicBezTo>
                    <a:pt x="210838" y="1895"/>
                    <a:pt x="219877" y="4246"/>
                    <a:pt x="226861" y="8286"/>
                  </a:cubicBezTo>
                  <a:cubicBezTo>
                    <a:pt x="227592" y="8697"/>
                    <a:pt x="228345" y="9085"/>
                    <a:pt x="229052" y="9495"/>
                  </a:cubicBezTo>
                  <a:cubicBezTo>
                    <a:pt x="240397" y="16206"/>
                    <a:pt x="256283" y="16480"/>
                    <a:pt x="267787" y="16001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1856680" y="1033660"/>
              <a:ext cx="8228928" cy="4857660"/>
            </a:xfrm>
            <a:custGeom>
              <a:avLst/>
              <a:gdLst/>
              <a:ahLst/>
              <a:cxnLst/>
              <a:rect l="l" t="t" r="r" b="b"/>
              <a:pathLst>
                <a:path w="266373" h="157244" fill="none" extrusionOk="0">
                  <a:moveTo>
                    <a:pt x="26524" y="157243"/>
                  </a:moveTo>
                  <a:cubicBezTo>
                    <a:pt x="28829" y="149072"/>
                    <a:pt x="34011" y="115998"/>
                    <a:pt x="29765" y="102394"/>
                  </a:cubicBezTo>
                  <a:cubicBezTo>
                    <a:pt x="23808" y="83358"/>
                    <a:pt x="16869" y="73885"/>
                    <a:pt x="8811" y="57816"/>
                  </a:cubicBezTo>
                  <a:cubicBezTo>
                    <a:pt x="1" y="40241"/>
                    <a:pt x="8104" y="17279"/>
                    <a:pt x="20955" y="9610"/>
                  </a:cubicBezTo>
                  <a:cubicBezTo>
                    <a:pt x="34353" y="1621"/>
                    <a:pt x="53937" y="0"/>
                    <a:pt x="69299" y="4040"/>
                  </a:cubicBezTo>
                  <a:cubicBezTo>
                    <a:pt x="75507" y="5661"/>
                    <a:pt x="87011" y="10134"/>
                    <a:pt x="97305" y="14494"/>
                  </a:cubicBezTo>
                  <a:cubicBezTo>
                    <a:pt x="105728" y="18055"/>
                    <a:pt x="118076" y="23122"/>
                    <a:pt x="134168" y="22620"/>
                  </a:cubicBezTo>
                  <a:cubicBezTo>
                    <a:pt x="136040" y="22551"/>
                    <a:pt x="137957" y="22437"/>
                    <a:pt x="139943" y="22232"/>
                  </a:cubicBezTo>
                  <a:cubicBezTo>
                    <a:pt x="147110" y="21501"/>
                    <a:pt x="155190" y="17941"/>
                    <a:pt x="163978" y="13901"/>
                  </a:cubicBezTo>
                  <a:cubicBezTo>
                    <a:pt x="170917" y="10705"/>
                    <a:pt x="178221" y="6825"/>
                    <a:pt x="185457" y="4291"/>
                  </a:cubicBezTo>
                  <a:cubicBezTo>
                    <a:pt x="192373" y="1849"/>
                    <a:pt x="199266" y="1735"/>
                    <a:pt x="205292" y="3036"/>
                  </a:cubicBezTo>
                  <a:cubicBezTo>
                    <a:pt x="212345" y="4611"/>
                    <a:pt x="221087" y="8035"/>
                    <a:pt x="227866" y="12668"/>
                  </a:cubicBezTo>
                  <a:cubicBezTo>
                    <a:pt x="228551" y="13147"/>
                    <a:pt x="229258" y="13604"/>
                    <a:pt x="229920" y="14083"/>
                  </a:cubicBezTo>
                  <a:cubicBezTo>
                    <a:pt x="240580" y="21821"/>
                    <a:pt x="255439" y="22300"/>
                    <a:pt x="266372" y="21616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1932150" y="971597"/>
              <a:ext cx="8183763" cy="4923956"/>
            </a:xfrm>
            <a:custGeom>
              <a:avLst/>
              <a:gdLst/>
              <a:ahLst/>
              <a:cxnLst/>
              <a:rect l="l" t="t" r="r" b="b"/>
              <a:pathLst>
                <a:path w="264911" h="159390" fill="none" extrusionOk="0">
                  <a:moveTo>
                    <a:pt x="26820" y="159389"/>
                  </a:moveTo>
                  <a:cubicBezTo>
                    <a:pt x="29468" y="151195"/>
                    <a:pt x="35014" y="117322"/>
                    <a:pt x="30723" y="103581"/>
                  </a:cubicBezTo>
                  <a:cubicBezTo>
                    <a:pt x="24652" y="84203"/>
                    <a:pt x="17507" y="74730"/>
                    <a:pt x="9130" y="58433"/>
                  </a:cubicBezTo>
                  <a:cubicBezTo>
                    <a:pt x="0" y="40584"/>
                    <a:pt x="8217" y="17188"/>
                    <a:pt x="21296" y="9519"/>
                  </a:cubicBezTo>
                  <a:cubicBezTo>
                    <a:pt x="34923" y="1484"/>
                    <a:pt x="54895" y="0"/>
                    <a:pt x="70462" y="4269"/>
                  </a:cubicBezTo>
                  <a:cubicBezTo>
                    <a:pt x="76716" y="5981"/>
                    <a:pt x="88494" y="10454"/>
                    <a:pt x="98857" y="15156"/>
                  </a:cubicBezTo>
                  <a:cubicBezTo>
                    <a:pt x="107485" y="19060"/>
                    <a:pt x="120541" y="24355"/>
                    <a:pt x="139075" y="21525"/>
                  </a:cubicBezTo>
                  <a:cubicBezTo>
                    <a:pt x="150739" y="19744"/>
                    <a:pt x="165415" y="9199"/>
                    <a:pt x="182717" y="4817"/>
                  </a:cubicBezTo>
                  <a:cubicBezTo>
                    <a:pt x="200178" y="411"/>
                    <a:pt x="219192" y="8446"/>
                    <a:pt x="230764" y="18626"/>
                  </a:cubicBezTo>
                  <a:cubicBezTo>
                    <a:pt x="240716" y="27368"/>
                    <a:pt x="254571" y="28030"/>
                    <a:pt x="264911" y="27140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658668" y="-119958"/>
              <a:ext cx="8936150" cy="5939361"/>
            </a:xfrm>
            <a:custGeom>
              <a:avLst/>
              <a:gdLst/>
              <a:ahLst/>
              <a:cxnLst/>
              <a:rect l="l" t="t" r="r" b="b"/>
              <a:pathLst>
                <a:path w="289266" h="192259" fill="none" extrusionOk="0">
                  <a:moveTo>
                    <a:pt x="21662" y="192258"/>
                  </a:moveTo>
                  <a:cubicBezTo>
                    <a:pt x="18352" y="184612"/>
                    <a:pt x="17804" y="164388"/>
                    <a:pt x="14198" y="152930"/>
                  </a:cubicBezTo>
                  <a:cubicBezTo>
                    <a:pt x="9907" y="139281"/>
                    <a:pt x="6300" y="129831"/>
                    <a:pt x="3288" y="117528"/>
                  </a:cubicBezTo>
                  <a:cubicBezTo>
                    <a:pt x="1" y="103947"/>
                    <a:pt x="5912" y="88084"/>
                    <a:pt x="15431" y="80460"/>
                  </a:cubicBezTo>
                  <a:cubicBezTo>
                    <a:pt x="24766" y="73019"/>
                    <a:pt x="38073" y="70211"/>
                    <a:pt x="50331" y="69823"/>
                  </a:cubicBezTo>
                  <a:cubicBezTo>
                    <a:pt x="55900" y="69664"/>
                    <a:pt x="64117" y="72060"/>
                    <a:pt x="72243" y="73475"/>
                  </a:cubicBezTo>
                  <a:cubicBezTo>
                    <a:pt x="91827" y="76854"/>
                    <a:pt x="120153" y="91758"/>
                    <a:pt x="142590" y="99656"/>
                  </a:cubicBezTo>
                  <a:cubicBezTo>
                    <a:pt x="146197" y="100934"/>
                    <a:pt x="149803" y="102098"/>
                    <a:pt x="153432" y="103057"/>
                  </a:cubicBezTo>
                  <a:cubicBezTo>
                    <a:pt x="170460" y="107554"/>
                    <a:pt x="187648" y="106458"/>
                    <a:pt x="202849" y="99930"/>
                  </a:cubicBezTo>
                  <a:cubicBezTo>
                    <a:pt x="216522" y="94087"/>
                    <a:pt x="227341" y="79205"/>
                    <a:pt x="228893" y="65213"/>
                  </a:cubicBezTo>
                  <a:cubicBezTo>
                    <a:pt x="230080" y="54690"/>
                    <a:pt x="226542" y="45355"/>
                    <a:pt x="213691" y="40470"/>
                  </a:cubicBezTo>
                  <a:cubicBezTo>
                    <a:pt x="188378" y="30838"/>
                    <a:pt x="203214" y="16344"/>
                    <a:pt x="211979" y="12966"/>
                  </a:cubicBezTo>
                  <a:cubicBezTo>
                    <a:pt x="213394" y="12441"/>
                    <a:pt x="214741" y="11710"/>
                    <a:pt x="216179" y="11162"/>
                  </a:cubicBezTo>
                  <a:cubicBezTo>
                    <a:pt x="237498" y="2991"/>
                    <a:pt x="268951" y="1"/>
                    <a:pt x="289266" y="2512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433740" y="-464750"/>
              <a:ext cx="9068710" cy="6270745"/>
            </a:xfrm>
            <a:custGeom>
              <a:avLst/>
              <a:gdLst/>
              <a:ahLst/>
              <a:cxnLst/>
              <a:rect l="l" t="t" r="r" b="b"/>
              <a:pathLst>
                <a:path w="293557" h="202986" fill="none" extrusionOk="0">
                  <a:moveTo>
                    <a:pt x="20771" y="202985"/>
                  </a:moveTo>
                  <a:cubicBezTo>
                    <a:pt x="16389" y="195430"/>
                    <a:pt x="14768" y="177604"/>
                    <a:pt x="11276" y="166556"/>
                  </a:cubicBezTo>
                  <a:cubicBezTo>
                    <a:pt x="7305" y="153934"/>
                    <a:pt x="4337" y="144484"/>
                    <a:pt x="2260" y="132889"/>
                  </a:cubicBezTo>
                  <a:cubicBezTo>
                    <a:pt x="0" y="120038"/>
                    <a:pt x="5524" y="105522"/>
                    <a:pt x="14426" y="97921"/>
                  </a:cubicBezTo>
                  <a:cubicBezTo>
                    <a:pt x="22963" y="90594"/>
                    <a:pt x="35106" y="86896"/>
                    <a:pt x="46792" y="86326"/>
                  </a:cubicBezTo>
                  <a:cubicBezTo>
                    <a:pt x="52248" y="86074"/>
                    <a:pt x="59894" y="87627"/>
                    <a:pt x="67563" y="88677"/>
                  </a:cubicBezTo>
                  <a:cubicBezTo>
                    <a:pt x="89316" y="91712"/>
                    <a:pt x="120518" y="108945"/>
                    <a:pt x="144188" y="118258"/>
                  </a:cubicBezTo>
                  <a:cubicBezTo>
                    <a:pt x="148114" y="119810"/>
                    <a:pt x="152017" y="121203"/>
                    <a:pt x="155966" y="122367"/>
                  </a:cubicBezTo>
                  <a:cubicBezTo>
                    <a:pt x="174842" y="127913"/>
                    <a:pt x="193742" y="127206"/>
                    <a:pt x="210153" y="120221"/>
                  </a:cubicBezTo>
                  <a:cubicBezTo>
                    <a:pt x="225081" y="113876"/>
                    <a:pt x="236767" y="96962"/>
                    <a:pt x="237064" y="80779"/>
                  </a:cubicBezTo>
                  <a:cubicBezTo>
                    <a:pt x="237292" y="68796"/>
                    <a:pt x="231654" y="57725"/>
                    <a:pt x="215289" y="51654"/>
                  </a:cubicBezTo>
                  <a:cubicBezTo>
                    <a:pt x="183858" y="39990"/>
                    <a:pt x="199813" y="21799"/>
                    <a:pt x="209012" y="17188"/>
                  </a:cubicBezTo>
                  <a:cubicBezTo>
                    <a:pt x="210541" y="16412"/>
                    <a:pt x="212025" y="15522"/>
                    <a:pt x="213622" y="14768"/>
                  </a:cubicBezTo>
                  <a:cubicBezTo>
                    <a:pt x="236950" y="3698"/>
                    <a:pt x="271507" y="0"/>
                    <a:pt x="293557" y="3082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134052" y="-925202"/>
              <a:ext cx="9245724" cy="6712848"/>
            </a:xfrm>
            <a:custGeom>
              <a:avLst/>
              <a:gdLst/>
              <a:ahLst/>
              <a:cxnLst/>
              <a:rect l="l" t="t" r="r" b="b"/>
              <a:pathLst>
                <a:path w="299287" h="217297" fill="none" extrusionOk="0">
                  <a:moveTo>
                    <a:pt x="19562" y="217297"/>
                  </a:moveTo>
                  <a:cubicBezTo>
                    <a:pt x="13787" y="209879"/>
                    <a:pt x="10729" y="195271"/>
                    <a:pt x="7396" y="184748"/>
                  </a:cubicBezTo>
                  <a:cubicBezTo>
                    <a:pt x="3835" y="173472"/>
                    <a:pt x="1690" y="164023"/>
                    <a:pt x="891" y="153386"/>
                  </a:cubicBezTo>
                  <a:cubicBezTo>
                    <a:pt x="1" y="141540"/>
                    <a:pt x="5022" y="128826"/>
                    <a:pt x="13034" y="121203"/>
                  </a:cubicBezTo>
                  <a:cubicBezTo>
                    <a:pt x="20589" y="114035"/>
                    <a:pt x="31157" y="109767"/>
                    <a:pt x="42045" y="108352"/>
                  </a:cubicBezTo>
                  <a:cubicBezTo>
                    <a:pt x="47363" y="107644"/>
                    <a:pt x="54256" y="108352"/>
                    <a:pt x="61309" y="108991"/>
                  </a:cubicBezTo>
                  <a:cubicBezTo>
                    <a:pt x="85984" y="111296"/>
                    <a:pt x="120952" y="131908"/>
                    <a:pt x="146288" y="143092"/>
                  </a:cubicBezTo>
                  <a:cubicBezTo>
                    <a:pt x="150648" y="145009"/>
                    <a:pt x="154985" y="146721"/>
                    <a:pt x="159344" y="148136"/>
                  </a:cubicBezTo>
                  <a:cubicBezTo>
                    <a:pt x="180663" y="155121"/>
                    <a:pt x="201868" y="154893"/>
                    <a:pt x="219877" y="147292"/>
                  </a:cubicBezTo>
                  <a:cubicBezTo>
                    <a:pt x="236494" y="140307"/>
                    <a:pt x="249321" y="120632"/>
                    <a:pt x="247929" y="101573"/>
                  </a:cubicBezTo>
                  <a:cubicBezTo>
                    <a:pt x="246925" y="87604"/>
                    <a:pt x="238457" y="74274"/>
                    <a:pt x="217389" y="66582"/>
                  </a:cubicBezTo>
                  <a:cubicBezTo>
                    <a:pt x="177833" y="52225"/>
                    <a:pt x="195226" y="29103"/>
                    <a:pt x="205040" y="22849"/>
                  </a:cubicBezTo>
                  <a:cubicBezTo>
                    <a:pt x="206729" y="21753"/>
                    <a:pt x="208419" y="20612"/>
                    <a:pt x="210176" y="19607"/>
                  </a:cubicBezTo>
                  <a:cubicBezTo>
                    <a:pt x="236243" y="4657"/>
                    <a:pt x="274886" y="0"/>
                    <a:pt x="299286" y="3881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209491" y="-810251"/>
              <a:ext cx="9201300" cy="6602839"/>
            </a:xfrm>
            <a:custGeom>
              <a:avLst/>
              <a:gdLst/>
              <a:ahLst/>
              <a:cxnLst/>
              <a:rect l="l" t="t" r="r" b="b"/>
              <a:pathLst>
                <a:path w="297849" h="213736" fill="none" extrusionOk="0">
                  <a:moveTo>
                    <a:pt x="19836" y="213736"/>
                  </a:moveTo>
                  <a:cubicBezTo>
                    <a:pt x="14427" y="206272"/>
                    <a:pt x="11733" y="190865"/>
                    <a:pt x="8355" y="180205"/>
                  </a:cubicBezTo>
                  <a:cubicBezTo>
                    <a:pt x="4680" y="168587"/>
                    <a:pt x="2352" y="159161"/>
                    <a:pt x="1211" y="148250"/>
                  </a:cubicBezTo>
                  <a:cubicBezTo>
                    <a:pt x="1" y="136176"/>
                    <a:pt x="5114" y="123005"/>
                    <a:pt x="13377" y="115382"/>
                  </a:cubicBezTo>
                  <a:cubicBezTo>
                    <a:pt x="21183" y="108169"/>
                    <a:pt x="32139" y="104060"/>
                    <a:pt x="43209" y="102851"/>
                  </a:cubicBezTo>
                  <a:cubicBezTo>
                    <a:pt x="48573" y="102257"/>
                    <a:pt x="55649" y="103170"/>
                    <a:pt x="62862" y="103923"/>
                  </a:cubicBezTo>
                  <a:cubicBezTo>
                    <a:pt x="86806" y="106434"/>
                    <a:pt x="120815" y="126178"/>
                    <a:pt x="145741" y="136883"/>
                  </a:cubicBezTo>
                  <a:cubicBezTo>
                    <a:pt x="149986" y="138709"/>
                    <a:pt x="154232" y="140353"/>
                    <a:pt x="158477" y="141699"/>
                  </a:cubicBezTo>
                  <a:cubicBezTo>
                    <a:pt x="179180" y="148319"/>
                    <a:pt x="199814" y="147976"/>
                    <a:pt x="217435" y="140535"/>
                  </a:cubicBezTo>
                  <a:cubicBezTo>
                    <a:pt x="233618" y="133710"/>
                    <a:pt x="246149" y="114720"/>
                    <a:pt x="245190" y="96391"/>
                  </a:cubicBezTo>
                  <a:cubicBezTo>
                    <a:pt x="244483" y="82901"/>
                    <a:pt x="236722" y="70165"/>
                    <a:pt x="216841" y="62861"/>
                  </a:cubicBezTo>
                  <a:cubicBezTo>
                    <a:pt x="179317" y="49188"/>
                    <a:pt x="196367" y="27276"/>
                    <a:pt x="205999" y="21433"/>
                  </a:cubicBezTo>
                  <a:cubicBezTo>
                    <a:pt x="207666" y="20429"/>
                    <a:pt x="209309" y="19333"/>
                    <a:pt x="211021" y="18397"/>
                  </a:cubicBezTo>
                  <a:cubicBezTo>
                    <a:pt x="236403" y="4405"/>
                    <a:pt x="274019" y="0"/>
                    <a:pt x="297848" y="3698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9323" y="-1040833"/>
              <a:ext cx="9290116" cy="6824277"/>
            </a:xfrm>
            <a:custGeom>
              <a:avLst/>
              <a:gdLst/>
              <a:ahLst/>
              <a:cxnLst/>
              <a:rect l="l" t="t" r="r" b="b"/>
              <a:pathLst>
                <a:path w="300724" h="220904" fill="none" extrusionOk="0">
                  <a:moveTo>
                    <a:pt x="19242" y="220903"/>
                  </a:moveTo>
                  <a:cubicBezTo>
                    <a:pt x="13125" y="213508"/>
                    <a:pt x="9724" y="199698"/>
                    <a:pt x="6414" y="189336"/>
                  </a:cubicBezTo>
                  <a:cubicBezTo>
                    <a:pt x="2967" y="178380"/>
                    <a:pt x="1027" y="168930"/>
                    <a:pt x="525" y="158522"/>
                  </a:cubicBezTo>
                  <a:cubicBezTo>
                    <a:pt x="0" y="146926"/>
                    <a:pt x="4885" y="134669"/>
                    <a:pt x="12691" y="127046"/>
                  </a:cubicBezTo>
                  <a:cubicBezTo>
                    <a:pt x="19995" y="119901"/>
                    <a:pt x="30175" y="115519"/>
                    <a:pt x="40857" y="113853"/>
                  </a:cubicBezTo>
                  <a:cubicBezTo>
                    <a:pt x="46130" y="113054"/>
                    <a:pt x="52841" y="113533"/>
                    <a:pt x="59734" y="114104"/>
                  </a:cubicBezTo>
                  <a:cubicBezTo>
                    <a:pt x="85139" y="116158"/>
                    <a:pt x="121043" y="137682"/>
                    <a:pt x="146813" y="149323"/>
                  </a:cubicBezTo>
                  <a:cubicBezTo>
                    <a:pt x="151263" y="151332"/>
                    <a:pt x="155714" y="153112"/>
                    <a:pt x="160165" y="154596"/>
                  </a:cubicBezTo>
                  <a:cubicBezTo>
                    <a:pt x="182100" y="161923"/>
                    <a:pt x="203876" y="161831"/>
                    <a:pt x="222296" y="154093"/>
                  </a:cubicBezTo>
                  <a:cubicBezTo>
                    <a:pt x="239346" y="146926"/>
                    <a:pt x="252448" y="126566"/>
                    <a:pt x="250645" y="106800"/>
                  </a:cubicBezTo>
                  <a:cubicBezTo>
                    <a:pt x="249321" y="92306"/>
                    <a:pt x="240145" y="78428"/>
                    <a:pt x="217913" y="70325"/>
                  </a:cubicBezTo>
                  <a:cubicBezTo>
                    <a:pt x="176326" y="55283"/>
                    <a:pt x="194061" y="30928"/>
                    <a:pt x="204036" y="24263"/>
                  </a:cubicBezTo>
                  <a:cubicBezTo>
                    <a:pt x="205770" y="23099"/>
                    <a:pt x="207505" y="21912"/>
                    <a:pt x="209308" y="20817"/>
                  </a:cubicBezTo>
                  <a:cubicBezTo>
                    <a:pt x="236060" y="4908"/>
                    <a:pt x="275730" y="0"/>
                    <a:pt x="300724" y="4109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-289731" y="-1501286"/>
              <a:ext cx="9516496" cy="7267090"/>
            </a:xfrm>
            <a:custGeom>
              <a:avLst/>
              <a:gdLst/>
              <a:ahLst/>
              <a:cxnLst/>
              <a:rect l="l" t="t" r="r" b="b"/>
              <a:pathLst>
                <a:path w="308052" h="235238" fill="none" extrusionOk="0">
                  <a:moveTo>
                    <a:pt x="19630" y="235237"/>
                  </a:moveTo>
                  <a:cubicBezTo>
                    <a:pt x="12098" y="227956"/>
                    <a:pt x="7259" y="217365"/>
                    <a:pt x="4132" y="207528"/>
                  </a:cubicBezTo>
                  <a:cubicBezTo>
                    <a:pt x="1096" y="197941"/>
                    <a:pt x="1" y="188491"/>
                    <a:pt x="754" y="179019"/>
                  </a:cubicBezTo>
                  <a:cubicBezTo>
                    <a:pt x="1598" y="168428"/>
                    <a:pt x="5981" y="157974"/>
                    <a:pt x="12920" y="150327"/>
                  </a:cubicBezTo>
                  <a:cubicBezTo>
                    <a:pt x="19242" y="143366"/>
                    <a:pt x="27802" y="138344"/>
                    <a:pt x="37708" y="135879"/>
                  </a:cubicBezTo>
                  <a:cubicBezTo>
                    <a:pt x="42844" y="134601"/>
                    <a:pt x="48756" y="134213"/>
                    <a:pt x="55078" y="134418"/>
                  </a:cubicBezTo>
                  <a:cubicBezTo>
                    <a:pt x="83382" y="135263"/>
                    <a:pt x="123052" y="160667"/>
                    <a:pt x="150534" y="174157"/>
                  </a:cubicBezTo>
                  <a:cubicBezTo>
                    <a:pt x="155395" y="176531"/>
                    <a:pt x="160280" y="178631"/>
                    <a:pt x="165142" y="180388"/>
                  </a:cubicBezTo>
                  <a:cubicBezTo>
                    <a:pt x="189496" y="189176"/>
                    <a:pt x="213600" y="189541"/>
                    <a:pt x="233618" y="181164"/>
                  </a:cubicBezTo>
                  <a:cubicBezTo>
                    <a:pt x="252334" y="173335"/>
                    <a:pt x="266600" y="150213"/>
                    <a:pt x="263108" y="127593"/>
                  </a:cubicBezTo>
                  <a:cubicBezTo>
                    <a:pt x="260552" y="111068"/>
                    <a:pt x="248545" y="94908"/>
                    <a:pt x="221634" y="85253"/>
                  </a:cubicBezTo>
                  <a:cubicBezTo>
                    <a:pt x="171921" y="67449"/>
                    <a:pt x="191003" y="38255"/>
                    <a:pt x="201662" y="29901"/>
                  </a:cubicBezTo>
                  <a:cubicBezTo>
                    <a:pt x="203557" y="28441"/>
                    <a:pt x="205474" y="27003"/>
                    <a:pt x="207483" y="25656"/>
                  </a:cubicBezTo>
                  <a:cubicBezTo>
                    <a:pt x="236973" y="5889"/>
                    <a:pt x="280706" y="0"/>
                    <a:pt x="308051" y="4885"/>
                  </a:cubicBezTo>
                </a:path>
              </a:pathLst>
            </a:custGeom>
            <a:noFill/>
            <a:ln w="68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-384911" y="-1616237"/>
              <a:ext cx="9580629" cy="7377098"/>
            </a:xfrm>
            <a:custGeom>
              <a:avLst/>
              <a:gdLst/>
              <a:ahLst/>
              <a:cxnLst/>
              <a:rect l="l" t="t" r="r" b="b"/>
              <a:pathLst>
                <a:path w="310128" h="238799" fill="none" extrusionOk="0">
                  <a:moveTo>
                    <a:pt x="19995" y="238799"/>
                  </a:moveTo>
                  <a:cubicBezTo>
                    <a:pt x="12120" y="231563"/>
                    <a:pt x="6916" y="221794"/>
                    <a:pt x="3812" y="212070"/>
                  </a:cubicBezTo>
                  <a:cubicBezTo>
                    <a:pt x="868" y="202803"/>
                    <a:pt x="0" y="193376"/>
                    <a:pt x="1073" y="184132"/>
                  </a:cubicBezTo>
                  <a:cubicBezTo>
                    <a:pt x="2260" y="173792"/>
                    <a:pt x="6505" y="163795"/>
                    <a:pt x="13239" y="156148"/>
                  </a:cubicBezTo>
                  <a:cubicBezTo>
                    <a:pt x="19310" y="149232"/>
                    <a:pt x="27459" y="144051"/>
                    <a:pt x="37183" y="141380"/>
                  </a:cubicBezTo>
                  <a:cubicBezTo>
                    <a:pt x="42273" y="139988"/>
                    <a:pt x="48002" y="139372"/>
                    <a:pt x="54165" y="139486"/>
                  </a:cubicBezTo>
                  <a:cubicBezTo>
                    <a:pt x="83176" y="139965"/>
                    <a:pt x="123782" y="166443"/>
                    <a:pt x="151697" y="180343"/>
                  </a:cubicBezTo>
                  <a:cubicBezTo>
                    <a:pt x="156673" y="182854"/>
                    <a:pt x="161672" y="184999"/>
                    <a:pt x="166648" y="186825"/>
                  </a:cubicBezTo>
                  <a:cubicBezTo>
                    <a:pt x="191596" y="195956"/>
                    <a:pt x="216293" y="196458"/>
                    <a:pt x="236699" y="187921"/>
                  </a:cubicBezTo>
                  <a:cubicBezTo>
                    <a:pt x="255849" y="179932"/>
                    <a:pt x="270457" y="156103"/>
                    <a:pt x="266486" y="132798"/>
                  </a:cubicBezTo>
                  <a:cubicBezTo>
                    <a:pt x="263655" y="115748"/>
                    <a:pt x="250919" y="99040"/>
                    <a:pt x="222798" y="88974"/>
                  </a:cubicBezTo>
                  <a:cubicBezTo>
                    <a:pt x="171076" y="70485"/>
                    <a:pt x="190477" y="40082"/>
                    <a:pt x="201342" y="31317"/>
                  </a:cubicBezTo>
                  <a:cubicBezTo>
                    <a:pt x="203260" y="29765"/>
                    <a:pt x="205223" y="28281"/>
                    <a:pt x="207277" y="26866"/>
                  </a:cubicBezTo>
                  <a:cubicBezTo>
                    <a:pt x="237452" y="6118"/>
                    <a:pt x="282212" y="1"/>
                    <a:pt x="310128" y="5091"/>
                  </a:cubicBezTo>
                </a:path>
              </a:pathLst>
            </a:custGeom>
            <a:noFill/>
            <a:ln w="68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C242780-2F89-1603-1D8F-B36683026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5" y="3311559"/>
            <a:ext cx="5154429" cy="17302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F097B7-0C73-E521-308D-0AEC1EEED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872" y="-116117"/>
            <a:ext cx="3761901" cy="53578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6C3A0A-99BA-0F57-37E6-521A70D6D0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912" y="349199"/>
            <a:ext cx="3260842" cy="217983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60F9337-7886-C4B8-B537-FA8BD35592B0}"/>
              </a:ext>
            </a:extLst>
          </p:cNvPr>
          <p:cNvSpPr/>
          <p:nvPr/>
        </p:nvSpPr>
        <p:spPr>
          <a:xfrm>
            <a:off x="539859" y="3347221"/>
            <a:ext cx="3963541" cy="167009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DA771E-38AA-E0A6-8951-E62DFB4DB1DF}"/>
              </a:ext>
            </a:extLst>
          </p:cNvPr>
          <p:cNvSpPr/>
          <p:nvPr/>
        </p:nvSpPr>
        <p:spPr>
          <a:xfrm>
            <a:off x="4543896" y="3347221"/>
            <a:ext cx="641743" cy="167009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Google Shape;446;p35">
            <a:extLst>
              <a:ext uri="{FF2B5EF4-FFF2-40B4-BE49-F238E27FC236}">
                <a16:creationId xmlns:a16="http://schemas.microsoft.com/office/drawing/2014/main" id="{8A066C47-E7B1-CADB-0E7E-A9D91D0DA905}"/>
              </a:ext>
            </a:extLst>
          </p:cNvPr>
          <p:cNvSpPr txBox="1">
            <a:spLocks/>
          </p:cNvSpPr>
          <p:nvPr/>
        </p:nvSpPr>
        <p:spPr>
          <a:xfrm>
            <a:off x="486871" y="2983014"/>
            <a:ext cx="934151" cy="394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6">
                    <a:lumMod val="95000"/>
                  </a:schemeClr>
                </a:solidFill>
              </a:rPr>
              <a:t>Features</a:t>
            </a:r>
          </a:p>
        </p:txBody>
      </p:sp>
      <p:sp>
        <p:nvSpPr>
          <p:cNvPr id="20" name="Google Shape;446;p35">
            <a:extLst>
              <a:ext uri="{FF2B5EF4-FFF2-40B4-BE49-F238E27FC236}">
                <a16:creationId xmlns:a16="http://schemas.microsoft.com/office/drawing/2014/main" id="{525C52AD-F06B-6E68-8388-DCC6880BEAAA}"/>
              </a:ext>
            </a:extLst>
          </p:cNvPr>
          <p:cNvSpPr txBox="1">
            <a:spLocks/>
          </p:cNvSpPr>
          <p:nvPr/>
        </p:nvSpPr>
        <p:spPr>
          <a:xfrm>
            <a:off x="4428091" y="2970682"/>
            <a:ext cx="934151" cy="394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6">
                    <a:lumMod val="95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15411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uiExpand="1" build="p"/>
      <p:bldP spid="20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3"/>
          <p:cNvSpPr txBox="1">
            <a:spLocks noGrp="1"/>
          </p:cNvSpPr>
          <p:nvPr>
            <p:ph type="title"/>
          </p:nvPr>
        </p:nvSpPr>
        <p:spPr>
          <a:xfrm>
            <a:off x="1574575" y="2571750"/>
            <a:ext cx="5994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&amp; Interpretation</a:t>
            </a:r>
            <a:endParaRPr dirty="0"/>
          </a:p>
        </p:txBody>
      </p:sp>
      <p:sp>
        <p:nvSpPr>
          <p:cNvPr id="409" name="Google Shape;409;p33"/>
          <p:cNvSpPr txBox="1">
            <a:spLocks noGrp="1"/>
          </p:cNvSpPr>
          <p:nvPr>
            <p:ph type="title" idx="2"/>
          </p:nvPr>
        </p:nvSpPr>
        <p:spPr>
          <a:xfrm>
            <a:off x="3856175" y="1729950"/>
            <a:ext cx="143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410" name="Google Shape;410;p33"/>
          <p:cNvGrpSpPr/>
          <p:nvPr/>
        </p:nvGrpSpPr>
        <p:grpSpPr>
          <a:xfrm>
            <a:off x="-100951" y="-895349"/>
            <a:ext cx="9041592" cy="6820244"/>
            <a:chOff x="96600" y="-74700"/>
            <a:chExt cx="7098125" cy="5354250"/>
          </a:xfrm>
        </p:grpSpPr>
        <p:sp>
          <p:nvSpPr>
            <p:cNvPr id="411" name="Google Shape;411;p33"/>
            <p:cNvSpPr/>
            <p:nvPr/>
          </p:nvSpPr>
          <p:spPr>
            <a:xfrm>
              <a:off x="96600" y="-74700"/>
              <a:ext cx="6880150" cy="5124875"/>
            </a:xfrm>
            <a:custGeom>
              <a:avLst/>
              <a:gdLst/>
              <a:ahLst/>
              <a:cxnLst/>
              <a:rect l="l" t="t" r="r" b="b"/>
              <a:pathLst>
                <a:path w="275206" h="204995" fill="none" extrusionOk="0">
                  <a:moveTo>
                    <a:pt x="239073" y="0"/>
                  </a:moveTo>
                  <a:cubicBezTo>
                    <a:pt x="235443" y="10614"/>
                    <a:pt x="231244" y="27482"/>
                    <a:pt x="236539" y="45445"/>
                  </a:cubicBezTo>
                  <a:cubicBezTo>
                    <a:pt x="244026" y="70804"/>
                    <a:pt x="253133" y="83267"/>
                    <a:pt x="263678" y="104654"/>
                  </a:cubicBezTo>
                  <a:cubicBezTo>
                    <a:pt x="275205" y="128050"/>
                    <a:pt x="263153" y="152633"/>
                    <a:pt x="244528" y="159184"/>
                  </a:cubicBezTo>
                  <a:cubicBezTo>
                    <a:pt x="217548" y="168679"/>
                    <a:pt x="193627" y="144986"/>
                    <a:pt x="155509" y="140033"/>
                  </a:cubicBezTo>
                  <a:cubicBezTo>
                    <a:pt x="147155" y="138938"/>
                    <a:pt x="139531" y="139052"/>
                    <a:pt x="132593" y="139965"/>
                  </a:cubicBezTo>
                  <a:cubicBezTo>
                    <a:pt x="125060" y="140924"/>
                    <a:pt x="107576" y="143731"/>
                    <a:pt x="91507" y="155303"/>
                  </a:cubicBezTo>
                  <a:cubicBezTo>
                    <a:pt x="76625" y="166009"/>
                    <a:pt x="66719" y="182854"/>
                    <a:pt x="47043" y="195225"/>
                  </a:cubicBezTo>
                  <a:cubicBezTo>
                    <a:pt x="31499" y="204994"/>
                    <a:pt x="8012" y="198306"/>
                    <a:pt x="0" y="192554"/>
                  </a:cubicBezTo>
                </a:path>
              </a:pathLst>
            </a:custGeom>
            <a:noFill/>
            <a:ln w="85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2407075" y="321325"/>
              <a:ext cx="4787650" cy="4958225"/>
            </a:xfrm>
            <a:custGeom>
              <a:avLst/>
              <a:gdLst/>
              <a:ahLst/>
              <a:cxnLst/>
              <a:rect l="l" t="t" r="r" b="b"/>
              <a:pathLst>
                <a:path w="191506" h="198329" fill="none" extrusionOk="0">
                  <a:moveTo>
                    <a:pt x="191505" y="0"/>
                  </a:moveTo>
                  <a:cubicBezTo>
                    <a:pt x="175391" y="9176"/>
                    <a:pt x="167630" y="15544"/>
                    <a:pt x="163773" y="26888"/>
                  </a:cubicBezTo>
                  <a:cubicBezTo>
                    <a:pt x="160121" y="37685"/>
                    <a:pt x="162791" y="52407"/>
                    <a:pt x="172104" y="72402"/>
                  </a:cubicBezTo>
                  <a:cubicBezTo>
                    <a:pt x="184589" y="99199"/>
                    <a:pt x="175413" y="121248"/>
                    <a:pt x="159139" y="130766"/>
                  </a:cubicBezTo>
                  <a:cubicBezTo>
                    <a:pt x="135583" y="144553"/>
                    <a:pt x="118190" y="130241"/>
                    <a:pt x="87856" y="127274"/>
                  </a:cubicBezTo>
                  <a:cubicBezTo>
                    <a:pt x="73909" y="125881"/>
                    <a:pt x="45195" y="129944"/>
                    <a:pt x="23625" y="150601"/>
                  </a:cubicBezTo>
                  <a:cubicBezTo>
                    <a:pt x="6529" y="166990"/>
                    <a:pt x="1644" y="187806"/>
                    <a:pt x="1" y="198329"/>
                  </a:cubicBezTo>
                </a:path>
              </a:pathLst>
            </a:custGeom>
            <a:noFill/>
            <a:ln w="457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238125" y="750425"/>
              <a:ext cx="6951450" cy="4315150"/>
            </a:xfrm>
            <a:custGeom>
              <a:avLst/>
              <a:gdLst/>
              <a:ahLst/>
              <a:cxnLst/>
              <a:rect l="l" t="t" r="r" b="b"/>
              <a:pathLst>
                <a:path w="278058" h="172606" fill="none" extrusionOk="0">
                  <a:moveTo>
                    <a:pt x="0" y="172605"/>
                  </a:moveTo>
                  <a:cubicBezTo>
                    <a:pt x="21045" y="167333"/>
                    <a:pt x="35630" y="151675"/>
                    <a:pt x="41245" y="136793"/>
                  </a:cubicBezTo>
                  <a:cubicBezTo>
                    <a:pt x="45970" y="124307"/>
                    <a:pt x="45970" y="113442"/>
                    <a:pt x="44350" y="87855"/>
                  </a:cubicBezTo>
                  <a:cubicBezTo>
                    <a:pt x="42181" y="53275"/>
                    <a:pt x="55990" y="31705"/>
                    <a:pt x="77332" y="26090"/>
                  </a:cubicBezTo>
                  <a:cubicBezTo>
                    <a:pt x="108260" y="17964"/>
                    <a:pt x="123348" y="39580"/>
                    <a:pt x="156627" y="52499"/>
                  </a:cubicBezTo>
                  <a:cubicBezTo>
                    <a:pt x="171920" y="58433"/>
                    <a:pt x="205565" y="62930"/>
                    <a:pt x="236402" y="46404"/>
                  </a:cubicBezTo>
                  <a:cubicBezTo>
                    <a:pt x="260825" y="33326"/>
                    <a:pt x="272899" y="11368"/>
                    <a:pt x="278058" y="1"/>
                  </a:cubicBezTo>
                </a:path>
              </a:pathLst>
            </a:custGeom>
            <a:noFill/>
            <a:ln w="5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55803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A9B87D1-433A-09FA-913D-4439BB812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91" y="1214760"/>
            <a:ext cx="5105269" cy="3074215"/>
          </a:xfrm>
          <a:prstGeom prst="rect">
            <a:avLst/>
          </a:prstGeom>
        </p:spPr>
      </p:pic>
      <p:sp>
        <p:nvSpPr>
          <p:cNvPr id="526" name="Google Shape;526;p38"/>
          <p:cNvSpPr txBox="1">
            <a:spLocks noGrp="1"/>
          </p:cNvSpPr>
          <p:nvPr>
            <p:ph type="subTitle" idx="5"/>
          </p:nvPr>
        </p:nvSpPr>
        <p:spPr>
          <a:xfrm>
            <a:off x="5825269" y="1910401"/>
            <a:ext cx="2960805" cy="410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specific hospital</a:t>
            </a:r>
          </a:p>
        </p:txBody>
      </p:sp>
      <p:sp>
        <p:nvSpPr>
          <p:cNvPr id="527" name="Google Shape;527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 10 Feature Importances</a:t>
            </a:r>
            <a:endParaRPr dirty="0"/>
          </a:p>
        </p:txBody>
      </p:sp>
      <p:sp>
        <p:nvSpPr>
          <p:cNvPr id="531" name="Google Shape;531;p38"/>
          <p:cNvSpPr txBox="1">
            <a:spLocks noGrp="1"/>
          </p:cNvSpPr>
          <p:nvPr>
            <p:ph type="subTitle" idx="8"/>
          </p:nvPr>
        </p:nvSpPr>
        <p:spPr>
          <a:xfrm>
            <a:off x="5825269" y="1263910"/>
            <a:ext cx="3234911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 3 important variables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impacting “long wait” or not:</a:t>
            </a:r>
            <a:endParaRPr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42A43F-8C36-9770-BA26-3081C5041C36}"/>
              </a:ext>
            </a:extLst>
          </p:cNvPr>
          <p:cNvSpPr/>
          <p:nvPr/>
        </p:nvSpPr>
        <p:spPr>
          <a:xfrm>
            <a:off x="982980" y="1533610"/>
            <a:ext cx="480060" cy="21899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9F7B1C-2CAD-094B-70D5-FE3F9AD0D736}"/>
              </a:ext>
            </a:extLst>
          </p:cNvPr>
          <p:cNvSpPr/>
          <p:nvPr/>
        </p:nvSpPr>
        <p:spPr>
          <a:xfrm>
            <a:off x="609600" y="2234650"/>
            <a:ext cx="853440" cy="21899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2D7CA5-37DD-2412-A1BA-8BAC86A885F6}"/>
              </a:ext>
            </a:extLst>
          </p:cNvPr>
          <p:cNvSpPr/>
          <p:nvPr/>
        </p:nvSpPr>
        <p:spPr>
          <a:xfrm>
            <a:off x="720000" y="1782255"/>
            <a:ext cx="743040" cy="2189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8F9FA9-12AE-43E4-30F9-3F7D59594325}"/>
              </a:ext>
            </a:extLst>
          </p:cNvPr>
          <p:cNvSpPr/>
          <p:nvPr/>
        </p:nvSpPr>
        <p:spPr>
          <a:xfrm>
            <a:off x="982980" y="3171911"/>
            <a:ext cx="480060" cy="21899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30A30F-15F1-D717-C243-68544F09980F}"/>
              </a:ext>
            </a:extLst>
          </p:cNvPr>
          <p:cNvSpPr/>
          <p:nvPr/>
        </p:nvSpPr>
        <p:spPr>
          <a:xfrm>
            <a:off x="982980" y="2693476"/>
            <a:ext cx="480060" cy="2189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D4A0D1-BDBC-896C-7C89-3B8D6BB7F2FC}"/>
              </a:ext>
            </a:extLst>
          </p:cNvPr>
          <p:cNvSpPr/>
          <p:nvPr/>
        </p:nvSpPr>
        <p:spPr>
          <a:xfrm>
            <a:off x="838200" y="3430272"/>
            <a:ext cx="624840" cy="21899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201CB0-18C8-F5A4-384B-4D04EC323B16}"/>
              </a:ext>
            </a:extLst>
          </p:cNvPr>
          <p:cNvSpPr/>
          <p:nvPr/>
        </p:nvSpPr>
        <p:spPr>
          <a:xfrm>
            <a:off x="670560" y="2482361"/>
            <a:ext cx="792480" cy="168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504CF3-0A35-6B13-015A-0E24B62EEE74}"/>
              </a:ext>
            </a:extLst>
          </p:cNvPr>
          <p:cNvSpPr/>
          <p:nvPr/>
        </p:nvSpPr>
        <p:spPr>
          <a:xfrm>
            <a:off x="670560" y="2940102"/>
            <a:ext cx="792480" cy="168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Google Shape;526;p38">
            <a:extLst>
              <a:ext uri="{FF2B5EF4-FFF2-40B4-BE49-F238E27FC236}">
                <a16:creationId xmlns:a16="http://schemas.microsoft.com/office/drawing/2014/main" id="{398217AC-D8B3-348C-4213-BD7EDD81B306}"/>
              </a:ext>
            </a:extLst>
          </p:cNvPr>
          <p:cNvSpPr txBox="1">
            <a:spLocks/>
          </p:cNvSpPr>
          <p:nvPr/>
        </p:nvSpPr>
        <p:spPr>
          <a:xfrm>
            <a:off x="5825269" y="2912466"/>
            <a:ext cx="2960805" cy="645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Urban vs. Rural</a:t>
            </a:r>
          </a:p>
        </p:txBody>
      </p:sp>
      <p:sp>
        <p:nvSpPr>
          <p:cNvPr id="3" name="Google Shape;526;p38">
            <a:extLst>
              <a:ext uri="{FF2B5EF4-FFF2-40B4-BE49-F238E27FC236}">
                <a16:creationId xmlns:a16="http://schemas.microsoft.com/office/drawing/2014/main" id="{6A9263FF-1386-F1C8-2BFF-FDA2514704CA}"/>
              </a:ext>
            </a:extLst>
          </p:cNvPr>
          <p:cNvSpPr txBox="1">
            <a:spLocks/>
          </p:cNvSpPr>
          <p:nvPr/>
        </p:nvSpPr>
        <p:spPr>
          <a:xfrm>
            <a:off x="5825269" y="2237309"/>
            <a:ext cx="2960805" cy="759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Period of the Day  (“night”)</a:t>
            </a:r>
            <a:br>
              <a:rPr lang="en-US" dirty="0"/>
            </a:br>
            <a:r>
              <a:rPr lang="en-US" dirty="0"/>
              <a:t>00h00 – 07h59)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19515D-77CD-5480-3D4D-B66AC8CD9534}"/>
              </a:ext>
            </a:extLst>
          </p:cNvPr>
          <p:cNvSpPr/>
          <p:nvPr/>
        </p:nvSpPr>
        <p:spPr>
          <a:xfrm>
            <a:off x="838200" y="2031012"/>
            <a:ext cx="624840" cy="149187"/>
          </a:xfrm>
          <a:prstGeom prst="rect">
            <a:avLst/>
          </a:prstGeom>
          <a:noFill/>
          <a:ln>
            <a:solidFill>
              <a:schemeClr val="accent6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42BAE0-5879-2317-39C8-DE35398A204C}"/>
              </a:ext>
            </a:extLst>
          </p:cNvPr>
          <p:cNvSpPr/>
          <p:nvPr/>
        </p:nvSpPr>
        <p:spPr>
          <a:xfrm>
            <a:off x="838200" y="3671521"/>
            <a:ext cx="624840" cy="196883"/>
          </a:xfrm>
          <a:prstGeom prst="rect">
            <a:avLst/>
          </a:prstGeom>
          <a:noFill/>
          <a:ln>
            <a:solidFill>
              <a:schemeClr val="accent6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B0EAFD-77D7-CCCF-431A-747AEFF40696}"/>
              </a:ext>
            </a:extLst>
          </p:cNvPr>
          <p:cNvCxnSpPr>
            <a:cxnSpLocks/>
            <a:endCxn id="526" idx="1"/>
          </p:cNvCxnSpPr>
          <p:nvPr/>
        </p:nvCxnSpPr>
        <p:spPr>
          <a:xfrm>
            <a:off x="1530363" y="2051420"/>
            <a:ext cx="4294906" cy="64365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70606B-AF64-4A34-1380-A46FD67B85E9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463040" y="2559547"/>
            <a:ext cx="4362229" cy="5727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2979F8-5994-6A14-984D-CC60D9163CC8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530363" y="3024259"/>
            <a:ext cx="4294906" cy="211043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8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" grpId="0" build="p"/>
      <p:bldP spid="16" grpId="0" animBg="1"/>
      <p:bldP spid="17" grpId="0" animBg="1"/>
      <p:bldP spid="19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" grpId="0"/>
      <p:bldP spid="3" grpId="0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A29652EB-FD4C-37CA-6D9A-12CC410A1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1" y="30480"/>
            <a:ext cx="6012576" cy="50484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E777E37-7B39-CFDC-2E11-478C81E52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882" y="2746079"/>
            <a:ext cx="2763078" cy="209184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8BB8E0D-160E-A34E-15DC-8FE03FAC91D8}"/>
              </a:ext>
            </a:extLst>
          </p:cNvPr>
          <p:cNvSpPr/>
          <p:nvPr/>
        </p:nvSpPr>
        <p:spPr>
          <a:xfrm>
            <a:off x="2418326" y="1371600"/>
            <a:ext cx="591573" cy="7696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845457A-5EA1-9754-005D-774B4C26659A}"/>
              </a:ext>
            </a:extLst>
          </p:cNvPr>
          <p:cNvSpPr/>
          <p:nvPr/>
        </p:nvSpPr>
        <p:spPr>
          <a:xfrm>
            <a:off x="6752409" y="3133227"/>
            <a:ext cx="655320" cy="30777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D20CB8-690A-0878-BE4F-E7F40F6644AB}"/>
              </a:ext>
            </a:extLst>
          </p:cNvPr>
          <p:cNvSpPr/>
          <p:nvPr/>
        </p:nvSpPr>
        <p:spPr>
          <a:xfrm>
            <a:off x="2418326" y="632461"/>
            <a:ext cx="591572" cy="533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DF7474-970D-053F-3040-A23F41710A2A}"/>
              </a:ext>
            </a:extLst>
          </p:cNvPr>
          <p:cNvSpPr/>
          <p:nvPr/>
        </p:nvSpPr>
        <p:spPr>
          <a:xfrm>
            <a:off x="3865440" y="632461"/>
            <a:ext cx="591572" cy="533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D28CE1-5177-A04E-E141-26CC0C40FBC9}"/>
              </a:ext>
            </a:extLst>
          </p:cNvPr>
          <p:cNvSpPr/>
          <p:nvPr/>
        </p:nvSpPr>
        <p:spPr>
          <a:xfrm>
            <a:off x="4005389" y="1607820"/>
            <a:ext cx="451623" cy="533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B9013F-E4E0-5779-7487-FF4C7FFA07D4}"/>
              </a:ext>
            </a:extLst>
          </p:cNvPr>
          <p:cNvSpPr/>
          <p:nvPr/>
        </p:nvSpPr>
        <p:spPr>
          <a:xfrm>
            <a:off x="5703962" y="1729740"/>
            <a:ext cx="277738" cy="4191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Subtitle 4">
            <a:extLst>
              <a:ext uri="{FF2B5EF4-FFF2-40B4-BE49-F238E27FC236}">
                <a16:creationId xmlns:a16="http://schemas.microsoft.com/office/drawing/2014/main" id="{B1EDD4DC-2EA2-4AF1-206E-8843EB0AE555}"/>
              </a:ext>
            </a:extLst>
          </p:cNvPr>
          <p:cNvSpPr txBox="1">
            <a:spLocks/>
          </p:cNvSpPr>
          <p:nvPr/>
        </p:nvSpPr>
        <p:spPr>
          <a:xfrm>
            <a:off x="6124161" y="187623"/>
            <a:ext cx="2763078" cy="4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dirty="0"/>
              <a:t>Plots from Exploratory Data Analysis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Confirms trends and patterns observed highlighted by feature importance scores on the model!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95EAB00-D020-464E-951F-5AEBA6B1CD08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697157" y="2692156"/>
            <a:ext cx="2763078" cy="421979"/>
          </a:xfrm>
        </p:spPr>
        <p:txBody>
          <a:bodyPr/>
          <a:lstStyle/>
          <a:p>
            <a:r>
              <a:rPr lang="en-US" sz="105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Wait Time by Hour for all Hospitals</a:t>
            </a:r>
            <a:endParaRPr lang="en-CA" sz="1050" dirty="0">
              <a:solidFill>
                <a:schemeClr val="bg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93F296-A2AE-F17F-6386-A372D7E75688}"/>
              </a:ext>
            </a:extLst>
          </p:cNvPr>
          <p:cNvSpPr/>
          <p:nvPr/>
        </p:nvSpPr>
        <p:spPr>
          <a:xfrm>
            <a:off x="174039" y="4000330"/>
            <a:ext cx="1383455" cy="107855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87DDB8-2529-7595-3D67-C077F03AA90C}"/>
              </a:ext>
            </a:extLst>
          </p:cNvPr>
          <p:cNvSpPr/>
          <p:nvPr/>
        </p:nvSpPr>
        <p:spPr>
          <a:xfrm>
            <a:off x="1606798" y="4000329"/>
            <a:ext cx="1478045" cy="107855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4FF12E-C6B2-5D96-5A11-6E3214A39989}"/>
              </a:ext>
            </a:extLst>
          </p:cNvPr>
          <p:cNvSpPr/>
          <p:nvPr/>
        </p:nvSpPr>
        <p:spPr>
          <a:xfrm>
            <a:off x="4631900" y="4006207"/>
            <a:ext cx="1349800" cy="9978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A5BD76-398E-F272-0DCF-C660698E979D}"/>
              </a:ext>
            </a:extLst>
          </p:cNvPr>
          <p:cNvSpPr/>
          <p:nvPr/>
        </p:nvSpPr>
        <p:spPr>
          <a:xfrm>
            <a:off x="59740" y="1161422"/>
            <a:ext cx="1497753" cy="9797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90EA44-D301-8B21-DEC3-E7C4D1050896}"/>
              </a:ext>
            </a:extLst>
          </p:cNvPr>
          <p:cNvCxnSpPr/>
          <p:nvPr/>
        </p:nvCxnSpPr>
        <p:spPr>
          <a:xfrm>
            <a:off x="6697157" y="3541213"/>
            <a:ext cx="0" cy="96393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F29B98-AABC-C1BB-E1C5-1EE157913D38}"/>
              </a:ext>
            </a:extLst>
          </p:cNvPr>
          <p:cNvCxnSpPr/>
          <p:nvPr/>
        </p:nvCxnSpPr>
        <p:spPr>
          <a:xfrm>
            <a:off x="7495652" y="3541213"/>
            <a:ext cx="0" cy="96393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46C1D7-8931-06C4-D9B9-BF6D1676504E}"/>
              </a:ext>
            </a:extLst>
          </p:cNvPr>
          <p:cNvCxnSpPr/>
          <p:nvPr/>
        </p:nvCxnSpPr>
        <p:spPr>
          <a:xfrm>
            <a:off x="8242815" y="3518364"/>
            <a:ext cx="0" cy="96393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789EDA-F69E-2C09-863E-D2E7DE4F2E8B}"/>
              </a:ext>
            </a:extLst>
          </p:cNvPr>
          <p:cNvCxnSpPr/>
          <p:nvPr/>
        </p:nvCxnSpPr>
        <p:spPr>
          <a:xfrm>
            <a:off x="8882036" y="3521117"/>
            <a:ext cx="0" cy="96393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97157F5-DC9B-747A-F3C1-0420149561AE}"/>
              </a:ext>
            </a:extLst>
          </p:cNvPr>
          <p:cNvSpPr txBox="1"/>
          <p:nvPr/>
        </p:nvSpPr>
        <p:spPr>
          <a:xfrm>
            <a:off x="6775531" y="3136569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Night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50EF80-05C9-6DE3-9BCD-C9CB42A2CDAA}"/>
              </a:ext>
            </a:extLst>
          </p:cNvPr>
          <p:cNvSpPr txBox="1"/>
          <p:nvPr/>
        </p:nvSpPr>
        <p:spPr>
          <a:xfrm>
            <a:off x="7530832" y="3136568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6EE4DC-26E9-3DE2-F971-4FF9A256E0EC}"/>
              </a:ext>
            </a:extLst>
          </p:cNvPr>
          <p:cNvSpPr txBox="1"/>
          <p:nvPr/>
        </p:nvSpPr>
        <p:spPr>
          <a:xfrm>
            <a:off x="8120789" y="3136567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Evening</a:t>
            </a:r>
            <a:endParaRPr lang="en-CA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F9F80B-13A4-A16F-7574-5175157F6E92}"/>
              </a:ext>
            </a:extLst>
          </p:cNvPr>
          <p:cNvCxnSpPr>
            <a:cxnSpLocks/>
          </p:cNvCxnSpPr>
          <p:nvPr/>
        </p:nvCxnSpPr>
        <p:spPr>
          <a:xfrm>
            <a:off x="1759998" y="1261912"/>
            <a:ext cx="12499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96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5" grpId="0" build="p"/>
      <p:bldP spid="2" grpId="0" animBg="1"/>
      <p:bldP spid="3" grpId="0" animBg="1"/>
      <p:bldP spid="4" grpId="0" animBg="1"/>
      <p:bldP spid="6" grpId="0" animBg="1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1" name="Google Shape;831;p49"/>
          <p:cNvGrpSpPr/>
          <p:nvPr/>
        </p:nvGrpSpPr>
        <p:grpSpPr>
          <a:xfrm rot="10800000">
            <a:off x="162548" y="-620599"/>
            <a:ext cx="9041592" cy="6820244"/>
            <a:chOff x="96600" y="-74700"/>
            <a:chExt cx="7098125" cy="5354250"/>
          </a:xfrm>
        </p:grpSpPr>
        <p:sp>
          <p:nvSpPr>
            <p:cNvPr id="832" name="Google Shape;832;p49"/>
            <p:cNvSpPr/>
            <p:nvPr/>
          </p:nvSpPr>
          <p:spPr>
            <a:xfrm>
              <a:off x="96600" y="-74700"/>
              <a:ext cx="6880150" cy="5124875"/>
            </a:xfrm>
            <a:custGeom>
              <a:avLst/>
              <a:gdLst/>
              <a:ahLst/>
              <a:cxnLst/>
              <a:rect l="l" t="t" r="r" b="b"/>
              <a:pathLst>
                <a:path w="275206" h="204995" fill="none" extrusionOk="0">
                  <a:moveTo>
                    <a:pt x="239073" y="0"/>
                  </a:moveTo>
                  <a:cubicBezTo>
                    <a:pt x="235443" y="10614"/>
                    <a:pt x="231244" y="27482"/>
                    <a:pt x="236539" y="45445"/>
                  </a:cubicBezTo>
                  <a:cubicBezTo>
                    <a:pt x="244026" y="70804"/>
                    <a:pt x="253133" y="83267"/>
                    <a:pt x="263678" y="104654"/>
                  </a:cubicBezTo>
                  <a:cubicBezTo>
                    <a:pt x="275205" y="128050"/>
                    <a:pt x="263153" y="152633"/>
                    <a:pt x="244528" y="159184"/>
                  </a:cubicBezTo>
                  <a:cubicBezTo>
                    <a:pt x="217548" y="168679"/>
                    <a:pt x="193627" y="144986"/>
                    <a:pt x="155509" y="140033"/>
                  </a:cubicBezTo>
                  <a:cubicBezTo>
                    <a:pt x="147155" y="138938"/>
                    <a:pt x="139531" y="139052"/>
                    <a:pt x="132593" y="139965"/>
                  </a:cubicBezTo>
                  <a:cubicBezTo>
                    <a:pt x="125060" y="140924"/>
                    <a:pt x="107576" y="143731"/>
                    <a:pt x="91507" y="155303"/>
                  </a:cubicBezTo>
                  <a:cubicBezTo>
                    <a:pt x="76625" y="166009"/>
                    <a:pt x="66719" y="182854"/>
                    <a:pt x="47043" y="195225"/>
                  </a:cubicBezTo>
                  <a:cubicBezTo>
                    <a:pt x="31499" y="204994"/>
                    <a:pt x="8012" y="198306"/>
                    <a:pt x="0" y="192554"/>
                  </a:cubicBezTo>
                </a:path>
              </a:pathLst>
            </a:custGeom>
            <a:noFill/>
            <a:ln w="85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9"/>
            <p:cNvSpPr/>
            <p:nvPr/>
          </p:nvSpPr>
          <p:spPr>
            <a:xfrm>
              <a:off x="2407075" y="321325"/>
              <a:ext cx="4787650" cy="4958225"/>
            </a:xfrm>
            <a:custGeom>
              <a:avLst/>
              <a:gdLst/>
              <a:ahLst/>
              <a:cxnLst/>
              <a:rect l="l" t="t" r="r" b="b"/>
              <a:pathLst>
                <a:path w="191506" h="198329" fill="none" extrusionOk="0">
                  <a:moveTo>
                    <a:pt x="191505" y="0"/>
                  </a:moveTo>
                  <a:cubicBezTo>
                    <a:pt x="175391" y="9176"/>
                    <a:pt x="167630" y="15544"/>
                    <a:pt x="163773" y="26888"/>
                  </a:cubicBezTo>
                  <a:cubicBezTo>
                    <a:pt x="160121" y="37685"/>
                    <a:pt x="162791" y="52407"/>
                    <a:pt x="172104" y="72402"/>
                  </a:cubicBezTo>
                  <a:cubicBezTo>
                    <a:pt x="184589" y="99199"/>
                    <a:pt x="175413" y="121248"/>
                    <a:pt x="159139" y="130766"/>
                  </a:cubicBezTo>
                  <a:cubicBezTo>
                    <a:pt x="135583" y="144553"/>
                    <a:pt x="118190" y="130241"/>
                    <a:pt x="87856" y="127274"/>
                  </a:cubicBezTo>
                  <a:cubicBezTo>
                    <a:pt x="73909" y="125881"/>
                    <a:pt x="45195" y="129944"/>
                    <a:pt x="23625" y="150601"/>
                  </a:cubicBezTo>
                  <a:cubicBezTo>
                    <a:pt x="6529" y="166990"/>
                    <a:pt x="1644" y="187806"/>
                    <a:pt x="1" y="198329"/>
                  </a:cubicBezTo>
                </a:path>
              </a:pathLst>
            </a:custGeom>
            <a:noFill/>
            <a:ln w="457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9"/>
            <p:cNvSpPr/>
            <p:nvPr/>
          </p:nvSpPr>
          <p:spPr>
            <a:xfrm>
              <a:off x="238125" y="750425"/>
              <a:ext cx="6951450" cy="4315150"/>
            </a:xfrm>
            <a:custGeom>
              <a:avLst/>
              <a:gdLst/>
              <a:ahLst/>
              <a:cxnLst/>
              <a:rect l="l" t="t" r="r" b="b"/>
              <a:pathLst>
                <a:path w="278058" h="172606" fill="none" extrusionOk="0">
                  <a:moveTo>
                    <a:pt x="0" y="172605"/>
                  </a:moveTo>
                  <a:cubicBezTo>
                    <a:pt x="21045" y="167333"/>
                    <a:pt x="35630" y="151675"/>
                    <a:pt x="41245" y="136793"/>
                  </a:cubicBezTo>
                  <a:cubicBezTo>
                    <a:pt x="45970" y="124307"/>
                    <a:pt x="45970" y="113442"/>
                    <a:pt x="44350" y="87855"/>
                  </a:cubicBezTo>
                  <a:cubicBezTo>
                    <a:pt x="42181" y="53275"/>
                    <a:pt x="55990" y="31705"/>
                    <a:pt x="77332" y="26090"/>
                  </a:cubicBezTo>
                  <a:cubicBezTo>
                    <a:pt x="108260" y="17964"/>
                    <a:pt x="123348" y="39580"/>
                    <a:pt x="156627" y="52499"/>
                  </a:cubicBezTo>
                  <a:cubicBezTo>
                    <a:pt x="171920" y="58433"/>
                    <a:pt x="205565" y="62930"/>
                    <a:pt x="236402" y="46404"/>
                  </a:cubicBezTo>
                  <a:cubicBezTo>
                    <a:pt x="260825" y="33326"/>
                    <a:pt x="272899" y="11368"/>
                    <a:pt x="278058" y="1"/>
                  </a:cubicBezTo>
                </a:path>
              </a:pathLst>
            </a:custGeom>
            <a:noFill/>
            <a:ln w="5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5" name="Google Shape;835;p49"/>
          <p:cNvSpPr txBox="1">
            <a:spLocks noGrp="1"/>
          </p:cNvSpPr>
          <p:nvPr>
            <p:ph type="subTitle" idx="1"/>
          </p:nvPr>
        </p:nvSpPr>
        <p:spPr>
          <a:xfrm>
            <a:off x="1711683" y="1852846"/>
            <a:ext cx="5644383" cy="12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  <a:br>
              <a:rPr lang="en" b="1" dirty="0"/>
            </a:br>
            <a:br>
              <a:rPr lang="en" b="1" dirty="0"/>
            </a:br>
            <a:r>
              <a:rPr lang="en" b="1" dirty="0"/>
              <a:t>More Information and Next Steps at:</a:t>
            </a:r>
            <a:br>
              <a:rPr lang="en" b="1" dirty="0"/>
            </a:br>
            <a:r>
              <a:rPr lang="en-US" dirty="0">
                <a:hlinkClick r:id="rId3"/>
              </a:rPr>
              <a:t>https://github.com/jtwleung/Final-Project-ER-Wait-Times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Connect with me at:</a:t>
            </a:r>
            <a:endParaRPr dirty="0"/>
          </a:p>
        </p:txBody>
      </p:sp>
      <p:sp>
        <p:nvSpPr>
          <p:cNvPr id="836" name="Google Shape;836;p49"/>
          <p:cNvSpPr txBox="1">
            <a:spLocks noGrp="1"/>
          </p:cNvSpPr>
          <p:nvPr>
            <p:ph type="ctrTitle"/>
          </p:nvPr>
        </p:nvSpPr>
        <p:spPr>
          <a:xfrm>
            <a:off x="2344175" y="640637"/>
            <a:ext cx="4379400" cy="89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72015E3-700A-4114-35A2-227B0FE069B9}"/>
              </a:ext>
            </a:extLst>
          </p:cNvPr>
          <p:cNvGrpSpPr/>
          <p:nvPr/>
        </p:nvGrpSpPr>
        <p:grpSpPr>
          <a:xfrm>
            <a:off x="4172072" y="3530123"/>
            <a:ext cx="650100" cy="398400"/>
            <a:chOff x="5186860" y="3045316"/>
            <a:chExt cx="650100" cy="398400"/>
          </a:xfrm>
        </p:grpSpPr>
        <p:sp>
          <p:nvSpPr>
            <p:cNvPr id="840" name="Google Shape;840;p49">
              <a:hlinkClick r:id="rId4"/>
            </p:cNvPr>
            <p:cNvSpPr/>
            <p:nvPr/>
          </p:nvSpPr>
          <p:spPr>
            <a:xfrm>
              <a:off x="5186860" y="3045316"/>
              <a:ext cx="650100" cy="398400"/>
            </a:xfrm>
            <a:prstGeom prst="rect">
              <a:avLst/>
            </a:prstGeom>
            <a:noFill/>
            <a:ln w="9525" cap="flat" cmpd="sng">
              <a:solidFill>
                <a:schemeClr val="bg2">
                  <a:lumMod val="20000"/>
                  <a:lumOff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847" name="Google Shape;847;p49"/>
            <p:cNvGrpSpPr/>
            <p:nvPr/>
          </p:nvGrpSpPr>
          <p:grpSpPr>
            <a:xfrm>
              <a:off x="5367541" y="3100160"/>
              <a:ext cx="289060" cy="288741"/>
              <a:chOff x="3752358" y="3817349"/>
              <a:chExt cx="346056" cy="345674"/>
            </a:xfrm>
          </p:grpSpPr>
          <p:sp>
            <p:nvSpPr>
              <p:cNvPr id="848" name="Google Shape;848;p49"/>
              <p:cNvSpPr/>
              <p:nvPr/>
            </p:nvSpPr>
            <p:spPr>
              <a:xfrm>
                <a:off x="3752358" y="3817349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28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49"/>
              <p:cNvSpPr/>
              <p:nvPr/>
            </p:nvSpPr>
            <p:spPr>
              <a:xfrm>
                <a:off x="3831933" y="3955682"/>
                <a:ext cx="47809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787" extrusionOk="0">
                    <a:moveTo>
                      <a:pt x="1168" y="346"/>
                    </a:moveTo>
                    <a:lnTo>
                      <a:pt x="1168" y="3430"/>
                    </a:lnTo>
                    <a:lnTo>
                      <a:pt x="358" y="3430"/>
                    </a:lnTo>
                    <a:lnTo>
                      <a:pt x="358" y="346"/>
                    </a:lnTo>
                    <a:close/>
                    <a:moveTo>
                      <a:pt x="180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72" y="3787"/>
                      <a:pt x="180" y="3787"/>
                    </a:cubicBezTo>
                    <a:lnTo>
                      <a:pt x="1323" y="3787"/>
                    </a:lnTo>
                    <a:cubicBezTo>
                      <a:pt x="1418" y="3787"/>
                      <a:pt x="1501" y="3715"/>
                      <a:pt x="1501" y="3608"/>
                    </a:cubicBezTo>
                    <a:lnTo>
                      <a:pt x="1501" y="179"/>
                    </a:lnTo>
                    <a:cubicBezTo>
                      <a:pt x="1501" y="72"/>
                      <a:pt x="1430" y="1"/>
                      <a:pt x="13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49"/>
              <p:cNvSpPr/>
              <p:nvPr/>
            </p:nvSpPr>
            <p:spPr>
              <a:xfrm>
                <a:off x="3824739" y="3890112"/>
                <a:ext cx="55002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8" extrusionOk="0">
                    <a:moveTo>
                      <a:pt x="870" y="334"/>
                    </a:moveTo>
                    <a:cubicBezTo>
                      <a:pt x="1156" y="334"/>
                      <a:pt x="1394" y="572"/>
                      <a:pt x="1394" y="846"/>
                    </a:cubicBezTo>
                    <a:cubicBezTo>
                      <a:pt x="1394" y="1132"/>
                      <a:pt x="1156" y="1370"/>
                      <a:pt x="870" y="1370"/>
                    </a:cubicBezTo>
                    <a:cubicBezTo>
                      <a:pt x="584" y="1370"/>
                      <a:pt x="346" y="1132"/>
                      <a:pt x="346" y="846"/>
                    </a:cubicBezTo>
                    <a:cubicBezTo>
                      <a:pt x="346" y="572"/>
                      <a:pt x="584" y="334"/>
                      <a:pt x="870" y="334"/>
                    </a:cubicBezTo>
                    <a:close/>
                    <a:moveTo>
                      <a:pt x="870" y="1"/>
                    </a:moveTo>
                    <a:cubicBezTo>
                      <a:pt x="394" y="1"/>
                      <a:pt x="1" y="394"/>
                      <a:pt x="1" y="870"/>
                    </a:cubicBezTo>
                    <a:cubicBezTo>
                      <a:pt x="1" y="1346"/>
                      <a:pt x="394" y="1727"/>
                      <a:pt x="870" y="1727"/>
                    </a:cubicBezTo>
                    <a:cubicBezTo>
                      <a:pt x="1346" y="1727"/>
                      <a:pt x="1727" y="1334"/>
                      <a:pt x="1727" y="870"/>
                    </a:cubicBez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49"/>
              <p:cNvSpPr/>
              <p:nvPr/>
            </p:nvSpPr>
            <p:spPr>
              <a:xfrm>
                <a:off x="3904696" y="3955682"/>
                <a:ext cx="128148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3787" extrusionOk="0">
                    <a:moveTo>
                      <a:pt x="191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84" y="3787"/>
                      <a:pt x="191" y="3787"/>
                    </a:cubicBezTo>
                    <a:lnTo>
                      <a:pt x="1334" y="3787"/>
                    </a:lnTo>
                    <a:cubicBezTo>
                      <a:pt x="1418" y="3787"/>
                      <a:pt x="1513" y="3715"/>
                      <a:pt x="1513" y="3608"/>
                    </a:cubicBezTo>
                    <a:lnTo>
                      <a:pt x="1513" y="2382"/>
                    </a:lnTo>
                    <a:cubicBezTo>
                      <a:pt x="1513" y="1977"/>
                      <a:pt x="1596" y="1501"/>
                      <a:pt x="2037" y="1501"/>
                    </a:cubicBezTo>
                    <a:cubicBezTo>
                      <a:pt x="2347" y="1501"/>
                      <a:pt x="2477" y="1763"/>
                      <a:pt x="2525" y="2060"/>
                    </a:cubicBezTo>
                    <a:cubicBezTo>
                      <a:pt x="2537" y="2156"/>
                      <a:pt x="2608" y="2215"/>
                      <a:pt x="2692" y="2215"/>
                    </a:cubicBezTo>
                    <a:cubicBezTo>
                      <a:pt x="2787" y="2215"/>
                      <a:pt x="2870" y="2120"/>
                      <a:pt x="2847" y="2025"/>
                    </a:cubicBezTo>
                    <a:cubicBezTo>
                      <a:pt x="2763" y="1465"/>
                      <a:pt x="2477" y="1155"/>
                      <a:pt x="2013" y="1155"/>
                    </a:cubicBezTo>
                    <a:cubicBezTo>
                      <a:pt x="1465" y="1155"/>
                      <a:pt x="1156" y="1608"/>
                      <a:pt x="1156" y="2382"/>
                    </a:cubicBezTo>
                    <a:lnTo>
                      <a:pt x="1156" y="3430"/>
                    </a:lnTo>
                    <a:lnTo>
                      <a:pt x="346" y="3430"/>
                    </a:lnTo>
                    <a:lnTo>
                      <a:pt x="346" y="358"/>
                    </a:lnTo>
                    <a:lnTo>
                      <a:pt x="918" y="358"/>
                    </a:lnTo>
                    <a:lnTo>
                      <a:pt x="918" y="572"/>
                    </a:lnTo>
                    <a:cubicBezTo>
                      <a:pt x="918" y="632"/>
                      <a:pt x="930" y="679"/>
                      <a:pt x="977" y="715"/>
                    </a:cubicBezTo>
                    <a:cubicBezTo>
                      <a:pt x="1007" y="733"/>
                      <a:pt x="1043" y="742"/>
                      <a:pt x="1078" y="742"/>
                    </a:cubicBezTo>
                    <a:cubicBezTo>
                      <a:pt x="1114" y="742"/>
                      <a:pt x="1150" y="733"/>
                      <a:pt x="1180" y="715"/>
                    </a:cubicBezTo>
                    <a:cubicBezTo>
                      <a:pt x="1477" y="477"/>
                      <a:pt x="1835" y="358"/>
                      <a:pt x="2227" y="358"/>
                    </a:cubicBezTo>
                    <a:cubicBezTo>
                      <a:pt x="3204" y="358"/>
                      <a:pt x="3656" y="1191"/>
                      <a:pt x="3656" y="2001"/>
                    </a:cubicBezTo>
                    <a:lnTo>
                      <a:pt x="3656" y="3430"/>
                    </a:lnTo>
                    <a:lnTo>
                      <a:pt x="2847" y="3430"/>
                    </a:lnTo>
                    <a:lnTo>
                      <a:pt x="2847" y="2870"/>
                    </a:lnTo>
                    <a:cubicBezTo>
                      <a:pt x="2847" y="2775"/>
                      <a:pt x="2775" y="2703"/>
                      <a:pt x="2692" y="2703"/>
                    </a:cubicBezTo>
                    <a:cubicBezTo>
                      <a:pt x="2597" y="2703"/>
                      <a:pt x="2525" y="2775"/>
                      <a:pt x="2525" y="2870"/>
                    </a:cubicBezTo>
                    <a:lnTo>
                      <a:pt x="2525" y="3596"/>
                    </a:lnTo>
                    <a:cubicBezTo>
                      <a:pt x="2525" y="3691"/>
                      <a:pt x="2597" y="3775"/>
                      <a:pt x="2704" y="3775"/>
                    </a:cubicBezTo>
                    <a:lnTo>
                      <a:pt x="3847" y="3775"/>
                    </a:lnTo>
                    <a:cubicBezTo>
                      <a:pt x="3942" y="3775"/>
                      <a:pt x="4025" y="3703"/>
                      <a:pt x="4025" y="3596"/>
                    </a:cubicBezTo>
                    <a:lnTo>
                      <a:pt x="4025" y="1989"/>
                    </a:lnTo>
                    <a:cubicBezTo>
                      <a:pt x="4025" y="810"/>
                      <a:pt x="3299" y="1"/>
                      <a:pt x="2239" y="1"/>
                    </a:cubicBezTo>
                    <a:cubicBezTo>
                      <a:pt x="1894" y="1"/>
                      <a:pt x="1573" y="84"/>
                      <a:pt x="1275" y="251"/>
                    </a:cubicBezTo>
                    <a:lnTo>
                      <a:pt x="1275" y="179"/>
                    </a:lnTo>
                    <a:cubicBezTo>
                      <a:pt x="1275" y="84"/>
                      <a:pt x="1204" y="1"/>
                      <a:pt x="10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9023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43"/>
          <p:cNvGrpSpPr/>
          <p:nvPr/>
        </p:nvGrpSpPr>
        <p:grpSpPr>
          <a:xfrm rot="10800000">
            <a:off x="-703616" y="-541233"/>
            <a:ext cx="11087504" cy="7637985"/>
            <a:chOff x="-971591" y="-1742433"/>
            <a:chExt cx="11087504" cy="7637985"/>
          </a:xfrm>
        </p:grpSpPr>
        <p:sp>
          <p:nvSpPr>
            <p:cNvPr id="615" name="Google Shape;615;p43"/>
            <p:cNvSpPr/>
            <p:nvPr/>
          </p:nvSpPr>
          <p:spPr>
            <a:xfrm>
              <a:off x="-971591" y="-1742433"/>
              <a:ext cx="10137003" cy="7499062"/>
            </a:xfrm>
            <a:custGeom>
              <a:avLst/>
              <a:gdLst/>
              <a:ahLst/>
              <a:cxnLst/>
              <a:rect l="l" t="t" r="r" b="b"/>
              <a:pathLst>
                <a:path w="328138" h="242747" fill="none" extrusionOk="0">
                  <a:moveTo>
                    <a:pt x="328137" y="5638"/>
                  </a:moveTo>
                  <a:cubicBezTo>
                    <a:pt x="297688" y="0"/>
                    <a:pt x="247495" y="7601"/>
                    <a:pt x="216909" y="33097"/>
                  </a:cubicBezTo>
                  <a:cubicBezTo>
                    <a:pt x="205862" y="42272"/>
                    <a:pt x="186141" y="73885"/>
                    <a:pt x="239895" y="93081"/>
                  </a:cubicBezTo>
                  <a:cubicBezTo>
                    <a:pt x="309283" y="117847"/>
                    <a:pt x="289540" y="180936"/>
                    <a:pt x="255712" y="195065"/>
                  </a:cubicBezTo>
                  <a:cubicBezTo>
                    <a:pt x="230742" y="205473"/>
                    <a:pt x="199402" y="202460"/>
                    <a:pt x="168794" y="186916"/>
                  </a:cubicBezTo>
                  <a:cubicBezTo>
                    <a:pt x="140468" y="172513"/>
                    <a:pt x="98903" y="144986"/>
                    <a:pt x="69161" y="144918"/>
                  </a:cubicBezTo>
                  <a:cubicBezTo>
                    <a:pt x="15545" y="144803"/>
                    <a:pt x="1" y="210997"/>
                    <a:pt x="36247" y="242747"/>
                  </a:cubicBezTo>
                </a:path>
              </a:pathLst>
            </a:custGeom>
            <a:noFill/>
            <a:ln w="68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-194521" y="-1385655"/>
              <a:ext cx="9451591" cy="7155692"/>
            </a:xfrm>
            <a:custGeom>
              <a:avLst/>
              <a:gdLst/>
              <a:ahLst/>
              <a:cxnLst/>
              <a:rect l="l" t="t" r="r" b="b"/>
              <a:pathLst>
                <a:path w="305951" h="231632" fill="none" extrusionOk="0">
                  <a:moveTo>
                    <a:pt x="19287" y="231631"/>
                  </a:moveTo>
                  <a:cubicBezTo>
                    <a:pt x="12097" y="224327"/>
                    <a:pt x="7624" y="212937"/>
                    <a:pt x="4451" y="202963"/>
                  </a:cubicBezTo>
                  <a:cubicBezTo>
                    <a:pt x="1301" y="193034"/>
                    <a:pt x="0" y="183584"/>
                    <a:pt x="434" y="173883"/>
                  </a:cubicBezTo>
                  <a:cubicBezTo>
                    <a:pt x="959" y="163041"/>
                    <a:pt x="5433" y="152131"/>
                    <a:pt x="12600" y="144485"/>
                  </a:cubicBezTo>
                  <a:cubicBezTo>
                    <a:pt x="19173" y="137500"/>
                    <a:pt x="28144" y="132615"/>
                    <a:pt x="38232" y="130356"/>
                  </a:cubicBezTo>
                  <a:cubicBezTo>
                    <a:pt x="43414" y="129192"/>
                    <a:pt x="49531" y="129032"/>
                    <a:pt x="55968" y="129306"/>
                  </a:cubicBezTo>
                  <a:cubicBezTo>
                    <a:pt x="83564" y="130515"/>
                    <a:pt x="122298" y="154893"/>
                    <a:pt x="149346" y="167926"/>
                  </a:cubicBezTo>
                  <a:cubicBezTo>
                    <a:pt x="154117" y="170209"/>
                    <a:pt x="158887" y="172240"/>
                    <a:pt x="163658" y="173906"/>
                  </a:cubicBezTo>
                  <a:cubicBezTo>
                    <a:pt x="187396" y="182306"/>
                    <a:pt x="210906" y="182603"/>
                    <a:pt x="230536" y="174386"/>
                  </a:cubicBezTo>
                  <a:cubicBezTo>
                    <a:pt x="248842" y="166716"/>
                    <a:pt x="262811" y="144279"/>
                    <a:pt x="259729" y="122367"/>
                  </a:cubicBezTo>
                  <a:cubicBezTo>
                    <a:pt x="257492" y="106366"/>
                    <a:pt x="246194" y="90777"/>
                    <a:pt x="220447" y="81510"/>
                  </a:cubicBezTo>
                  <a:cubicBezTo>
                    <a:pt x="172765" y="64391"/>
                    <a:pt x="191504" y="36407"/>
                    <a:pt x="202004" y="28487"/>
                  </a:cubicBezTo>
                  <a:cubicBezTo>
                    <a:pt x="203853" y="27094"/>
                    <a:pt x="205725" y="25725"/>
                    <a:pt x="207688" y="24424"/>
                  </a:cubicBezTo>
                  <a:cubicBezTo>
                    <a:pt x="236493" y="5638"/>
                    <a:pt x="279199" y="1"/>
                    <a:pt x="305950" y="4680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-99341" y="-1270704"/>
              <a:ext cx="9387428" cy="7044973"/>
            </a:xfrm>
            <a:custGeom>
              <a:avLst/>
              <a:gdLst/>
              <a:ahLst/>
              <a:cxnLst/>
              <a:rect l="l" t="t" r="r" b="b"/>
              <a:pathLst>
                <a:path w="303874" h="228048" fill="none" extrusionOk="0">
                  <a:moveTo>
                    <a:pt x="18923" y="228047"/>
                  </a:moveTo>
                  <a:cubicBezTo>
                    <a:pt x="12098" y="220720"/>
                    <a:pt x="7967" y="208532"/>
                    <a:pt x="4771" y="198420"/>
                  </a:cubicBezTo>
                  <a:cubicBezTo>
                    <a:pt x="1507" y="188149"/>
                    <a:pt x="0" y="178699"/>
                    <a:pt x="137" y="168747"/>
                  </a:cubicBezTo>
                  <a:cubicBezTo>
                    <a:pt x="297" y="157677"/>
                    <a:pt x="4908" y="146310"/>
                    <a:pt x="12281" y="138664"/>
                  </a:cubicBezTo>
                  <a:cubicBezTo>
                    <a:pt x="19105" y="131633"/>
                    <a:pt x="28486" y="126931"/>
                    <a:pt x="38781" y="124854"/>
                  </a:cubicBezTo>
                  <a:cubicBezTo>
                    <a:pt x="43985" y="123827"/>
                    <a:pt x="50285" y="123873"/>
                    <a:pt x="56881" y="124238"/>
                  </a:cubicBezTo>
                  <a:cubicBezTo>
                    <a:pt x="83747" y="125744"/>
                    <a:pt x="121545" y="149163"/>
                    <a:pt x="148160" y="161717"/>
                  </a:cubicBezTo>
                  <a:cubicBezTo>
                    <a:pt x="152816" y="163931"/>
                    <a:pt x="157495" y="165848"/>
                    <a:pt x="162151" y="167469"/>
                  </a:cubicBezTo>
                  <a:cubicBezTo>
                    <a:pt x="185296" y="175526"/>
                    <a:pt x="208236" y="175686"/>
                    <a:pt x="227455" y="167606"/>
                  </a:cubicBezTo>
                  <a:cubicBezTo>
                    <a:pt x="245327" y="160119"/>
                    <a:pt x="259022" y="138367"/>
                    <a:pt x="256374" y="117185"/>
                  </a:cubicBezTo>
                  <a:cubicBezTo>
                    <a:pt x="254434" y="101687"/>
                    <a:pt x="243843" y="86668"/>
                    <a:pt x="219260" y="77789"/>
                  </a:cubicBezTo>
                  <a:cubicBezTo>
                    <a:pt x="173610" y="61354"/>
                    <a:pt x="192007" y="34580"/>
                    <a:pt x="202347" y="27071"/>
                  </a:cubicBezTo>
                  <a:cubicBezTo>
                    <a:pt x="204150" y="25770"/>
                    <a:pt x="205976" y="24446"/>
                    <a:pt x="207893" y="23236"/>
                  </a:cubicBezTo>
                  <a:cubicBezTo>
                    <a:pt x="235991" y="5364"/>
                    <a:pt x="277693" y="0"/>
                    <a:pt x="303874" y="4474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-15437" y="-1155784"/>
              <a:ext cx="9333860" cy="6934996"/>
            </a:xfrm>
            <a:custGeom>
              <a:avLst/>
              <a:gdLst/>
              <a:ahLst/>
              <a:cxnLst/>
              <a:rect l="l" t="t" r="r" b="b"/>
              <a:pathLst>
                <a:path w="302140" h="224488" fill="none" extrusionOk="0">
                  <a:moveTo>
                    <a:pt x="18946" y="224487"/>
                  </a:moveTo>
                  <a:cubicBezTo>
                    <a:pt x="12463" y="217115"/>
                    <a:pt x="8697" y="204127"/>
                    <a:pt x="5456" y="193878"/>
                  </a:cubicBezTo>
                  <a:cubicBezTo>
                    <a:pt x="2078" y="183265"/>
                    <a:pt x="366" y="173815"/>
                    <a:pt x="183" y="163635"/>
                  </a:cubicBezTo>
                  <a:cubicBezTo>
                    <a:pt x="1" y="152291"/>
                    <a:pt x="4748" y="140490"/>
                    <a:pt x="12349" y="132866"/>
                  </a:cubicBezTo>
                  <a:cubicBezTo>
                    <a:pt x="19402" y="125768"/>
                    <a:pt x="29171" y="121226"/>
                    <a:pt x="39671" y="119354"/>
                  </a:cubicBezTo>
                  <a:cubicBezTo>
                    <a:pt x="44921" y="118441"/>
                    <a:pt x="51403" y="118692"/>
                    <a:pt x="58160" y="119171"/>
                  </a:cubicBezTo>
                  <a:cubicBezTo>
                    <a:pt x="84295" y="120975"/>
                    <a:pt x="121157" y="143412"/>
                    <a:pt x="147338" y="155509"/>
                  </a:cubicBezTo>
                  <a:cubicBezTo>
                    <a:pt x="151903" y="157632"/>
                    <a:pt x="156445" y="159481"/>
                    <a:pt x="161010" y="161033"/>
                  </a:cubicBezTo>
                  <a:cubicBezTo>
                    <a:pt x="183539" y="168725"/>
                    <a:pt x="205908" y="168771"/>
                    <a:pt x="224716" y="160850"/>
                  </a:cubicBezTo>
                  <a:cubicBezTo>
                    <a:pt x="242177" y="153523"/>
                    <a:pt x="255576" y="132478"/>
                    <a:pt x="253362" y="111981"/>
                  </a:cubicBezTo>
                  <a:cubicBezTo>
                    <a:pt x="251718" y="96985"/>
                    <a:pt x="241835" y="82537"/>
                    <a:pt x="218439" y="74046"/>
                  </a:cubicBezTo>
                  <a:cubicBezTo>
                    <a:pt x="174820" y="58319"/>
                    <a:pt x="192897" y="32755"/>
                    <a:pt x="203032" y="25679"/>
                  </a:cubicBezTo>
                  <a:cubicBezTo>
                    <a:pt x="204812" y="24424"/>
                    <a:pt x="206593" y="23168"/>
                    <a:pt x="208464" y="22027"/>
                  </a:cubicBezTo>
                  <a:cubicBezTo>
                    <a:pt x="235877" y="5136"/>
                    <a:pt x="276575" y="1"/>
                    <a:pt x="302139" y="4292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284251" y="-695331"/>
              <a:ext cx="9156846" cy="6492152"/>
            </a:xfrm>
            <a:custGeom>
              <a:avLst/>
              <a:gdLst/>
              <a:ahLst/>
              <a:cxnLst/>
              <a:rect l="l" t="t" r="r" b="b"/>
              <a:pathLst>
                <a:path w="296410" h="210153" fill="none" extrusionOk="0">
                  <a:moveTo>
                    <a:pt x="20155" y="210153"/>
                  </a:moveTo>
                  <a:cubicBezTo>
                    <a:pt x="15088" y="202666"/>
                    <a:pt x="12737" y="186460"/>
                    <a:pt x="9336" y="175664"/>
                  </a:cubicBezTo>
                  <a:cubicBezTo>
                    <a:pt x="5547" y="163703"/>
                    <a:pt x="3013" y="154276"/>
                    <a:pt x="1553" y="143138"/>
                  </a:cubicBezTo>
                  <a:cubicBezTo>
                    <a:pt x="0" y="130812"/>
                    <a:pt x="5250" y="117185"/>
                    <a:pt x="13718" y="109562"/>
                  </a:cubicBezTo>
                  <a:cubicBezTo>
                    <a:pt x="21776" y="102326"/>
                    <a:pt x="33143" y="98355"/>
                    <a:pt x="44396" y="97350"/>
                  </a:cubicBezTo>
                  <a:cubicBezTo>
                    <a:pt x="49805" y="96871"/>
                    <a:pt x="57064" y="97989"/>
                    <a:pt x="64413" y="98857"/>
                  </a:cubicBezTo>
                  <a:cubicBezTo>
                    <a:pt x="87650" y="101550"/>
                    <a:pt x="120724" y="120427"/>
                    <a:pt x="145215" y="130698"/>
                  </a:cubicBezTo>
                  <a:cubicBezTo>
                    <a:pt x="149369" y="132433"/>
                    <a:pt x="153501" y="133985"/>
                    <a:pt x="157632" y="135263"/>
                  </a:cubicBezTo>
                  <a:cubicBezTo>
                    <a:pt x="177741" y="141517"/>
                    <a:pt x="197782" y="141061"/>
                    <a:pt x="214992" y="133779"/>
                  </a:cubicBezTo>
                  <a:cubicBezTo>
                    <a:pt x="230787" y="127114"/>
                    <a:pt x="243021" y="108809"/>
                    <a:pt x="242474" y="91187"/>
                  </a:cubicBezTo>
                  <a:cubicBezTo>
                    <a:pt x="242086" y="78223"/>
                    <a:pt x="235033" y="66034"/>
                    <a:pt x="216339" y="59118"/>
                  </a:cubicBezTo>
                  <a:cubicBezTo>
                    <a:pt x="180823" y="46153"/>
                    <a:pt x="197508" y="25451"/>
                    <a:pt x="207003" y="20018"/>
                  </a:cubicBezTo>
                  <a:cubicBezTo>
                    <a:pt x="208624" y="19105"/>
                    <a:pt x="210199" y="18078"/>
                    <a:pt x="211888" y="17188"/>
                  </a:cubicBezTo>
                  <a:cubicBezTo>
                    <a:pt x="236585" y="4178"/>
                    <a:pt x="273174" y="1"/>
                    <a:pt x="296410" y="3493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358980" y="-580380"/>
              <a:ext cx="9113164" cy="6382143"/>
            </a:xfrm>
            <a:custGeom>
              <a:avLst/>
              <a:gdLst/>
              <a:ahLst/>
              <a:cxnLst/>
              <a:rect l="l" t="t" r="r" b="b"/>
              <a:pathLst>
                <a:path w="294996" h="206592" fill="none" extrusionOk="0">
                  <a:moveTo>
                    <a:pt x="20452" y="206591"/>
                  </a:moveTo>
                  <a:cubicBezTo>
                    <a:pt x="15750" y="199059"/>
                    <a:pt x="13765" y="182054"/>
                    <a:pt x="10318" y="171121"/>
                  </a:cubicBezTo>
                  <a:cubicBezTo>
                    <a:pt x="6438" y="158818"/>
                    <a:pt x="3676" y="149391"/>
                    <a:pt x="1918" y="138024"/>
                  </a:cubicBezTo>
                  <a:cubicBezTo>
                    <a:pt x="1" y="125425"/>
                    <a:pt x="5388" y="111364"/>
                    <a:pt x="14061" y="103764"/>
                  </a:cubicBezTo>
                  <a:cubicBezTo>
                    <a:pt x="22370" y="96460"/>
                    <a:pt x="34125" y="92625"/>
                    <a:pt x="45583" y="91849"/>
                  </a:cubicBezTo>
                  <a:cubicBezTo>
                    <a:pt x="51038" y="91484"/>
                    <a:pt x="58479" y="92830"/>
                    <a:pt x="65989" y="93789"/>
                  </a:cubicBezTo>
                  <a:cubicBezTo>
                    <a:pt x="88495" y="96665"/>
                    <a:pt x="120610" y="114697"/>
                    <a:pt x="144713" y="124489"/>
                  </a:cubicBezTo>
                  <a:cubicBezTo>
                    <a:pt x="148731" y="126132"/>
                    <a:pt x="152771" y="127593"/>
                    <a:pt x="156811" y="128826"/>
                  </a:cubicBezTo>
                  <a:cubicBezTo>
                    <a:pt x="176281" y="134738"/>
                    <a:pt x="195774" y="134144"/>
                    <a:pt x="212573" y="127000"/>
                  </a:cubicBezTo>
                  <a:cubicBezTo>
                    <a:pt x="227934" y="120517"/>
                    <a:pt x="239895" y="102896"/>
                    <a:pt x="239781" y="86006"/>
                  </a:cubicBezTo>
                  <a:cubicBezTo>
                    <a:pt x="239689" y="73520"/>
                    <a:pt x="233344" y="61879"/>
                    <a:pt x="215814" y="55397"/>
                  </a:cubicBezTo>
                  <a:cubicBezTo>
                    <a:pt x="182352" y="43048"/>
                    <a:pt x="198672" y="23624"/>
                    <a:pt x="208008" y="18625"/>
                  </a:cubicBezTo>
                  <a:cubicBezTo>
                    <a:pt x="209583" y="17781"/>
                    <a:pt x="211112" y="16799"/>
                    <a:pt x="212756" y="15978"/>
                  </a:cubicBezTo>
                  <a:cubicBezTo>
                    <a:pt x="236768" y="3949"/>
                    <a:pt x="272330" y="0"/>
                    <a:pt x="294995" y="3310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09180" y="-349830"/>
              <a:ext cx="9024286" cy="6160057"/>
            </a:xfrm>
            <a:custGeom>
              <a:avLst/>
              <a:gdLst/>
              <a:ahLst/>
              <a:cxnLst/>
              <a:rect l="l" t="t" r="r" b="b"/>
              <a:pathLst>
                <a:path w="292119" h="199403" fill="none" extrusionOk="0">
                  <a:moveTo>
                    <a:pt x="21046" y="199402"/>
                  </a:moveTo>
                  <a:cubicBezTo>
                    <a:pt x="17028" y="191824"/>
                    <a:pt x="15773" y="173199"/>
                    <a:pt x="12235" y="162015"/>
                  </a:cubicBezTo>
                  <a:cubicBezTo>
                    <a:pt x="8149" y="149050"/>
                    <a:pt x="4977" y="139600"/>
                    <a:pt x="2580" y="127754"/>
                  </a:cubicBezTo>
                  <a:cubicBezTo>
                    <a:pt x="1" y="114675"/>
                    <a:pt x="5639" y="99702"/>
                    <a:pt x="14746" y="92101"/>
                  </a:cubicBezTo>
                  <a:cubicBezTo>
                    <a:pt x="23556" y="84728"/>
                    <a:pt x="36088" y="81168"/>
                    <a:pt x="47957" y="80825"/>
                  </a:cubicBezTo>
                  <a:cubicBezTo>
                    <a:pt x="53458" y="80665"/>
                    <a:pt x="61287" y="82446"/>
                    <a:pt x="69116" y="83610"/>
                  </a:cubicBezTo>
                  <a:cubicBezTo>
                    <a:pt x="90138" y="86783"/>
                    <a:pt x="120381" y="103217"/>
                    <a:pt x="143640" y="112050"/>
                  </a:cubicBezTo>
                  <a:cubicBezTo>
                    <a:pt x="147452" y="113511"/>
                    <a:pt x="151264" y="114835"/>
                    <a:pt x="155099" y="115930"/>
                  </a:cubicBezTo>
                  <a:cubicBezTo>
                    <a:pt x="173359" y="121135"/>
                    <a:pt x="191688" y="120290"/>
                    <a:pt x="207688" y="113465"/>
                  </a:cubicBezTo>
                  <a:cubicBezTo>
                    <a:pt x="222228" y="107280"/>
                    <a:pt x="233595" y="91051"/>
                    <a:pt x="234325" y="75598"/>
                  </a:cubicBezTo>
                  <a:cubicBezTo>
                    <a:pt x="234873" y="64094"/>
                    <a:pt x="229920" y="53617"/>
                    <a:pt x="214741" y="47934"/>
                  </a:cubicBezTo>
                  <a:cubicBezTo>
                    <a:pt x="185342" y="36932"/>
                    <a:pt x="200932" y="19973"/>
                    <a:pt x="209971" y="15796"/>
                  </a:cubicBezTo>
                  <a:cubicBezTo>
                    <a:pt x="211477" y="15088"/>
                    <a:pt x="212915" y="14244"/>
                    <a:pt x="214444" y="13559"/>
                  </a:cubicBezTo>
                  <a:cubicBezTo>
                    <a:pt x="237133" y="3448"/>
                    <a:pt x="270640" y="1"/>
                    <a:pt x="292119" y="2900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83939" y="-234879"/>
              <a:ext cx="8979863" cy="6050049"/>
            </a:xfrm>
            <a:custGeom>
              <a:avLst/>
              <a:gdLst/>
              <a:ahLst/>
              <a:cxnLst/>
              <a:rect l="l" t="t" r="r" b="b"/>
              <a:pathLst>
                <a:path w="290681" h="195842" fill="none" extrusionOk="0">
                  <a:moveTo>
                    <a:pt x="21365" y="195841"/>
                  </a:moveTo>
                  <a:cubicBezTo>
                    <a:pt x="17690" y="188218"/>
                    <a:pt x="16800" y="168793"/>
                    <a:pt x="13216" y="157472"/>
                  </a:cubicBezTo>
                  <a:cubicBezTo>
                    <a:pt x="9016" y="144165"/>
                    <a:pt x="5638" y="134715"/>
                    <a:pt x="2922" y="122641"/>
                  </a:cubicBezTo>
                  <a:cubicBezTo>
                    <a:pt x="0" y="109311"/>
                    <a:pt x="5775" y="93904"/>
                    <a:pt x="15088" y="86280"/>
                  </a:cubicBezTo>
                  <a:cubicBezTo>
                    <a:pt x="24149" y="78885"/>
                    <a:pt x="37091" y="75917"/>
                    <a:pt x="49143" y="75324"/>
                  </a:cubicBezTo>
                  <a:cubicBezTo>
                    <a:pt x="54667" y="75050"/>
                    <a:pt x="62701" y="77241"/>
                    <a:pt x="70690" y="78542"/>
                  </a:cubicBezTo>
                  <a:cubicBezTo>
                    <a:pt x="90982" y="81829"/>
                    <a:pt x="120267" y="97487"/>
                    <a:pt x="143115" y="105864"/>
                  </a:cubicBezTo>
                  <a:cubicBezTo>
                    <a:pt x="146835" y="107211"/>
                    <a:pt x="150533" y="108466"/>
                    <a:pt x="154254" y="109493"/>
                  </a:cubicBezTo>
                  <a:cubicBezTo>
                    <a:pt x="171920" y="114332"/>
                    <a:pt x="189656" y="113373"/>
                    <a:pt x="205268" y="106686"/>
                  </a:cubicBezTo>
                  <a:cubicBezTo>
                    <a:pt x="219374" y="100683"/>
                    <a:pt x="230467" y="85116"/>
                    <a:pt x="231609" y="70394"/>
                  </a:cubicBezTo>
                  <a:cubicBezTo>
                    <a:pt x="232476" y="59392"/>
                    <a:pt x="228230" y="49486"/>
                    <a:pt x="214216" y="44213"/>
                  </a:cubicBezTo>
                  <a:cubicBezTo>
                    <a:pt x="186871" y="33896"/>
                    <a:pt x="202073" y="18147"/>
                    <a:pt x="210975" y="14380"/>
                  </a:cubicBezTo>
                  <a:cubicBezTo>
                    <a:pt x="212435" y="13764"/>
                    <a:pt x="213828" y="12965"/>
                    <a:pt x="215311" y="12349"/>
                  </a:cubicBezTo>
                  <a:cubicBezTo>
                    <a:pt x="237315" y="3219"/>
                    <a:pt x="269795" y="0"/>
                    <a:pt x="290680" y="2694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733428" y="-4297"/>
              <a:ext cx="8891726" cy="5827932"/>
            </a:xfrm>
            <a:custGeom>
              <a:avLst/>
              <a:gdLst/>
              <a:ahLst/>
              <a:cxnLst/>
              <a:rect l="l" t="t" r="r" b="b"/>
              <a:pathLst>
                <a:path w="287828" h="188652" fill="none" extrusionOk="0">
                  <a:moveTo>
                    <a:pt x="21981" y="188651"/>
                  </a:moveTo>
                  <a:cubicBezTo>
                    <a:pt x="19014" y="180982"/>
                    <a:pt x="18831" y="159937"/>
                    <a:pt x="15179" y="148364"/>
                  </a:cubicBezTo>
                  <a:cubicBezTo>
                    <a:pt x="10774" y="134373"/>
                    <a:pt x="6962" y="124923"/>
                    <a:pt x="3629" y="112392"/>
                  </a:cubicBezTo>
                  <a:cubicBezTo>
                    <a:pt x="0" y="98537"/>
                    <a:pt x="6049" y="82240"/>
                    <a:pt x="15795" y="74639"/>
                  </a:cubicBezTo>
                  <a:cubicBezTo>
                    <a:pt x="25359" y="67152"/>
                    <a:pt x="39054" y="63957"/>
                    <a:pt x="51517" y="64322"/>
                  </a:cubicBezTo>
                  <a:cubicBezTo>
                    <a:pt x="57132" y="64459"/>
                    <a:pt x="65532" y="66855"/>
                    <a:pt x="73817" y="68362"/>
                  </a:cubicBezTo>
                  <a:cubicBezTo>
                    <a:pt x="92694" y="71854"/>
                    <a:pt x="120038" y="86006"/>
                    <a:pt x="142065" y="93424"/>
                  </a:cubicBezTo>
                  <a:cubicBezTo>
                    <a:pt x="145580" y="94611"/>
                    <a:pt x="149072" y="95707"/>
                    <a:pt x="152587" y="96597"/>
                  </a:cubicBezTo>
                  <a:cubicBezTo>
                    <a:pt x="169022" y="100751"/>
                    <a:pt x="185616" y="99518"/>
                    <a:pt x="200429" y="93150"/>
                  </a:cubicBezTo>
                  <a:cubicBezTo>
                    <a:pt x="213691" y="87467"/>
                    <a:pt x="224236" y="73247"/>
                    <a:pt x="226199" y="59985"/>
                  </a:cubicBezTo>
                  <a:cubicBezTo>
                    <a:pt x="227683" y="49965"/>
                    <a:pt x="224852" y="41223"/>
                    <a:pt x="213166" y="36726"/>
                  </a:cubicBezTo>
                  <a:cubicBezTo>
                    <a:pt x="189884" y="27779"/>
                    <a:pt x="204332" y="14494"/>
                    <a:pt x="212960" y="11550"/>
                  </a:cubicBezTo>
                  <a:cubicBezTo>
                    <a:pt x="214353" y="11071"/>
                    <a:pt x="215654" y="10409"/>
                    <a:pt x="217046" y="9929"/>
                  </a:cubicBezTo>
                  <a:cubicBezTo>
                    <a:pt x="237703" y="2739"/>
                    <a:pt x="268106" y="0"/>
                    <a:pt x="287827" y="2306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808157" y="110623"/>
              <a:ext cx="8848014" cy="5717924"/>
            </a:xfrm>
            <a:custGeom>
              <a:avLst/>
              <a:gdLst/>
              <a:ahLst/>
              <a:cxnLst/>
              <a:rect l="l" t="t" r="r" b="b"/>
              <a:pathLst>
                <a:path w="286413" h="185091" fill="none" extrusionOk="0">
                  <a:moveTo>
                    <a:pt x="22278" y="185091"/>
                  </a:moveTo>
                  <a:cubicBezTo>
                    <a:pt x="19676" y="177353"/>
                    <a:pt x="19836" y="155532"/>
                    <a:pt x="16138" y="143823"/>
                  </a:cubicBezTo>
                  <a:cubicBezTo>
                    <a:pt x="11642" y="129489"/>
                    <a:pt x="7624" y="120039"/>
                    <a:pt x="3972" y="107280"/>
                  </a:cubicBezTo>
                  <a:cubicBezTo>
                    <a:pt x="1" y="93174"/>
                    <a:pt x="6209" y="76420"/>
                    <a:pt x="16138" y="68819"/>
                  </a:cubicBezTo>
                  <a:cubicBezTo>
                    <a:pt x="25953" y="61287"/>
                    <a:pt x="40059" y="58228"/>
                    <a:pt x="52704" y="58821"/>
                  </a:cubicBezTo>
                  <a:cubicBezTo>
                    <a:pt x="58365" y="59073"/>
                    <a:pt x="66947" y="61652"/>
                    <a:pt x="75393" y="63295"/>
                  </a:cubicBezTo>
                  <a:cubicBezTo>
                    <a:pt x="93539" y="66856"/>
                    <a:pt x="119925" y="80277"/>
                    <a:pt x="141540" y="87239"/>
                  </a:cubicBezTo>
                  <a:cubicBezTo>
                    <a:pt x="144941" y="88312"/>
                    <a:pt x="148342" y="89339"/>
                    <a:pt x="151743" y="90161"/>
                  </a:cubicBezTo>
                  <a:cubicBezTo>
                    <a:pt x="167561" y="93950"/>
                    <a:pt x="183585" y="92580"/>
                    <a:pt x="197987" y="86394"/>
                  </a:cubicBezTo>
                  <a:cubicBezTo>
                    <a:pt x="210838" y="80871"/>
                    <a:pt x="221109" y="67312"/>
                    <a:pt x="223483" y="54781"/>
                  </a:cubicBezTo>
                  <a:cubicBezTo>
                    <a:pt x="225286" y="45263"/>
                    <a:pt x="223141" y="37092"/>
                    <a:pt x="212664" y="33006"/>
                  </a:cubicBezTo>
                  <a:cubicBezTo>
                    <a:pt x="191391" y="24721"/>
                    <a:pt x="205451" y="12669"/>
                    <a:pt x="213965" y="10135"/>
                  </a:cubicBezTo>
                  <a:cubicBezTo>
                    <a:pt x="215289" y="9747"/>
                    <a:pt x="216567" y="9154"/>
                    <a:pt x="217914" y="8720"/>
                  </a:cubicBezTo>
                  <a:cubicBezTo>
                    <a:pt x="237886" y="2489"/>
                    <a:pt x="267262" y="1"/>
                    <a:pt x="286413" y="2101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883597" y="225574"/>
              <a:ext cx="8802911" cy="5607205"/>
            </a:xfrm>
            <a:custGeom>
              <a:avLst/>
              <a:gdLst/>
              <a:ahLst/>
              <a:cxnLst/>
              <a:rect l="l" t="t" r="r" b="b"/>
              <a:pathLst>
                <a:path w="284953" h="181507" fill="none" extrusionOk="0">
                  <a:moveTo>
                    <a:pt x="22575" y="181507"/>
                  </a:moveTo>
                  <a:cubicBezTo>
                    <a:pt x="20315" y="173746"/>
                    <a:pt x="20840" y="151126"/>
                    <a:pt x="17097" y="139257"/>
                  </a:cubicBezTo>
                  <a:cubicBezTo>
                    <a:pt x="12509" y="124603"/>
                    <a:pt x="8264" y="115154"/>
                    <a:pt x="4315" y="102143"/>
                  </a:cubicBezTo>
                  <a:cubicBezTo>
                    <a:pt x="1" y="87809"/>
                    <a:pt x="6324" y="70622"/>
                    <a:pt x="16458" y="62998"/>
                  </a:cubicBezTo>
                  <a:cubicBezTo>
                    <a:pt x="26547" y="55443"/>
                    <a:pt x="41018" y="52498"/>
                    <a:pt x="53869" y="53320"/>
                  </a:cubicBezTo>
                  <a:cubicBezTo>
                    <a:pt x="59575" y="53663"/>
                    <a:pt x="68340" y="56447"/>
                    <a:pt x="76945" y="58228"/>
                  </a:cubicBezTo>
                  <a:cubicBezTo>
                    <a:pt x="94361" y="61834"/>
                    <a:pt x="119788" y="74570"/>
                    <a:pt x="140993" y="81030"/>
                  </a:cubicBezTo>
                  <a:cubicBezTo>
                    <a:pt x="144303" y="82034"/>
                    <a:pt x="147567" y="82970"/>
                    <a:pt x="150876" y="83723"/>
                  </a:cubicBezTo>
                  <a:cubicBezTo>
                    <a:pt x="166078" y="87170"/>
                    <a:pt x="181553" y="85664"/>
                    <a:pt x="195545" y="79615"/>
                  </a:cubicBezTo>
                  <a:cubicBezTo>
                    <a:pt x="207962" y="74274"/>
                    <a:pt x="217983" y="61377"/>
                    <a:pt x="220745" y="49600"/>
                  </a:cubicBezTo>
                  <a:cubicBezTo>
                    <a:pt x="222867" y="40561"/>
                    <a:pt x="221429" y="32960"/>
                    <a:pt x="212117" y="29285"/>
                  </a:cubicBezTo>
                  <a:cubicBezTo>
                    <a:pt x="192875" y="21661"/>
                    <a:pt x="206547" y="10819"/>
                    <a:pt x="214947" y="8742"/>
                  </a:cubicBezTo>
                  <a:cubicBezTo>
                    <a:pt x="216225" y="8423"/>
                    <a:pt x="217458" y="7875"/>
                    <a:pt x="218759" y="7533"/>
                  </a:cubicBezTo>
                  <a:cubicBezTo>
                    <a:pt x="238069" y="2260"/>
                    <a:pt x="266418" y="0"/>
                    <a:pt x="284952" y="1918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958357" y="341205"/>
              <a:ext cx="8759167" cy="5495807"/>
            </a:xfrm>
            <a:custGeom>
              <a:avLst/>
              <a:gdLst/>
              <a:ahLst/>
              <a:cxnLst/>
              <a:rect l="l" t="t" r="r" b="b"/>
              <a:pathLst>
                <a:path w="283537" h="177901" fill="none" extrusionOk="0">
                  <a:moveTo>
                    <a:pt x="22871" y="177901"/>
                  </a:moveTo>
                  <a:cubicBezTo>
                    <a:pt x="20977" y="170117"/>
                    <a:pt x="21844" y="146699"/>
                    <a:pt x="18078" y="134693"/>
                  </a:cubicBezTo>
                  <a:cubicBezTo>
                    <a:pt x="13376" y="119696"/>
                    <a:pt x="8948" y="110247"/>
                    <a:pt x="4657" y="97008"/>
                  </a:cubicBezTo>
                  <a:cubicBezTo>
                    <a:pt x="0" y="82423"/>
                    <a:pt x="6460" y="64779"/>
                    <a:pt x="16823" y="57155"/>
                  </a:cubicBezTo>
                  <a:cubicBezTo>
                    <a:pt x="27140" y="49554"/>
                    <a:pt x="41999" y="46747"/>
                    <a:pt x="55078" y="47797"/>
                  </a:cubicBezTo>
                  <a:cubicBezTo>
                    <a:pt x="60807" y="48253"/>
                    <a:pt x="69755" y="51221"/>
                    <a:pt x="78520" y="53138"/>
                  </a:cubicBezTo>
                  <a:cubicBezTo>
                    <a:pt x="95228" y="56790"/>
                    <a:pt x="119674" y="68819"/>
                    <a:pt x="140490" y="74799"/>
                  </a:cubicBezTo>
                  <a:cubicBezTo>
                    <a:pt x="143663" y="75712"/>
                    <a:pt x="146836" y="76579"/>
                    <a:pt x="150054" y="77264"/>
                  </a:cubicBezTo>
                  <a:cubicBezTo>
                    <a:pt x="164639" y="80368"/>
                    <a:pt x="179521" y="78725"/>
                    <a:pt x="193125" y="72836"/>
                  </a:cubicBezTo>
                  <a:cubicBezTo>
                    <a:pt x="205131" y="67655"/>
                    <a:pt x="214878" y="55420"/>
                    <a:pt x="218028" y="44373"/>
                  </a:cubicBezTo>
                  <a:cubicBezTo>
                    <a:pt x="220493" y="35813"/>
                    <a:pt x="219740" y="28806"/>
                    <a:pt x="211591" y="25519"/>
                  </a:cubicBezTo>
                  <a:cubicBezTo>
                    <a:pt x="194404" y="18580"/>
                    <a:pt x="207642" y="8971"/>
                    <a:pt x="215928" y="7305"/>
                  </a:cubicBezTo>
                  <a:cubicBezTo>
                    <a:pt x="217183" y="7054"/>
                    <a:pt x="218370" y="6574"/>
                    <a:pt x="219603" y="6300"/>
                  </a:cubicBezTo>
                  <a:cubicBezTo>
                    <a:pt x="238251" y="2009"/>
                    <a:pt x="265573" y="1"/>
                    <a:pt x="283536" y="1690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1033085" y="456156"/>
              <a:ext cx="8714743" cy="5385798"/>
            </a:xfrm>
            <a:custGeom>
              <a:avLst/>
              <a:gdLst/>
              <a:ahLst/>
              <a:cxnLst/>
              <a:rect l="l" t="t" r="r" b="b"/>
              <a:pathLst>
                <a:path w="282099" h="174340" fill="none" extrusionOk="0">
                  <a:moveTo>
                    <a:pt x="23191" y="174340"/>
                  </a:moveTo>
                  <a:cubicBezTo>
                    <a:pt x="21617" y="166510"/>
                    <a:pt x="22872" y="142293"/>
                    <a:pt x="19060" y="130150"/>
                  </a:cubicBezTo>
                  <a:cubicBezTo>
                    <a:pt x="14244" y="114811"/>
                    <a:pt x="9610" y="105362"/>
                    <a:pt x="5000" y="91895"/>
                  </a:cubicBezTo>
                  <a:cubicBezTo>
                    <a:pt x="1" y="77058"/>
                    <a:pt x="6597" y="58958"/>
                    <a:pt x="17166" y="51334"/>
                  </a:cubicBezTo>
                  <a:cubicBezTo>
                    <a:pt x="27757" y="43711"/>
                    <a:pt x="43004" y="41017"/>
                    <a:pt x="56265" y="42295"/>
                  </a:cubicBezTo>
                  <a:cubicBezTo>
                    <a:pt x="62017" y="42843"/>
                    <a:pt x="71170" y="45993"/>
                    <a:pt x="80072" y="48047"/>
                  </a:cubicBezTo>
                  <a:cubicBezTo>
                    <a:pt x="96073" y="51745"/>
                    <a:pt x="119537" y="63112"/>
                    <a:pt x="139966" y="68613"/>
                  </a:cubicBezTo>
                  <a:cubicBezTo>
                    <a:pt x="143024" y="69435"/>
                    <a:pt x="146106" y="70211"/>
                    <a:pt x="149210" y="70827"/>
                  </a:cubicBezTo>
                  <a:cubicBezTo>
                    <a:pt x="163179" y="73589"/>
                    <a:pt x="177491" y="71808"/>
                    <a:pt x="190706" y="66079"/>
                  </a:cubicBezTo>
                  <a:cubicBezTo>
                    <a:pt x="202279" y="61058"/>
                    <a:pt x="211774" y="49485"/>
                    <a:pt x="215312" y="39191"/>
                  </a:cubicBezTo>
                  <a:cubicBezTo>
                    <a:pt x="218120" y="31088"/>
                    <a:pt x="218051" y="24697"/>
                    <a:pt x="211067" y="21798"/>
                  </a:cubicBezTo>
                  <a:cubicBezTo>
                    <a:pt x="195911" y="15521"/>
                    <a:pt x="208738" y="7122"/>
                    <a:pt x="216933" y="5912"/>
                  </a:cubicBezTo>
                  <a:cubicBezTo>
                    <a:pt x="218120" y="5729"/>
                    <a:pt x="219284" y="5318"/>
                    <a:pt x="220471" y="5090"/>
                  </a:cubicBezTo>
                  <a:cubicBezTo>
                    <a:pt x="238457" y="1781"/>
                    <a:pt x="264729" y="0"/>
                    <a:pt x="282099" y="1507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1107845" y="571076"/>
              <a:ext cx="8671030" cy="5275111"/>
            </a:xfrm>
            <a:custGeom>
              <a:avLst/>
              <a:gdLst/>
              <a:ahLst/>
              <a:cxnLst/>
              <a:rect l="l" t="t" r="r" b="b"/>
              <a:pathLst>
                <a:path w="280684" h="170757" fill="none" extrusionOk="0">
                  <a:moveTo>
                    <a:pt x="23488" y="170756"/>
                  </a:moveTo>
                  <a:cubicBezTo>
                    <a:pt x="22278" y="162905"/>
                    <a:pt x="23899" y="137865"/>
                    <a:pt x="20041" y="125608"/>
                  </a:cubicBezTo>
                  <a:cubicBezTo>
                    <a:pt x="15111" y="109950"/>
                    <a:pt x="10272" y="100500"/>
                    <a:pt x="5364" y="86782"/>
                  </a:cubicBezTo>
                  <a:cubicBezTo>
                    <a:pt x="0" y="71672"/>
                    <a:pt x="6734" y="53161"/>
                    <a:pt x="17507" y="45537"/>
                  </a:cubicBezTo>
                  <a:cubicBezTo>
                    <a:pt x="28349" y="37868"/>
                    <a:pt x="43985" y="35266"/>
                    <a:pt x="57452" y="36795"/>
                  </a:cubicBezTo>
                  <a:cubicBezTo>
                    <a:pt x="63249" y="37457"/>
                    <a:pt x="72585" y="40789"/>
                    <a:pt x="81647" y="42981"/>
                  </a:cubicBezTo>
                  <a:cubicBezTo>
                    <a:pt x="96939" y="46701"/>
                    <a:pt x="119422" y="57406"/>
                    <a:pt x="139440" y="62405"/>
                  </a:cubicBezTo>
                  <a:cubicBezTo>
                    <a:pt x="142408" y="63135"/>
                    <a:pt x="145375" y="63820"/>
                    <a:pt x="148365" y="64368"/>
                  </a:cubicBezTo>
                  <a:cubicBezTo>
                    <a:pt x="161718" y="66810"/>
                    <a:pt x="175481" y="64893"/>
                    <a:pt x="188264" y="59301"/>
                  </a:cubicBezTo>
                  <a:cubicBezTo>
                    <a:pt x="199425" y="54462"/>
                    <a:pt x="208692" y="43551"/>
                    <a:pt x="212618" y="33988"/>
                  </a:cubicBezTo>
                  <a:cubicBezTo>
                    <a:pt x="215745" y="26387"/>
                    <a:pt x="216339" y="20566"/>
                    <a:pt x="210541" y="18078"/>
                  </a:cubicBezTo>
                  <a:cubicBezTo>
                    <a:pt x="197439" y="12463"/>
                    <a:pt x="210199" y="7008"/>
                    <a:pt x="217936" y="4497"/>
                  </a:cubicBezTo>
                  <a:cubicBezTo>
                    <a:pt x="219032" y="4132"/>
                    <a:pt x="220196" y="4041"/>
                    <a:pt x="221337" y="3881"/>
                  </a:cubicBezTo>
                  <a:cubicBezTo>
                    <a:pt x="238662" y="1553"/>
                    <a:pt x="263884" y="1"/>
                    <a:pt x="280683" y="1302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1182574" y="686027"/>
              <a:ext cx="8626607" cy="5164392"/>
            </a:xfrm>
            <a:custGeom>
              <a:avLst/>
              <a:gdLst/>
              <a:ahLst/>
              <a:cxnLst/>
              <a:rect l="l" t="t" r="r" b="b"/>
              <a:pathLst>
                <a:path w="279246" h="167173" fill="none" extrusionOk="0">
                  <a:moveTo>
                    <a:pt x="23808" y="167172"/>
                  </a:moveTo>
                  <a:cubicBezTo>
                    <a:pt x="22940" y="159298"/>
                    <a:pt x="24903" y="133460"/>
                    <a:pt x="21000" y="121065"/>
                  </a:cubicBezTo>
                  <a:cubicBezTo>
                    <a:pt x="16001" y="105065"/>
                    <a:pt x="10934" y="95615"/>
                    <a:pt x="5707" y="81646"/>
                  </a:cubicBezTo>
                  <a:cubicBezTo>
                    <a:pt x="1" y="66308"/>
                    <a:pt x="6871" y="47340"/>
                    <a:pt x="17873" y="39716"/>
                  </a:cubicBezTo>
                  <a:cubicBezTo>
                    <a:pt x="28943" y="32001"/>
                    <a:pt x="44990" y="29536"/>
                    <a:pt x="58639" y="31294"/>
                  </a:cubicBezTo>
                  <a:cubicBezTo>
                    <a:pt x="64482" y="32047"/>
                    <a:pt x="74001" y="35539"/>
                    <a:pt x="83222" y="37913"/>
                  </a:cubicBezTo>
                  <a:cubicBezTo>
                    <a:pt x="97785" y="41656"/>
                    <a:pt x="119286" y="51699"/>
                    <a:pt x="138916" y="56196"/>
                  </a:cubicBezTo>
                  <a:cubicBezTo>
                    <a:pt x="141769" y="56858"/>
                    <a:pt x="144622" y="57451"/>
                    <a:pt x="147521" y="57931"/>
                  </a:cubicBezTo>
                  <a:cubicBezTo>
                    <a:pt x="160257" y="60031"/>
                    <a:pt x="173450" y="57976"/>
                    <a:pt x="185845" y="52544"/>
                  </a:cubicBezTo>
                  <a:cubicBezTo>
                    <a:pt x="196595" y="47865"/>
                    <a:pt x="205611" y="37593"/>
                    <a:pt x="209902" y="28806"/>
                  </a:cubicBezTo>
                  <a:cubicBezTo>
                    <a:pt x="213372" y="21661"/>
                    <a:pt x="214650" y="16434"/>
                    <a:pt x="210017" y="14357"/>
                  </a:cubicBezTo>
                  <a:cubicBezTo>
                    <a:pt x="198969" y="9381"/>
                    <a:pt x="211203" y="5159"/>
                    <a:pt x="218941" y="3082"/>
                  </a:cubicBezTo>
                  <a:cubicBezTo>
                    <a:pt x="219991" y="2808"/>
                    <a:pt x="221110" y="2785"/>
                    <a:pt x="222205" y="2694"/>
                  </a:cubicBezTo>
                  <a:cubicBezTo>
                    <a:pt x="238868" y="1347"/>
                    <a:pt x="263040" y="0"/>
                    <a:pt x="279246" y="1119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1258045" y="801657"/>
              <a:ext cx="8582153" cy="5053704"/>
            </a:xfrm>
            <a:custGeom>
              <a:avLst/>
              <a:gdLst/>
              <a:ahLst/>
              <a:cxnLst/>
              <a:rect l="l" t="t" r="r" b="b"/>
              <a:pathLst>
                <a:path w="277807" h="163590" fill="none" extrusionOk="0">
                  <a:moveTo>
                    <a:pt x="24081" y="163589"/>
                  </a:moveTo>
                  <a:cubicBezTo>
                    <a:pt x="23579" y="155669"/>
                    <a:pt x="25907" y="129032"/>
                    <a:pt x="21958" y="116501"/>
                  </a:cubicBezTo>
                  <a:cubicBezTo>
                    <a:pt x="16845" y="100158"/>
                    <a:pt x="11573" y="90708"/>
                    <a:pt x="6026" y="76511"/>
                  </a:cubicBezTo>
                  <a:cubicBezTo>
                    <a:pt x="0" y="60921"/>
                    <a:pt x="6985" y="41497"/>
                    <a:pt x="18192" y="33873"/>
                  </a:cubicBezTo>
                  <a:cubicBezTo>
                    <a:pt x="29536" y="26135"/>
                    <a:pt x="45970" y="23762"/>
                    <a:pt x="59803" y="25770"/>
                  </a:cubicBezTo>
                  <a:cubicBezTo>
                    <a:pt x="65691" y="26638"/>
                    <a:pt x="75415" y="30290"/>
                    <a:pt x="84773" y="32823"/>
                  </a:cubicBezTo>
                  <a:cubicBezTo>
                    <a:pt x="98628" y="36567"/>
                    <a:pt x="119148" y="45993"/>
                    <a:pt x="138367" y="49965"/>
                  </a:cubicBezTo>
                  <a:cubicBezTo>
                    <a:pt x="141106" y="50536"/>
                    <a:pt x="143868" y="51083"/>
                    <a:pt x="146676" y="51472"/>
                  </a:cubicBezTo>
                  <a:cubicBezTo>
                    <a:pt x="158796" y="53252"/>
                    <a:pt x="171395" y="51038"/>
                    <a:pt x="183402" y="45765"/>
                  </a:cubicBezTo>
                  <a:cubicBezTo>
                    <a:pt x="193719" y="41246"/>
                    <a:pt x="202529" y="31636"/>
                    <a:pt x="207163" y="23579"/>
                  </a:cubicBezTo>
                  <a:cubicBezTo>
                    <a:pt x="210997" y="16914"/>
                    <a:pt x="212960" y="12281"/>
                    <a:pt x="209468" y="10591"/>
                  </a:cubicBezTo>
                  <a:cubicBezTo>
                    <a:pt x="200475" y="6277"/>
                    <a:pt x="212161" y="3242"/>
                    <a:pt x="219899" y="1667"/>
                  </a:cubicBezTo>
                  <a:cubicBezTo>
                    <a:pt x="220926" y="1461"/>
                    <a:pt x="221999" y="1484"/>
                    <a:pt x="223049" y="1461"/>
                  </a:cubicBezTo>
                  <a:cubicBezTo>
                    <a:pt x="239050" y="1096"/>
                    <a:pt x="262172" y="1"/>
                    <a:pt x="277807" y="891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1332774" y="916608"/>
              <a:ext cx="8537760" cy="4942985"/>
            </a:xfrm>
            <a:custGeom>
              <a:avLst/>
              <a:gdLst/>
              <a:ahLst/>
              <a:cxnLst/>
              <a:rect l="l" t="t" r="r" b="b"/>
              <a:pathLst>
                <a:path w="276370" h="160006" fill="none" extrusionOk="0">
                  <a:moveTo>
                    <a:pt x="24401" y="160005"/>
                  </a:moveTo>
                  <a:cubicBezTo>
                    <a:pt x="24241" y="152062"/>
                    <a:pt x="26912" y="124626"/>
                    <a:pt x="22940" y="111958"/>
                  </a:cubicBezTo>
                  <a:cubicBezTo>
                    <a:pt x="17713" y="95273"/>
                    <a:pt x="12235" y="85823"/>
                    <a:pt x="6392" y="71397"/>
                  </a:cubicBezTo>
                  <a:cubicBezTo>
                    <a:pt x="1" y="55557"/>
                    <a:pt x="7122" y="35699"/>
                    <a:pt x="18535" y="28052"/>
                  </a:cubicBezTo>
                  <a:cubicBezTo>
                    <a:pt x="30130" y="20292"/>
                    <a:pt x="46952" y="18032"/>
                    <a:pt x="60990" y="20269"/>
                  </a:cubicBezTo>
                  <a:cubicBezTo>
                    <a:pt x="66924" y="21228"/>
                    <a:pt x="76831" y="25039"/>
                    <a:pt x="86349" y="27756"/>
                  </a:cubicBezTo>
                  <a:cubicBezTo>
                    <a:pt x="99496" y="31476"/>
                    <a:pt x="119012" y="40309"/>
                    <a:pt x="137843" y="43779"/>
                  </a:cubicBezTo>
                  <a:cubicBezTo>
                    <a:pt x="140490" y="44258"/>
                    <a:pt x="143138" y="44715"/>
                    <a:pt x="145832" y="45034"/>
                  </a:cubicBezTo>
                  <a:cubicBezTo>
                    <a:pt x="157336" y="46472"/>
                    <a:pt x="169387" y="44121"/>
                    <a:pt x="180983" y="38986"/>
                  </a:cubicBezTo>
                  <a:cubicBezTo>
                    <a:pt x="190866" y="34649"/>
                    <a:pt x="199471" y="25701"/>
                    <a:pt x="204447" y="18397"/>
                  </a:cubicBezTo>
                  <a:cubicBezTo>
                    <a:pt x="208647" y="12212"/>
                    <a:pt x="211272" y="8126"/>
                    <a:pt x="208966" y="6870"/>
                  </a:cubicBezTo>
                  <a:cubicBezTo>
                    <a:pt x="202050" y="3127"/>
                    <a:pt x="213143" y="1301"/>
                    <a:pt x="220904" y="251"/>
                  </a:cubicBezTo>
                  <a:cubicBezTo>
                    <a:pt x="221885" y="114"/>
                    <a:pt x="222913" y="228"/>
                    <a:pt x="223894" y="251"/>
                  </a:cubicBezTo>
                  <a:cubicBezTo>
                    <a:pt x="239256" y="890"/>
                    <a:pt x="261350" y="0"/>
                    <a:pt x="276370" y="708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1407533" y="959611"/>
              <a:ext cx="8494016" cy="4904215"/>
            </a:xfrm>
            <a:custGeom>
              <a:avLst/>
              <a:gdLst/>
              <a:ahLst/>
              <a:cxnLst/>
              <a:rect l="l" t="t" r="r" b="b"/>
              <a:pathLst>
                <a:path w="274954" h="158751" fill="none" extrusionOk="0">
                  <a:moveTo>
                    <a:pt x="24697" y="158750"/>
                  </a:moveTo>
                  <a:cubicBezTo>
                    <a:pt x="24903" y="150784"/>
                    <a:pt x="27938" y="122526"/>
                    <a:pt x="23921" y="109744"/>
                  </a:cubicBezTo>
                  <a:cubicBezTo>
                    <a:pt x="18580" y="92717"/>
                    <a:pt x="12896" y="83267"/>
                    <a:pt x="6734" y="68613"/>
                  </a:cubicBezTo>
                  <a:cubicBezTo>
                    <a:pt x="0" y="52521"/>
                    <a:pt x="7281" y="32207"/>
                    <a:pt x="18877" y="24560"/>
                  </a:cubicBezTo>
                  <a:cubicBezTo>
                    <a:pt x="30746" y="16777"/>
                    <a:pt x="47956" y="14609"/>
                    <a:pt x="62176" y="17119"/>
                  </a:cubicBezTo>
                  <a:cubicBezTo>
                    <a:pt x="68134" y="18146"/>
                    <a:pt x="78268" y="22118"/>
                    <a:pt x="87923" y="24994"/>
                  </a:cubicBezTo>
                  <a:cubicBezTo>
                    <a:pt x="100386" y="28737"/>
                    <a:pt x="118874" y="36955"/>
                    <a:pt x="137317" y="39899"/>
                  </a:cubicBezTo>
                  <a:cubicBezTo>
                    <a:pt x="139851" y="40310"/>
                    <a:pt x="142407" y="40675"/>
                    <a:pt x="144987" y="40926"/>
                  </a:cubicBezTo>
                  <a:cubicBezTo>
                    <a:pt x="155874" y="42045"/>
                    <a:pt x="167355" y="39534"/>
                    <a:pt x="178540" y="34558"/>
                  </a:cubicBezTo>
                  <a:cubicBezTo>
                    <a:pt x="188035" y="30381"/>
                    <a:pt x="196435" y="22118"/>
                    <a:pt x="201730" y="15522"/>
                  </a:cubicBezTo>
                  <a:cubicBezTo>
                    <a:pt x="206318" y="9838"/>
                    <a:pt x="209628" y="6323"/>
                    <a:pt x="208441" y="5478"/>
                  </a:cubicBezTo>
                  <a:cubicBezTo>
                    <a:pt x="203762" y="2146"/>
                    <a:pt x="214193" y="0"/>
                    <a:pt x="221908" y="1187"/>
                  </a:cubicBezTo>
                  <a:cubicBezTo>
                    <a:pt x="222844" y="1324"/>
                    <a:pt x="223802" y="1279"/>
                    <a:pt x="224761" y="1393"/>
                  </a:cubicBezTo>
                  <a:cubicBezTo>
                    <a:pt x="239460" y="3013"/>
                    <a:pt x="260505" y="2329"/>
                    <a:pt x="274954" y="2854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1482262" y="1013889"/>
              <a:ext cx="8449624" cy="4854849"/>
            </a:xfrm>
            <a:custGeom>
              <a:avLst/>
              <a:gdLst/>
              <a:ahLst/>
              <a:cxnLst/>
              <a:rect l="l" t="t" r="r" b="b"/>
              <a:pathLst>
                <a:path w="273517" h="157153" fill="none" extrusionOk="0">
                  <a:moveTo>
                    <a:pt x="25017" y="157153"/>
                  </a:moveTo>
                  <a:cubicBezTo>
                    <a:pt x="25565" y="149141"/>
                    <a:pt x="28943" y="120085"/>
                    <a:pt x="24903" y="107166"/>
                  </a:cubicBezTo>
                  <a:cubicBezTo>
                    <a:pt x="19471" y="89796"/>
                    <a:pt x="13559" y="80346"/>
                    <a:pt x="7077" y="65441"/>
                  </a:cubicBezTo>
                  <a:cubicBezTo>
                    <a:pt x="1" y="49121"/>
                    <a:pt x="7419" y="28373"/>
                    <a:pt x="19242" y="20726"/>
                  </a:cubicBezTo>
                  <a:cubicBezTo>
                    <a:pt x="31340" y="12874"/>
                    <a:pt x="48961" y="10820"/>
                    <a:pt x="63387" y="13582"/>
                  </a:cubicBezTo>
                  <a:cubicBezTo>
                    <a:pt x="69367" y="14723"/>
                    <a:pt x="79707" y="18809"/>
                    <a:pt x="89476" y="21890"/>
                  </a:cubicBezTo>
                  <a:cubicBezTo>
                    <a:pt x="101254" y="25611"/>
                    <a:pt x="118738" y="33257"/>
                    <a:pt x="136816" y="35654"/>
                  </a:cubicBezTo>
                  <a:cubicBezTo>
                    <a:pt x="139212" y="35974"/>
                    <a:pt x="141655" y="36270"/>
                    <a:pt x="144165" y="36453"/>
                  </a:cubicBezTo>
                  <a:cubicBezTo>
                    <a:pt x="154414" y="37252"/>
                    <a:pt x="165324" y="34581"/>
                    <a:pt x="176121" y="29765"/>
                  </a:cubicBezTo>
                  <a:cubicBezTo>
                    <a:pt x="185182" y="25748"/>
                    <a:pt x="193399" y="18170"/>
                    <a:pt x="199037" y="12304"/>
                  </a:cubicBezTo>
                  <a:cubicBezTo>
                    <a:pt x="203990" y="7100"/>
                    <a:pt x="207802" y="4338"/>
                    <a:pt x="207916" y="3721"/>
                  </a:cubicBezTo>
                  <a:cubicBezTo>
                    <a:pt x="204835" y="1781"/>
                    <a:pt x="215289" y="1"/>
                    <a:pt x="222890" y="1736"/>
                  </a:cubicBezTo>
                  <a:cubicBezTo>
                    <a:pt x="223803" y="1941"/>
                    <a:pt x="224716" y="1964"/>
                    <a:pt x="225629" y="2147"/>
                  </a:cubicBezTo>
                  <a:cubicBezTo>
                    <a:pt x="239666" y="4771"/>
                    <a:pt x="259661" y="4292"/>
                    <a:pt x="273516" y="4612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1557702" y="1068908"/>
              <a:ext cx="8405201" cy="4804062"/>
            </a:xfrm>
            <a:custGeom>
              <a:avLst/>
              <a:gdLst/>
              <a:ahLst/>
              <a:cxnLst/>
              <a:rect l="l" t="t" r="r" b="b"/>
              <a:pathLst>
                <a:path w="272079" h="155509" fill="none" extrusionOk="0">
                  <a:moveTo>
                    <a:pt x="25291" y="155509"/>
                  </a:moveTo>
                  <a:cubicBezTo>
                    <a:pt x="26204" y="147474"/>
                    <a:pt x="29948" y="117619"/>
                    <a:pt x="25862" y="104540"/>
                  </a:cubicBezTo>
                  <a:cubicBezTo>
                    <a:pt x="20315" y="86850"/>
                    <a:pt x="14198" y="77401"/>
                    <a:pt x="7419" y="62268"/>
                  </a:cubicBezTo>
                  <a:cubicBezTo>
                    <a:pt x="1" y="45674"/>
                    <a:pt x="7533" y="24492"/>
                    <a:pt x="19562" y="16845"/>
                  </a:cubicBezTo>
                  <a:cubicBezTo>
                    <a:pt x="31934" y="8971"/>
                    <a:pt x="49920" y="7008"/>
                    <a:pt x="64551" y="10021"/>
                  </a:cubicBezTo>
                  <a:cubicBezTo>
                    <a:pt x="70577" y="11253"/>
                    <a:pt x="81122" y="15453"/>
                    <a:pt x="91028" y="18763"/>
                  </a:cubicBezTo>
                  <a:cubicBezTo>
                    <a:pt x="102121" y="22460"/>
                    <a:pt x="118601" y="29536"/>
                    <a:pt x="136268" y="31408"/>
                  </a:cubicBezTo>
                  <a:cubicBezTo>
                    <a:pt x="138573" y="31636"/>
                    <a:pt x="140902" y="31842"/>
                    <a:pt x="143298" y="31956"/>
                  </a:cubicBezTo>
                  <a:cubicBezTo>
                    <a:pt x="152931" y="32435"/>
                    <a:pt x="163270" y="29582"/>
                    <a:pt x="173679" y="24926"/>
                  </a:cubicBezTo>
                  <a:cubicBezTo>
                    <a:pt x="182307" y="21068"/>
                    <a:pt x="190364" y="14220"/>
                    <a:pt x="196299" y="9039"/>
                  </a:cubicBezTo>
                  <a:cubicBezTo>
                    <a:pt x="201663" y="4383"/>
                    <a:pt x="206068" y="2146"/>
                    <a:pt x="207369" y="1918"/>
                  </a:cubicBezTo>
                  <a:cubicBezTo>
                    <a:pt x="206319" y="685"/>
                    <a:pt x="216385" y="0"/>
                    <a:pt x="223872" y="2260"/>
                  </a:cubicBezTo>
                  <a:cubicBezTo>
                    <a:pt x="224716" y="2534"/>
                    <a:pt x="225606" y="2648"/>
                    <a:pt x="226474" y="2876"/>
                  </a:cubicBezTo>
                  <a:cubicBezTo>
                    <a:pt x="239849" y="6528"/>
                    <a:pt x="258794" y="6254"/>
                    <a:pt x="272079" y="6369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1632462" y="1111200"/>
              <a:ext cx="8360777" cy="4766002"/>
            </a:xfrm>
            <a:custGeom>
              <a:avLst/>
              <a:gdLst/>
              <a:ahLst/>
              <a:cxnLst/>
              <a:rect l="l" t="t" r="r" b="b"/>
              <a:pathLst>
                <a:path w="270641" h="154277" fill="none" extrusionOk="0">
                  <a:moveTo>
                    <a:pt x="25610" y="154277"/>
                  </a:moveTo>
                  <a:cubicBezTo>
                    <a:pt x="26843" y="146219"/>
                    <a:pt x="30952" y="115565"/>
                    <a:pt x="26820" y="102349"/>
                  </a:cubicBezTo>
                  <a:cubicBezTo>
                    <a:pt x="21182" y="84317"/>
                    <a:pt x="14860" y="74868"/>
                    <a:pt x="7761" y="59506"/>
                  </a:cubicBezTo>
                  <a:cubicBezTo>
                    <a:pt x="0" y="42661"/>
                    <a:pt x="7693" y="21069"/>
                    <a:pt x="19904" y="13376"/>
                  </a:cubicBezTo>
                  <a:cubicBezTo>
                    <a:pt x="32549" y="5502"/>
                    <a:pt x="50924" y="3630"/>
                    <a:pt x="65737" y="6871"/>
                  </a:cubicBezTo>
                  <a:cubicBezTo>
                    <a:pt x="71809" y="8195"/>
                    <a:pt x="82582" y="12509"/>
                    <a:pt x="92603" y="16047"/>
                  </a:cubicBezTo>
                  <a:cubicBezTo>
                    <a:pt x="103011" y="19699"/>
                    <a:pt x="118464" y="26250"/>
                    <a:pt x="135743" y="27551"/>
                  </a:cubicBezTo>
                  <a:cubicBezTo>
                    <a:pt x="137934" y="27711"/>
                    <a:pt x="140171" y="27734"/>
                    <a:pt x="142453" y="27870"/>
                  </a:cubicBezTo>
                  <a:cubicBezTo>
                    <a:pt x="151446" y="28418"/>
                    <a:pt x="161261" y="25017"/>
                    <a:pt x="171259" y="20521"/>
                  </a:cubicBezTo>
                  <a:cubicBezTo>
                    <a:pt x="179476" y="16823"/>
                    <a:pt x="187328" y="10683"/>
                    <a:pt x="193582" y="6209"/>
                  </a:cubicBezTo>
                  <a:cubicBezTo>
                    <a:pt x="199334" y="2055"/>
                    <a:pt x="204378" y="389"/>
                    <a:pt x="206843" y="549"/>
                  </a:cubicBezTo>
                  <a:cubicBezTo>
                    <a:pt x="207825" y="1"/>
                    <a:pt x="217526" y="366"/>
                    <a:pt x="224875" y="3219"/>
                  </a:cubicBezTo>
                  <a:cubicBezTo>
                    <a:pt x="225674" y="3539"/>
                    <a:pt x="226519" y="3721"/>
                    <a:pt x="227341" y="4018"/>
                  </a:cubicBezTo>
                  <a:cubicBezTo>
                    <a:pt x="240031" y="8697"/>
                    <a:pt x="257949" y="8606"/>
                    <a:pt x="270640" y="8515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1707191" y="1116854"/>
              <a:ext cx="8317064" cy="4765292"/>
            </a:xfrm>
            <a:custGeom>
              <a:avLst/>
              <a:gdLst/>
              <a:ahLst/>
              <a:cxnLst/>
              <a:rect l="l" t="t" r="r" b="b"/>
              <a:pathLst>
                <a:path w="269226" h="154254" fill="none" extrusionOk="0">
                  <a:moveTo>
                    <a:pt x="25908" y="154254"/>
                  </a:moveTo>
                  <a:cubicBezTo>
                    <a:pt x="27505" y="146151"/>
                    <a:pt x="31979" y="114697"/>
                    <a:pt x="27802" y="101345"/>
                  </a:cubicBezTo>
                  <a:cubicBezTo>
                    <a:pt x="22050" y="82970"/>
                    <a:pt x="15545" y="73521"/>
                    <a:pt x="8104" y="57931"/>
                  </a:cubicBezTo>
                  <a:cubicBezTo>
                    <a:pt x="1" y="40835"/>
                    <a:pt x="7830" y="18786"/>
                    <a:pt x="20270" y="11094"/>
                  </a:cubicBezTo>
                  <a:cubicBezTo>
                    <a:pt x="33143" y="3196"/>
                    <a:pt x="51929" y="1416"/>
                    <a:pt x="66925" y="4908"/>
                  </a:cubicBezTo>
                  <a:cubicBezTo>
                    <a:pt x="73042" y="6346"/>
                    <a:pt x="84044" y="10728"/>
                    <a:pt x="94178" y="14494"/>
                  </a:cubicBezTo>
                  <a:cubicBezTo>
                    <a:pt x="103902" y="18124"/>
                    <a:pt x="118327" y="24172"/>
                    <a:pt x="135218" y="24880"/>
                  </a:cubicBezTo>
                  <a:cubicBezTo>
                    <a:pt x="137295" y="24971"/>
                    <a:pt x="139441" y="24926"/>
                    <a:pt x="141609" y="24971"/>
                  </a:cubicBezTo>
                  <a:cubicBezTo>
                    <a:pt x="150009" y="25131"/>
                    <a:pt x="159230" y="21639"/>
                    <a:pt x="168817" y="17302"/>
                  </a:cubicBezTo>
                  <a:cubicBezTo>
                    <a:pt x="176623" y="13764"/>
                    <a:pt x="184315" y="8377"/>
                    <a:pt x="190866" y="4543"/>
                  </a:cubicBezTo>
                  <a:cubicBezTo>
                    <a:pt x="197029" y="959"/>
                    <a:pt x="202644" y="0"/>
                    <a:pt x="206319" y="366"/>
                  </a:cubicBezTo>
                  <a:cubicBezTo>
                    <a:pt x="209332" y="662"/>
                    <a:pt x="218690" y="1895"/>
                    <a:pt x="225857" y="5342"/>
                  </a:cubicBezTo>
                  <a:cubicBezTo>
                    <a:pt x="226633" y="5730"/>
                    <a:pt x="227432" y="6003"/>
                    <a:pt x="228208" y="6369"/>
                  </a:cubicBezTo>
                  <a:cubicBezTo>
                    <a:pt x="240237" y="12052"/>
                    <a:pt x="257105" y="12143"/>
                    <a:pt x="269225" y="11870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1781951" y="1097824"/>
              <a:ext cx="8272610" cy="4788554"/>
            </a:xfrm>
            <a:custGeom>
              <a:avLst/>
              <a:gdLst/>
              <a:ahLst/>
              <a:cxnLst/>
              <a:rect l="l" t="t" r="r" b="b"/>
              <a:pathLst>
                <a:path w="267787" h="155007" fill="none" extrusionOk="0">
                  <a:moveTo>
                    <a:pt x="26227" y="155007"/>
                  </a:moveTo>
                  <a:cubicBezTo>
                    <a:pt x="28167" y="146881"/>
                    <a:pt x="33006" y="114606"/>
                    <a:pt x="28783" y="101139"/>
                  </a:cubicBezTo>
                  <a:cubicBezTo>
                    <a:pt x="22940" y="82445"/>
                    <a:pt x="16206" y="72973"/>
                    <a:pt x="8469" y="57132"/>
                  </a:cubicBezTo>
                  <a:cubicBezTo>
                    <a:pt x="0" y="39807"/>
                    <a:pt x="7966" y="17302"/>
                    <a:pt x="20612" y="9610"/>
                  </a:cubicBezTo>
                  <a:cubicBezTo>
                    <a:pt x="33759" y="1666"/>
                    <a:pt x="52932" y="0"/>
                    <a:pt x="68111" y="3744"/>
                  </a:cubicBezTo>
                  <a:cubicBezTo>
                    <a:pt x="74274" y="5273"/>
                    <a:pt x="85504" y="9701"/>
                    <a:pt x="95753" y="13764"/>
                  </a:cubicBezTo>
                  <a:cubicBezTo>
                    <a:pt x="104814" y="17370"/>
                    <a:pt x="118213" y="22369"/>
                    <a:pt x="134693" y="23008"/>
                  </a:cubicBezTo>
                  <a:cubicBezTo>
                    <a:pt x="136678" y="23099"/>
                    <a:pt x="138687" y="22985"/>
                    <a:pt x="140787" y="22871"/>
                  </a:cubicBezTo>
                  <a:cubicBezTo>
                    <a:pt x="148548" y="22437"/>
                    <a:pt x="157198" y="19059"/>
                    <a:pt x="166397" y="14859"/>
                  </a:cubicBezTo>
                  <a:cubicBezTo>
                    <a:pt x="173769" y="11504"/>
                    <a:pt x="181279" y="6871"/>
                    <a:pt x="188149" y="3675"/>
                  </a:cubicBezTo>
                  <a:cubicBezTo>
                    <a:pt x="194700" y="662"/>
                    <a:pt x="200954" y="91"/>
                    <a:pt x="205793" y="982"/>
                  </a:cubicBezTo>
                  <a:cubicBezTo>
                    <a:pt x="210838" y="1895"/>
                    <a:pt x="219877" y="4246"/>
                    <a:pt x="226861" y="8286"/>
                  </a:cubicBezTo>
                  <a:cubicBezTo>
                    <a:pt x="227592" y="8697"/>
                    <a:pt x="228345" y="9085"/>
                    <a:pt x="229052" y="9495"/>
                  </a:cubicBezTo>
                  <a:cubicBezTo>
                    <a:pt x="240397" y="16206"/>
                    <a:pt x="256283" y="16480"/>
                    <a:pt x="267787" y="16001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1856680" y="1033660"/>
              <a:ext cx="8228928" cy="4857660"/>
            </a:xfrm>
            <a:custGeom>
              <a:avLst/>
              <a:gdLst/>
              <a:ahLst/>
              <a:cxnLst/>
              <a:rect l="l" t="t" r="r" b="b"/>
              <a:pathLst>
                <a:path w="266373" h="157244" fill="none" extrusionOk="0">
                  <a:moveTo>
                    <a:pt x="26524" y="157243"/>
                  </a:moveTo>
                  <a:cubicBezTo>
                    <a:pt x="28829" y="149072"/>
                    <a:pt x="34011" y="115998"/>
                    <a:pt x="29765" y="102394"/>
                  </a:cubicBezTo>
                  <a:cubicBezTo>
                    <a:pt x="23808" y="83358"/>
                    <a:pt x="16869" y="73885"/>
                    <a:pt x="8811" y="57816"/>
                  </a:cubicBezTo>
                  <a:cubicBezTo>
                    <a:pt x="1" y="40241"/>
                    <a:pt x="8104" y="17279"/>
                    <a:pt x="20955" y="9610"/>
                  </a:cubicBezTo>
                  <a:cubicBezTo>
                    <a:pt x="34353" y="1621"/>
                    <a:pt x="53937" y="0"/>
                    <a:pt x="69299" y="4040"/>
                  </a:cubicBezTo>
                  <a:cubicBezTo>
                    <a:pt x="75507" y="5661"/>
                    <a:pt x="87011" y="10134"/>
                    <a:pt x="97305" y="14494"/>
                  </a:cubicBezTo>
                  <a:cubicBezTo>
                    <a:pt x="105728" y="18055"/>
                    <a:pt x="118076" y="23122"/>
                    <a:pt x="134168" y="22620"/>
                  </a:cubicBezTo>
                  <a:cubicBezTo>
                    <a:pt x="136040" y="22551"/>
                    <a:pt x="137957" y="22437"/>
                    <a:pt x="139943" y="22232"/>
                  </a:cubicBezTo>
                  <a:cubicBezTo>
                    <a:pt x="147110" y="21501"/>
                    <a:pt x="155190" y="17941"/>
                    <a:pt x="163978" y="13901"/>
                  </a:cubicBezTo>
                  <a:cubicBezTo>
                    <a:pt x="170917" y="10705"/>
                    <a:pt x="178221" y="6825"/>
                    <a:pt x="185457" y="4291"/>
                  </a:cubicBezTo>
                  <a:cubicBezTo>
                    <a:pt x="192373" y="1849"/>
                    <a:pt x="199266" y="1735"/>
                    <a:pt x="205292" y="3036"/>
                  </a:cubicBezTo>
                  <a:cubicBezTo>
                    <a:pt x="212345" y="4611"/>
                    <a:pt x="221087" y="8035"/>
                    <a:pt x="227866" y="12668"/>
                  </a:cubicBezTo>
                  <a:cubicBezTo>
                    <a:pt x="228551" y="13147"/>
                    <a:pt x="229258" y="13604"/>
                    <a:pt x="229920" y="14083"/>
                  </a:cubicBezTo>
                  <a:cubicBezTo>
                    <a:pt x="240580" y="21821"/>
                    <a:pt x="255439" y="22300"/>
                    <a:pt x="266372" y="21616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1932150" y="971597"/>
              <a:ext cx="8183763" cy="4923956"/>
            </a:xfrm>
            <a:custGeom>
              <a:avLst/>
              <a:gdLst/>
              <a:ahLst/>
              <a:cxnLst/>
              <a:rect l="l" t="t" r="r" b="b"/>
              <a:pathLst>
                <a:path w="264911" h="159390" fill="none" extrusionOk="0">
                  <a:moveTo>
                    <a:pt x="26820" y="159389"/>
                  </a:moveTo>
                  <a:cubicBezTo>
                    <a:pt x="29468" y="151195"/>
                    <a:pt x="35014" y="117322"/>
                    <a:pt x="30723" y="103581"/>
                  </a:cubicBezTo>
                  <a:cubicBezTo>
                    <a:pt x="24652" y="84203"/>
                    <a:pt x="17507" y="74730"/>
                    <a:pt x="9130" y="58433"/>
                  </a:cubicBezTo>
                  <a:cubicBezTo>
                    <a:pt x="0" y="40584"/>
                    <a:pt x="8217" y="17188"/>
                    <a:pt x="21296" y="9519"/>
                  </a:cubicBezTo>
                  <a:cubicBezTo>
                    <a:pt x="34923" y="1484"/>
                    <a:pt x="54895" y="0"/>
                    <a:pt x="70462" y="4269"/>
                  </a:cubicBezTo>
                  <a:cubicBezTo>
                    <a:pt x="76716" y="5981"/>
                    <a:pt x="88494" y="10454"/>
                    <a:pt x="98857" y="15156"/>
                  </a:cubicBezTo>
                  <a:cubicBezTo>
                    <a:pt x="107485" y="19060"/>
                    <a:pt x="120541" y="24355"/>
                    <a:pt x="139075" y="21525"/>
                  </a:cubicBezTo>
                  <a:cubicBezTo>
                    <a:pt x="150739" y="19744"/>
                    <a:pt x="165415" y="9199"/>
                    <a:pt x="182717" y="4817"/>
                  </a:cubicBezTo>
                  <a:cubicBezTo>
                    <a:pt x="200178" y="411"/>
                    <a:pt x="219192" y="8446"/>
                    <a:pt x="230764" y="18626"/>
                  </a:cubicBezTo>
                  <a:cubicBezTo>
                    <a:pt x="240716" y="27368"/>
                    <a:pt x="254571" y="28030"/>
                    <a:pt x="264911" y="27140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658668" y="-119958"/>
              <a:ext cx="8936150" cy="5939361"/>
            </a:xfrm>
            <a:custGeom>
              <a:avLst/>
              <a:gdLst/>
              <a:ahLst/>
              <a:cxnLst/>
              <a:rect l="l" t="t" r="r" b="b"/>
              <a:pathLst>
                <a:path w="289266" h="192259" fill="none" extrusionOk="0">
                  <a:moveTo>
                    <a:pt x="21662" y="192258"/>
                  </a:moveTo>
                  <a:cubicBezTo>
                    <a:pt x="18352" y="184612"/>
                    <a:pt x="17804" y="164388"/>
                    <a:pt x="14198" y="152930"/>
                  </a:cubicBezTo>
                  <a:cubicBezTo>
                    <a:pt x="9907" y="139281"/>
                    <a:pt x="6300" y="129831"/>
                    <a:pt x="3288" y="117528"/>
                  </a:cubicBezTo>
                  <a:cubicBezTo>
                    <a:pt x="1" y="103947"/>
                    <a:pt x="5912" y="88084"/>
                    <a:pt x="15431" y="80460"/>
                  </a:cubicBezTo>
                  <a:cubicBezTo>
                    <a:pt x="24766" y="73019"/>
                    <a:pt x="38073" y="70211"/>
                    <a:pt x="50331" y="69823"/>
                  </a:cubicBezTo>
                  <a:cubicBezTo>
                    <a:pt x="55900" y="69664"/>
                    <a:pt x="64117" y="72060"/>
                    <a:pt x="72243" y="73475"/>
                  </a:cubicBezTo>
                  <a:cubicBezTo>
                    <a:pt x="91827" y="76854"/>
                    <a:pt x="120153" y="91758"/>
                    <a:pt x="142590" y="99656"/>
                  </a:cubicBezTo>
                  <a:cubicBezTo>
                    <a:pt x="146197" y="100934"/>
                    <a:pt x="149803" y="102098"/>
                    <a:pt x="153432" y="103057"/>
                  </a:cubicBezTo>
                  <a:cubicBezTo>
                    <a:pt x="170460" y="107554"/>
                    <a:pt x="187648" y="106458"/>
                    <a:pt x="202849" y="99930"/>
                  </a:cubicBezTo>
                  <a:cubicBezTo>
                    <a:pt x="216522" y="94087"/>
                    <a:pt x="227341" y="79205"/>
                    <a:pt x="228893" y="65213"/>
                  </a:cubicBezTo>
                  <a:cubicBezTo>
                    <a:pt x="230080" y="54690"/>
                    <a:pt x="226542" y="45355"/>
                    <a:pt x="213691" y="40470"/>
                  </a:cubicBezTo>
                  <a:cubicBezTo>
                    <a:pt x="188378" y="30838"/>
                    <a:pt x="203214" y="16344"/>
                    <a:pt x="211979" y="12966"/>
                  </a:cubicBezTo>
                  <a:cubicBezTo>
                    <a:pt x="213394" y="12441"/>
                    <a:pt x="214741" y="11710"/>
                    <a:pt x="216179" y="11162"/>
                  </a:cubicBezTo>
                  <a:cubicBezTo>
                    <a:pt x="237498" y="2991"/>
                    <a:pt x="268951" y="1"/>
                    <a:pt x="289266" y="2512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433740" y="-464750"/>
              <a:ext cx="9068710" cy="6270745"/>
            </a:xfrm>
            <a:custGeom>
              <a:avLst/>
              <a:gdLst/>
              <a:ahLst/>
              <a:cxnLst/>
              <a:rect l="l" t="t" r="r" b="b"/>
              <a:pathLst>
                <a:path w="293557" h="202986" fill="none" extrusionOk="0">
                  <a:moveTo>
                    <a:pt x="20771" y="202985"/>
                  </a:moveTo>
                  <a:cubicBezTo>
                    <a:pt x="16389" y="195430"/>
                    <a:pt x="14768" y="177604"/>
                    <a:pt x="11276" y="166556"/>
                  </a:cubicBezTo>
                  <a:cubicBezTo>
                    <a:pt x="7305" y="153934"/>
                    <a:pt x="4337" y="144484"/>
                    <a:pt x="2260" y="132889"/>
                  </a:cubicBezTo>
                  <a:cubicBezTo>
                    <a:pt x="0" y="120038"/>
                    <a:pt x="5524" y="105522"/>
                    <a:pt x="14426" y="97921"/>
                  </a:cubicBezTo>
                  <a:cubicBezTo>
                    <a:pt x="22963" y="90594"/>
                    <a:pt x="35106" y="86896"/>
                    <a:pt x="46792" y="86326"/>
                  </a:cubicBezTo>
                  <a:cubicBezTo>
                    <a:pt x="52248" y="86074"/>
                    <a:pt x="59894" y="87627"/>
                    <a:pt x="67563" y="88677"/>
                  </a:cubicBezTo>
                  <a:cubicBezTo>
                    <a:pt x="89316" y="91712"/>
                    <a:pt x="120518" y="108945"/>
                    <a:pt x="144188" y="118258"/>
                  </a:cubicBezTo>
                  <a:cubicBezTo>
                    <a:pt x="148114" y="119810"/>
                    <a:pt x="152017" y="121203"/>
                    <a:pt x="155966" y="122367"/>
                  </a:cubicBezTo>
                  <a:cubicBezTo>
                    <a:pt x="174842" y="127913"/>
                    <a:pt x="193742" y="127206"/>
                    <a:pt x="210153" y="120221"/>
                  </a:cubicBezTo>
                  <a:cubicBezTo>
                    <a:pt x="225081" y="113876"/>
                    <a:pt x="236767" y="96962"/>
                    <a:pt x="237064" y="80779"/>
                  </a:cubicBezTo>
                  <a:cubicBezTo>
                    <a:pt x="237292" y="68796"/>
                    <a:pt x="231654" y="57725"/>
                    <a:pt x="215289" y="51654"/>
                  </a:cubicBezTo>
                  <a:cubicBezTo>
                    <a:pt x="183858" y="39990"/>
                    <a:pt x="199813" y="21799"/>
                    <a:pt x="209012" y="17188"/>
                  </a:cubicBezTo>
                  <a:cubicBezTo>
                    <a:pt x="210541" y="16412"/>
                    <a:pt x="212025" y="15522"/>
                    <a:pt x="213622" y="14768"/>
                  </a:cubicBezTo>
                  <a:cubicBezTo>
                    <a:pt x="236950" y="3698"/>
                    <a:pt x="271507" y="0"/>
                    <a:pt x="293557" y="3082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134052" y="-925202"/>
              <a:ext cx="9245724" cy="6712848"/>
            </a:xfrm>
            <a:custGeom>
              <a:avLst/>
              <a:gdLst/>
              <a:ahLst/>
              <a:cxnLst/>
              <a:rect l="l" t="t" r="r" b="b"/>
              <a:pathLst>
                <a:path w="299287" h="217297" fill="none" extrusionOk="0">
                  <a:moveTo>
                    <a:pt x="19562" y="217297"/>
                  </a:moveTo>
                  <a:cubicBezTo>
                    <a:pt x="13787" y="209879"/>
                    <a:pt x="10729" y="195271"/>
                    <a:pt x="7396" y="184748"/>
                  </a:cubicBezTo>
                  <a:cubicBezTo>
                    <a:pt x="3835" y="173472"/>
                    <a:pt x="1690" y="164023"/>
                    <a:pt x="891" y="153386"/>
                  </a:cubicBezTo>
                  <a:cubicBezTo>
                    <a:pt x="1" y="141540"/>
                    <a:pt x="5022" y="128826"/>
                    <a:pt x="13034" y="121203"/>
                  </a:cubicBezTo>
                  <a:cubicBezTo>
                    <a:pt x="20589" y="114035"/>
                    <a:pt x="31157" y="109767"/>
                    <a:pt x="42045" y="108352"/>
                  </a:cubicBezTo>
                  <a:cubicBezTo>
                    <a:pt x="47363" y="107644"/>
                    <a:pt x="54256" y="108352"/>
                    <a:pt x="61309" y="108991"/>
                  </a:cubicBezTo>
                  <a:cubicBezTo>
                    <a:pt x="85984" y="111296"/>
                    <a:pt x="120952" y="131908"/>
                    <a:pt x="146288" y="143092"/>
                  </a:cubicBezTo>
                  <a:cubicBezTo>
                    <a:pt x="150648" y="145009"/>
                    <a:pt x="154985" y="146721"/>
                    <a:pt x="159344" y="148136"/>
                  </a:cubicBezTo>
                  <a:cubicBezTo>
                    <a:pt x="180663" y="155121"/>
                    <a:pt x="201868" y="154893"/>
                    <a:pt x="219877" y="147292"/>
                  </a:cubicBezTo>
                  <a:cubicBezTo>
                    <a:pt x="236494" y="140307"/>
                    <a:pt x="249321" y="120632"/>
                    <a:pt x="247929" y="101573"/>
                  </a:cubicBezTo>
                  <a:cubicBezTo>
                    <a:pt x="246925" y="87604"/>
                    <a:pt x="238457" y="74274"/>
                    <a:pt x="217389" y="66582"/>
                  </a:cubicBezTo>
                  <a:cubicBezTo>
                    <a:pt x="177833" y="52225"/>
                    <a:pt x="195226" y="29103"/>
                    <a:pt x="205040" y="22849"/>
                  </a:cubicBezTo>
                  <a:cubicBezTo>
                    <a:pt x="206729" y="21753"/>
                    <a:pt x="208419" y="20612"/>
                    <a:pt x="210176" y="19607"/>
                  </a:cubicBezTo>
                  <a:cubicBezTo>
                    <a:pt x="236243" y="4657"/>
                    <a:pt x="274886" y="0"/>
                    <a:pt x="299286" y="3881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209491" y="-810251"/>
              <a:ext cx="9201300" cy="6602839"/>
            </a:xfrm>
            <a:custGeom>
              <a:avLst/>
              <a:gdLst/>
              <a:ahLst/>
              <a:cxnLst/>
              <a:rect l="l" t="t" r="r" b="b"/>
              <a:pathLst>
                <a:path w="297849" h="213736" fill="none" extrusionOk="0">
                  <a:moveTo>
                    <a:pt x="19836" y="213736"/>
                  </a:moveTo>
                  <a:cubicBezTo>
                    <a:pt x="14427" y="206272"/>
                    <a:pt x="11733" y="190865"/>
                    <a:pt x="8355" y="180205"/>
                  </a:cubicBezTo>
                  <a:cubicBezTo>
                    <a:pt x="4680" y="168587"/>
                    <a:pt x="2352" y="159161"/>
                    <a:pt x="1211" y="148250"/>
                  </a:cubicBezTo>
                  <a:cubicBezTo>
                    <a:pt x="1" y="136176"/>
                    <a:pt x="5114" y="123005"/>
                    <a:pt x="13377" y="115382"/>
                  </a:cubicBezTo>
                  <a:cubicBezTo>
                    <a:pt x="21183" y="108169"/>
                    <a:pt x="32139" y="104060"/>
                    <a:pt x="43209" y="102851"/>
                  </a:cubicBezTo>
                  <a:cubicBezTo>
                    <a:pt x="48573" y="102257"/>
                    <a:pt x="55649" y="103170"/>
                    <a:pt x="62862" y="103923"/>
                  </a:cubicBezTo>
                  <a:cubicBezTo>
                    <a:pt x="86806" y="106434"/>
                    <a:pt x="120815" y="126178"/>
                    <a:pt x="145741" y="136883"/>
                  </a:cubicBezTo>
                  <a:cubicBezTo>
                    <a:pt x="149986" y="138709"/>
                    <a:pt x="154232" y="140353"/>
                    <a:pt x="158477" y="141699"/>
                  </a:cubicBezTo>
                  <a:cubicBezTo>
                    <a:pt x="179180" y="148319"/>
                    <a:pt x="199814" y="147976"/>
                    <a:pt x="217435" y="140535"/>
                  </a:cubicBezTo>
                  <a:cubicBezTo>
                    <a:pt x="233618" y="133710"/>
                    <a:pt x="246149" y="114720"/>
                    <a:pt x="245190" y="96391"/>
                  </a:cubicBezTo>
                  <a:cubicBezTo>
                    <a:pt x="244483" y="82901"/>
                    <a:pt x="236722" y="70165"/>
                    <a:pt x="216841" y="62861"/>
                  </a:cubicBezTo>
                  <a:cubicBezTo>
                    <a:pt x="179317" y="49188"/>
                    <a:pt x="196367" y="27276"/>
                    <a:pt x="205999" y="21433"/>
                  </a:cubicBezTo>
                  <a:cubicBezTo>
                    <a:pt x="207666" y="20429"/>
                    <a:pt x="209309" y="19333"/>
                    <a:pt x="211021" y="18397"/>
                  </a:cubicBezTo>
                  <a:cubicBezTo>
                    <a:pt x="236403" y="4405"/>
                    <a:pt x="274019" y="0"/>
                    <a:pt x="297848" y="3698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9323" y="-1040833"/>
              <a:ext cx="9290116" cy="6824277"/>
            </a:xfrm>
            <a:custGeom>
              <a:avLst/>
              <a:gdLst/>
              <a:ahLst/>
              <a:cxnLst/>
              <a:rect l="l" t="t" r="r" b="b"/>
              <a:pathLst>
                <a:path w="300724" h="220904" fill="none" extrusionOk="0">
                  <a:moveTo>
                    <a:pt x="19242" y="220903"/>
                  </a:moveTo>
                  <a:cubicBezTo>
                    <a:pt x="13125" y="213508"/>
                    <a:pt x="9724" y="199698"/>
                    <a:pt x="6414" y="189336"/>
                  </a:cubicBezTo>
                  <a:cubicBezTo>
                    <a:pt x="2967" y="178380"/>
                    <a:pt x="1027" y="168930"/>
                    <a:pt x="525" y="158522"/>
                  </a:cubicBezTo>
                  <a:cubicBezTo>
                    <a:pt x="0" y="146926"/>
                    <a:pt x="4885" y="134669"/>
                    <a:pt x="12691" y="127046"/>
                  </a:cubicBezTo>
                  <a:cubicBezTo>
                    <a:pt x="19995" y="119901"/>
                    <a:pt x="30175" y="115519"/>
                    <a:pt x="40857" y="113853"/>
                  </a:cubicBezTo>
                  <a:cubicBezTo>
                    <a:pt x="46130" y="113054"/>
                    <a:pt x="52841" y="113533"/>
                    <a:pt x="59734" y="114104"/>
                  </a:cubicBezTo>
                  <a:cubicBezTo>
                    <a:pt x="85139" y="116158"/>
                    <a:pt x="121043" y="137682"/>
                    <a:pt x="146813" y="149323"/>
                  </a:cubicBezTo>
                  <a:cubicBezTo>
                    <a:pt x="151263" y="151332"/>
                    <a:pt x="155714" y="153112"/>
                    <a:pt x="160165" y="154596"/>
                  </a:cubicBezTo>
                  <a:cubicBezTo>
                    <a:pt x="182100" y="161923"/>
                    <a:pt x="203876" y="161831"/>
                    <a:pt x="222296" y="154093"/>
                  </a:cubicBezTo>
                  <a:cubicBezTo>
                    <a:pt x="239346" y="146926"/>
                    <a:pt x="252448" y="126566"/>
                    <a:pt x="250645" y="106800"/>
                  </a:cubicBezTo>
                  <a:cubicBezTo>
                    <a:pt x="249321" y="92306"/>
                    <a:pt x="240145" y="78428"/>
                    <a:pt x="217913" y="70325"/>
                  </a:cubicBezTo>
                  <a:cubicBezTo>
                    <a:pt x="176326" y="55283"/>
                    <a:pt x="194061" y="30928"/>
                    <a:pt x="204036" y="24263"/>
                  </a:cubicBezTo>
                  <a:cubicBezTo>
                    <a:pt x="205770" y="23099"/>
                    <a:pt x="207505" y="21912"/>
                    <a:pt x="209308" y="20817"/>
                  </a:cubicBezTo>
                  <a:cubicBezTo>
                    <a:pt x="236060" y="4908"/>
                    <a:pt x="275730" y="0"/>
                    <a:pt x="300724" y="4109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-289731" y="-1501286"/>
              <a:ext cx="9516496" cy="7267090"/>
            </a:xfrm>
            <a:custGeom>
              <a:avLst/>
              <a:gdLst/>
              <a:ahLst/>
              <a:cxnLst/>
              <a:rect l="l" t="t" r="r" b="b"/>
              <a:pathLst>
                <a:path w="308052" h="235238" fill="none" extrusionOk="0">
                  <a:moveTo>
                    <a:pt x="19630" y="235237"/>
                  </a:moveTo>
                  <a:cubicBezTo>
                    <a:pt x="12098" y="227956"/>
                    <a:pt x="7259" y="217365"/>
                    <a:pt x="4132" y="207528"/>
                  </a:cubicBezTo>
                  <a:cubicBezTo>
                    <a:pt x="1096" y="197941"/>
                    <a:pt x="1" y="188491"/>
                    <a:pt x="754" y="179019"/>
                  </a:cubicBezTo>
                  <a:cubicBezTo>
                    <a:pt x="1598" y="168428"/>
                    <a:pt x="5981" y="157974"/>
                    <a:pt x="12920" y="150327"/>
                  </a:cubicBezTo>
                  <a:cubicBezTo>
                    <a:pt x="19242" y="143366"/>
                    <a:pt x="27802" y="138344"/>
                    <a:pt x="37708" y="135879"/>
                  </a:cubicBezTo>
                  <a:cubicBezTo>
                    <a:pt x="42844" y="134601"/>
                    <a:pt x="48756" y="134213"/>
                    <a:pt x="55078" y="134418"/>
                  </a:cubicBezTo>
                  <a:cubicBezTo>
                    <a:pt x="83382" y="135263"/>
                    <a:pt x="123052" y="160667"/>
                    <a:pt x="150534" y="174157"/>
                  </a:cubicBezTo>
                  <a:cubicBezTo>
                    <a:pt x="155395" y="176531"/>
                    <a:pt x="160280" y="178631"/>
                    <a:pt x="165142" y="180388"/>
                  </a:cubicBezTo>
                  <a:cubicBezTo>
                    <a:pt x="189496" y="189176"/>
                    <a:pt x="213600" y="189541"/>
                    <a:pt x="233618" y="181164"/>
                  </a:cubicBezTo>
                  <a:cubicBezTo>
                    <a:pt x="252334" y="173335"/>
                    <a:pt x="266600" y="150213"/>
                    <a:pt x="263108" y="127593"/>
                  </a:cubicBezTo>
                  <a:cubicBezTo>
                    <a:pt x="260552" y="111068"/>
                    <a:pt x="248545" y="94908"/>
                    <a:pt x="221634" y="85253"/>
                  </a:cubicBezTo>
                  <a:cubicBezTo>
                    <a:pt x="171921" y="67449"/>
                    <a:pt x="191003" y="38255"/>
                    <a:pt x="201662" y="29901"/>
                  </a:cubicBezTo>
                  <a:cubicBezTo>
                    <a:pt x="203557" y="28441"/>
                    <a:pt x="205474" y="27003"/>
                    <a:pt x="207483" y="25656"/>
                  </a:cubicBezTo>
                  <a:cubicBezTo>
                    <a:pt x="236973" y="5889"/>
                    <a:pt x="280706" y="0"/>
                    <a:pt x="308051" y="4885"/>
                  </a:cubicBezTo>
                </a:path>
              </a:pathLst>
            </a:custGeom>
            <a:noFill/>
            <a:ln w="68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-384911" y="-1616237"/>
              <a:ext cx="9580629" cy="7377098"/>
            </a:xfrm>
            <a:custGeom>
              <a:avLst/>
              <a:gdLst/>
              <a:ahLst/>
              <a:cxnLst/>
              <a:rect l="l" t="t" r="r" b="b"/>
              <a:pathLst>
                <a:path w="310128" h="238799" fill="none" extrusionOk="0">
                  <a:moveTo>
                    <a:pt x="19995" y="238799"/>
                  </a:moveTo>
                  <a:cubicBezTo>
                    <a:pt x="12120" y="231563"/>
                    <a:pt x="6916" y="221794"/>
                    <a:pt x="3812" y="212070"/>
                  </a:cubicBezTo>
                  <a:cubicBezTo>
                    <a:pt x="868" y="202803"/>
                    <a:pt x="0" y="193376"/>
                    <a:pt x="1073" y="184132"/>
                  </a:cubicBezTo>
                  <a:cubicBezTo>
                    <a:pt x="2260" y="173792"/>
                    <a:pt x="6505" y="163795"/>
                    <a:pt x="13239" y="156148"/>
                  </a:cubicBezTo>
                  <a:cubicBezTo>
                    <a:pt x="19310" y="149232"/>
                    <a:pt x="27459" y="144051"/>
                    <a:pt x="37183" y="141380"/>
                  </a:cubicBezTo>
                  <a:cubicBezTo>
                    <a:pt x="42273" y="139988"/>
                    <a:pt x="48002" y="139372"/>
                    <a:pt x="54165" y="139486"/>
                  </a:cubicBezTo>
                  <a:cubicBezTo>
                    <a:pt x="83176" y="139965"/>
                    <a:pt x="123782" y="166443"/>
                    <a:pt x="151697" y="180343"/>
                  </a:cubicBezTo>
                  <a:cubicBezTo>
                    <a:pt x="156673" y="182854"/>
                    <a:pt x="161672" y="184999"/>
                    <a:pt x="166648" y="186825"/>
                  </a:cubicBezTo>
                  <a:cubicBezTo>
                    <a:pt x="191596" y="195956"/>
                    <a:pt x="216293" y="196458"/>
                    <a:pt x="236699" y="187921"/>
                  </a:cubicBezTo>
                  <a:cubicBezTo>
                    <a:pt x="255849" y="179932"/>
                    <a:pt x="270457" y="156103"/>
                    <a:pt x="266486" y="132798"/>
                  </a:cubicBezTo>
                  <a:cubicBezTo>
                    <a:pt x="263655" y="115748"/>
                    <a:pt x="250919" y="99040"/>
                    <a:pt x="222798" y="88974"/>
                  </a:cubicBezTo>
                  <a:cubicBezTo>
                    <a:pt x="171076" y="70485"/>
                    <a:pt x="190477" y="40082"/>
                    <a:pt x="201342" y="31317"/>
                  </a:cubicBezTo>
                  <a:cubicBezTo>
                    <a:pt x="203260" y="29765"/>
                    <a:pt x="205223" y="28281"/>
                    <a:pt x="207277" y="26866"/>
                  </a:cubicBezTo>
                  <a:cubicBezTo>
                    <a:pt x="237452" y="6118"/>
                    <a:pt x="282212" y="1"/>
                    <a:pt x="310128" y="5091"/>
                  </a:cubicBezTo>
                </a:path>
              </a:pathLst>
            </a:custGeom>
            <a:noFill/>
            <a:ln w="68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7" name="Google Shape;647;p43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Appendix</a:t>
            </a:r>
            <a:br>
              <a:rPr lang="en-US" dirty="0"/>
            </a:br>
            <a:r>
              <a:rPr lang="en-US" dirty="0"/>
              <a:t>(Backup Slides)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2279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Scores from Best Model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71B73D-45FF-586B-B69F-18704FD27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60" y="1602712"/>
            <a:ext cx="2534004" cy="3162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77DA8B-53E1-21FB-E511-3B1DD1BBF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929" y="201352"/>
            <a:ext cx="2350071" cy="19996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0001F3-233C-7721-4617-3DC5B1D2E5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3964" y="2333578"/>
            <a:ext cx="6515134" cy="2809921"/>
          </a:xfrm>
          <a:prstGeom prst="rect">
            <a:avLst/>
          </a:prstGeom>
        </p:spPr>
      </p:pic>
      <p:sp>
        <p:nvSpPr>
          <p:cNvPr id="13" name="Google Shape;933;p51">
            <a:extLst>
              <a:ext uri="{FF2B5EF4-FFF2-40B4-BE49-F238E27FC236}">
                <a16:creationId xmlns:a16="http://schemas.microsoft.com/office/drawing/2014/main" id="{458F7B11-1CC5-B3CA-3DFC-B525C34DA736}"/>
              </a:ext>
            </a:extLst>
          </p:cNvPr>
          <p:cNvSpPr txBox="1">
            <a:spLocks/>
          </p:cNvSpPr>
          <p:nvPr/>
        </p:nvSpPr>
        <p:spPr>
          <a:xfrm>
            <a:off x="2817202" y="1984638"/>
            <a:ext cx="5607474" cy="311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139700" indent="0">
              <a:buNone/>
            </a:pPr>
            <a:r>
              <a:rPr lang="en-US" dirty="0"/>
              <a:t>Comparing Best Model in Logit, RFC and 2 XGG:</a:t>
            </a:r>
          </a:p>
        </p:txBody>
      </p:sp>
      <p:sp>
        <p:nvSpPr>
          <p:cNvPr id="14" name="Google Shape;933;p51">
            <a:extLst>
              <a:ext uri="{FF2B5EF4-FFF2-40B4-BE49-F238E27FC236}">
                <a16:creationId xmlns:a16="http://schemas.microsoft.com/office/drawing/2014/main" id="{57F10D81-6B64-921A-1E51-A6125E587047}"/>
              </a:ext>
            </a:extLst>
          </p:cNvPr>
          <p:cNvSpPr txBox="1">
            <a:spLocks/>
          </p:cNvSpPr>
          <p:nvPr/>
        </p:nvSpPr>
        <p:spPr>
          <a:xfrm>
            <a:off x="-1" y="1140488"/>
            <a:ext cx="2893925" cy="48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139700" indent="0">
              <a:buNone/>
            </a:pPr>
            <a:r>
              <a:rPr lang="en-US" dirty="0"/>
              <a:t>XGB “Best Model” scores on TRAINING vs. TEST data</a:t>
            </a:r>
          </a:p>
        </p:txBody>
      </p:sp>
      <p:sp>
        <p:nvSpPr>
          <p:cNvPr id="15" name="Google Shape;933;p51">
            <a:extLst>
              <a:ext uri="{FF2B5EF4-FFF2-40B4-BE49-F238E27FC236}">
                <a16:creationId xmlns:a16="http://schemas.microsoft.com/office/drawing/2014/main" id="{E67BF2D1-ED2C-6F13-5748-C580D5E92252}"/>
              </a:ext>
            </a:extLst>
          </p:cNvPr>
          <p:cNvSpPr txBox="1">
            <a:spLocks/>
          </p:cNvSpPr>
          <p:nvPr/>
        </p:nvSpPr>
        <p:spPr>
          <a:xfrm>
            <a:off x="5702569" y="156609"/>
            <a:ext cx="1091360" cy="11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139700" indent="0">
              <a:buNone/>
            </a:pPr>
            <a:r>
              <a:rPr lang="en-US" dirty="0"/>
              <a:t>XGB “Best Model” ROC Curve for TEST data</a:t>
            </a:r>
          </a:p>
        </p:txBody>
      </p:sp>
    </p:spTree>
    <p:extLst>
      <p:ext uri="{BB962C8B-B14F-4D97-AF65-F5344CB8AC3E}">
        <p14:creationId xmlns:p14="http://schemas.microsoft.com/office/powerpoint/2010/main" val="1742114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Plans</a:t>
            </a:r>
            <a:endParaRPr dirty="0"/>
          </a:p>
        </p:txBody>
      </p:sp>
      <p:sp>
        <p:nvSpPr>
          <p:cNvPr id="932" name="Google Shape;932;p5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79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Re-factor problem statement and data to be “Predict wait time is &gt; mean wait time” </a:t>
            </a:r>
          </a:p>
          <a:p>
            <a:pPr marL="628650" lvl="1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" dirty="0"/>
              <a:t>Or “&gt; 3 hours” (which is CAEP 90</a:t>
            </a:r>
            <a:r>
              <a:rPr lang="en" baseline="30000" dirty="0"/>
              <a:t>th</a:t>
            </a:r>
            <a:r>
              <a:rPr lang="en" dirty="0"/>
              <a:t> percentile guideline)</a:t>
            </a:r>
          </a:p>
          <a:p>
            <a:pPr marL="628650" lvl="1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" dirty="0"/>
              <a:t>Predictions will be more useful</a:t>
            </a:r>
          </a:p>
          <a:p>
            <a:pPr marL="628650" lvl="1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" dirty="0"/>
              <a:t>Mitigates class imbalance problem</a:t>
            </a: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" dirty="0"/>
              <a:t>Remove collinear data altogether:</a:t>
            </a:r>
          </a:p>
          <a:p>
            <a:pPr marL="628650" lvl="1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" dirty="0"/>
              <a:t>City (determined by hospital)</a:t>
            </a:r>
          </a:p>
          <a:p>
            <a:pPr marL="628650" lvl="1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" dirty="0"/>
              <a:t>City Type (determined by hospital)</a:t>
            </a:r>
          </a:p>
          <a:p>
            <a:pPr marL="628650" lvl="1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" dirty="0"/>
              <a:t>Day Period (determined by hour)</a:t>
            </a: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" dirty="0"/>
              <a:t>Re-train on data including July</a:t>
            </a: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" dirty="0"/>
              <a:t>Build a model for each hospital</a:t>
            </a:r>
            <a:endParaRPr dirty="0"/>
          </a:p>
        </p:txBody>
      </p:sp>
      <p:sp>
        <p:nvSpPr>
          <p:cNvPr id="933" name="Google Shape;933;p51"/>
          <p:cNvSpPr txBox="1">
            <a:spLocks noGrp="1"/>
          </p:cNvSpPr>
          <p:nvPr>
            <p:ph type="body" idx="2"/>
          </p:nvPr>
        </p:nvSpPr>
        <p:spPr>
          <a:xfrm>
            <a:off x="4631304" y="1152475"/>
            <a:ext cx="379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" dirty="0"/>
              <a:t>Possibilities for Further Analysis</a:t>
            </a: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" dirty="0"/>
              <a:t>Generate generic input data set with a row for each hour of each day of each week for each hospital and use with re-built model(s) to: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dirty="0"/>
              <a:t>get model.predict_proba()  columns (‘probability of 0’ and ‘probability of 1’) 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" dirty="0"/>
              <a:t>generate line graph of changing probabilities by hour, by day, or by week per hospital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" dirty="0"/>
              <a:t>generate bar graphs of mean probability of long wait, per city, per hospital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" dirty="0"/>
              <a:t>count number of incidences of &gt; 80% or 90% probability of long wait and take percentages per week, month, etc. and see which hospitals are highest</a:t>
            </a:r>
          </a:p>
        </p:txBody>
      </p:sp>
    </p:spTree>
    <p:extLst>
      <p:ext uri="{BB962C8B-B14F-4D97-AF65-F5344CB8AC3E}">
        <p14:creationId xmlns:p14="http://schemas.microsoft.com/office/powerpoint/2010/main" val="429038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2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85" name="Google Shape;12585;p6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392" name="Google Shape;392;p32"/>
          <p:cNvSpPr txBox="1">
            <a:spLocks noGrp="1"/>
          </p:cNvSpPr>
          <p:nvPr>
            <p:ph type="title" idx="2"/>
          </p:nvPr>
        </p:nvSpPr>
        <p:spPr>
          <a:xfrm>
            <a:off x="1259500" y="1557083"/>
            <a:ext cx="7347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93" name="Google Shape;393;p32"/>
          <p:cNvSpPr txBox="1">
            <a:spLocks noGrp="1"/>
          </p:cNvSpPr>
          <p:nvPr>
            <p:ph type="subTitle" idx="1"/>
          </p:nvPr>
        </p:nvSpPr>
        <p:spPr>
          <a:xfrm>
            <a:off x="1994200" y="1557075"/>
            <a:ext cx="23055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94" name="Google Shape;394;p32"/>
          <p:cNvSpPr txBox="1">
            <a:spLocks noGrp="1"/>
          </p:cNvSpPr>
          <p:nvPr>
            <p:ph type="title" idx="3"/>
          </p:nvPr>
        </p:nvSpPr>
        <p:spPr>
          <a:xfrm>
            <a:off x="1259500" y="2499008"/>
            <a:ext cx="7347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95" name="Google Shape;395;p32"/>
          <p:cNvSpPr txBox="1">
            <a:spLocks noGrp="1"/>
          </p:cNvSpPr>
          <p:nvPr>
            <p:ph type="subTitle" idx="4"/>
          </p:nvPr>
        </p:nvSpPr>
        <p:spPr>
          <a:xfrm>
            <a:off x="1994200" y="2499000"/>
            <a:ext cx="23055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Inspiration</a:t>
            </a:r>
            <a:endParaRPr dirty="0"/>
          </a:p>
        </p:txBody>
      </p:sp>
      <p:sp>
        <p:nvSpPr>
          <p:cNvPr id="396" name="Google Shape;396;p32"/>
          <p:cNvSpPr txBox="1">
            <a:spLocks noGrp="1"/>
          </p:cNvSpPr>
          <p:nvPr>
            <p:ph type="title" idx="5"/>
          </p:nvPr>
        </p:nvSpPr>
        <p:spPr>
          <a:xfrm>
            <a:off x="1259500" y="3440933"/>
            <a:ext cx="7347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97" name="Google Shape;397;p32"/>
          <p:cNvSpPr txBox="1">
            <a:spLocks noGrp="1"/>
          </p:cNvSpPr>
          <p:nvPr>
            <p:ph type="subTitle" idx="6"/>
          </p:nvPr>
        </p:nvSpPr>
        <p:spPr>
          <a:xfrm>
            <a:off x="1994200" y="3440925"/>
            <a:ext cx="23055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Acquisition</a:t>
            </a:r>
            <a:endParaRPr dirty="0"/>
          </a:p>
        </p:txBody>
      </p:sp>
      <p:sp>
        <p:nvSpPr>
          <p:cNvPr id="398" name="Google Shape;398;p32"/>
          <p:cNvSpPr txBox="1">
            <a:spLocks noGrp="1"/>
          </p:cNvSpPr>
          <p:nvPr>
            <p:ph type="title" idx="7"/>
          </p:nvPr>
        </p:nvSpPr>
        <p:spPr>
          <a:xfrm>
            <a:off x="4844300" y="1557083"/>
            <a:ext cx="7347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99" name="Google Shape;399;p32"/>
          <p:cNvSpPr txBox="1">
            <a:spLocks noGrp="1"/>
          </p:cNvSpPr>
          <p:nvPr>
            <p:ph type="subTitle" idx="8"/>
          </p:nvPr>
        </p:nvSpPr>
        <p:spPr>
          <a:xfrm>
            <a:off x="5579000" y="1557075"/>
            <a:ext cx="23055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</a:t>
            </a:r>
            <a:endParaRPr dirty="0"/>
          </a:p>
        </p:txBody>
      </p:sp>
      <p:sp>
        <p:nvSpPr>
          <p:cNvPr id="400" name="Google Shape;400;p32"/>
          <p:cNvSpPr txBox="1">
            <a:spLocks noGrp="1"/>
          </p:cNvSpPr>
          <p:nvPr>
            <p:ph type="title" idx="9"/>
          </p:nvPr>
        </p:nvSpPr>
        <p:spPr>
          <a:xfrm>
            <a:off x="4844300" y="2499008"/>
            <a:ext cx="7347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01" name="Google Shape;401;p32"/>
          <p:cNvSpPr txBox="1">
            <a:spLocks noGrp="1"/>
          </p:cNvSpPr>
          <p:nvPr>
            <p:ph type="subTitle" idx="13"/>
          </p:nvPr>
        </p:nvSpPr>
        <p:spPr>
          <a:xfrm>
            <a:off x="5579000" y="2499000"/>
            <a:ext cx="23055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&amp; Interpretation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3"/>
          <p:cNvSpPr txBox="1">
            <a:spLocks noGrp="1"/>
          </p:cNvSpPr>
          <p:nvPr>
            <p:ph type="title"/>
          </p:nvPr>
        </p:nvSpPr>
        <p:spPr>
          <a:xfrm>
            <a:off x="1574575" y="2571750"/>
            <a:ext cx="5994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09" name="Google Shape;409;p33"/>
          <p:cNvSpPr txBox="1">
            <a:spLocks noGrp="1"/>
          </p:cNvSpPr>
          <p:nvPr>
            <p:ph type="title" idx="2"/>
          </p:nvPr>
        </p:nvSpPr>
        <p:spPr>
          <a:xfrm>
            <a:off x="3856175" y="1729950"/>
            <a:ext cx="143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10" name="Google Shape;410;p33"/>
          <p:cNvGrpSpPr/>
          <p:nvPr/>
        </p:nvGrpSpPr>
        <p:grpSpPr>
          <a:xfrm>
            <a:off x="-100951" y="-895349"/>
            <a:ext cx="9041592" cy="6820244"/>
            <a:chOff x="96600" y="-74700"/>
            <a:chExt cx="7098125" cy="5354250"/>
          </a:xfrm>
        </p:grpSpPr>
        <p:sp>
          <p:nvSpPr>
            <p:cNvPr id="411" name="Google Shape;411;p33"/>
            <p:cNvSpPr/>
            <p:nvPr/>
          </p:nvSpPr>
          <p:spPr>
            <a:xfrm>
              <a:off x="96600" y="-74700"/>
              <a:ext cx="6880150" cy="5124875"/>
            </a:xfrm>
            <a:custGeom>
              <a:avLst/>
              <a:gdLst/>
              <a:ahLst/>
              <a:cxnLst/>
              <a:rect l="l" t="t" r="r" b="b"/>
              <a:pathLst>
                <a:path w="275206" h="204995" fill="none" extrusionOk="0">
                  <a:moveTo>
                    <a:pt x="239073" y="0"/>
                  </a:moveTo>
                  <a:cubicBezTo>
                    <a:pt x="235443" y="10614"/>
                    <a:pt x="231244" y="27482"/>
                    <a:pt x="236539" y="45445"/>
                  </a:cubicBezTo>
                  <a:cubicBezTo>
                    <a:pt x="244026" y="70804"/>
                    <a:pt x="253133" y="83267"/>
                    <a:pt x="263678" y="104654"/>
                  </a:cubicBezTo>
                  <a:cubicBezTo>
                    <a:pt x="275205" y="128050"/>
                    <a:pt x="263153" y="152633"/>
                    <a:pt x="244528" y="159184"/>
                  </a:cubicBezTo>
                  <a:cubicBezTo>
                    <a:pt x="217548" y="168679"/>
                    <a:pt x="193627" y="144986"/>
                    <a:pt x="155509" y="140033"/>
                  </a:cubicBezTo>
                  <a:cubicBezTo>
                    <a:pt x="147155" y="138938"/>
                    <a:pt x="139531" y="139052"/>
                    <a:pt x="132593" y="139965"/>
                  </a:cubicBezTo>
                  <a:cubicBezTo>
                    <a:pt x="125060" y="140924"/>
                    <a:pt x="107576" y="143731"/>
                    <a:pt x="91507" y="155303"/>
                  </a:cubicBezTo>
                  <a:cubicBezTo>
                    <a:pt x="76625" y="166009"/>
                    <a:pt x="66719" y="182854"/>
                    <a:pt x="47043" y="195225"/>
                  </a:cubicBezTo>
                  <a:cubicBezTo>
                    <a:pt x="31499" y="204994"/>
                    <a:pt x="8012" y="198306"/>
                    <a:pt x="0" y="192554"/>
                  </a:cubicBezTo>
                </a:path>
              </a:pathLst>
            </a:custGeom>
            <a:noFill/>
            <a:ln w="85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2407075" y="321325"/>
              <a:ext cx="4787650" cy="4958225"/>
            </a:xfrm>
            <a:custGeom>
              <a:avLst/>
              <a:gdLst/>
              <a:ahLst/>
              <a:cxnLst/>
              <a:rect l="l" t="t" r="r" b="b"/>
              <a:pathLst>
                <a:path w="191506" h="198329" fill="none" extrusionOk="0">
                  <a:moveTo>
                    <a:pt x="191505" y="0"/>
                  </a:moveTo>
                  <a:cubicBezTo>
                    <a:pt x="175391" y="9176"/>
                    <a:pt x="167630" y="15544"/>
                    <a:pt x="163773" y="26888"/>
                  </a:cubicBezTo>
                  <a:cubicBezTo>
                    <a:pt x="160121" y="37685"/>
                    <a:pt x="162791" y="52407"/>
                    <a:pt x="172104" y="72402"/>
                  </a:cubicBezTo>
                  <a:cubicBezTo>
                    <a:pt x="184589" y="99199"/>
                    <a:pt x="175413" y="121248"/>
                    <a:pt x="159139" y="130766"/>
                  </a:cubicBezTo>
                  <a:cubicBezTo>
                    <a:pt x="135583" y="144553"/>
                    <a:pt x="118190" y="130241"/>
                    <a:pt x="87856" y="127274"/>
                  </a:cubicBezTo>
                  <a:cubicBezTo>
                    <a:pt x="73909" y="125881"/>
                    <a:pt x="45195" y="129944"/>
                    <a:pt x="23625" y="150601"/>
                  </a:cubicBezTo>
                  <a:cubicBezTo>
                    <a:pt x="6529" y="166990"/>
                    <a:pt x="1644" y="187806"/>
                    <a:pt x="1" y="198329"/>
                  </a:cubicBezTo>
                </a:path>
              </a:pathLst>
            </a:custGeom>
            <a:noFill/>
            <a:ln w="457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238125" y="750425"/>
              <a:ext cx="6951450" cy="4315150"/>
            </a:xfrm>
            <a:custGeom>
              <a:avLst/>
              <a:gdLst/>
              <a:ahLst/>
              <a:cxnLst/>
              <a:rect l="l" t="t" r="r" b="b"/>
              <a:pathLst>
                <a:path w="278058" h="172606" fill="none" extrusionOk="0">
                  <a:moveTo>
                    <a:pt x="0" y="172605"/>
                  </a:moveTo>
                  <a:cubicBezTo>
                    <a:pt x="21045" y="167333"/>
                    <a:pt x="35630" y="151675"/>
                    <a:pt x="41245" y="136793"/>
                  </a:cubicBezTo>
                  <a:cubicBezTo>
                    <a:pt x="45970" y="124307"/>
                    <a:pt x="45970" y="113442"/>
                    <a:pt x="44350" y="87855"/>
                  </a:cubicBezTo>
                  <a:cubicBezTo>
                    <a:pt x="42181" y="53275"/>
                    <a:pt x="55990" y="31705"/>
                    <a:pt x="77332" y="26090"/>
                  </a:cubicBezTo>
                  <a:cubicBezTo>
                    <a:pt x="108260" y="17964"/>
                    <a:pt x="123348" y="39580"/>
                    <a:pt x="156627" y="52499"/>
                  </a:cubicBezTo>
                  <a:cubicBezTo>
                    <a:pt x="171920" y="58433"/>
                    <a:pt x="205565" y="62930"/>
                    <a:pt x="236402" y="46404"/>
                  </a:cubicBezTo>
                  <a:cubicBezTo>
                    <a:pt x="260825" y="33326"/>
                    <a:pt x="272899" y="11368"/>
                    <a:pt x="278058" y="1"/>
                  </a:cubicBezTo>
                </a:path>
              </a:pathLst>
            </a:custGeom>
            <a:noFill/>
            <a:ln w="5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0"/>
          <p:cNvSpPr txBox="1">
            <a:spLocks noGrp="1"/>
          </p:cNvSpPr>
          <p:nvPr>
            <p:ph type="subTitle" idx="1"/>
          </p:nvPr>
        </p:nvSpPr>
        <p:spPr>
          <a:xfrm>
            <a:off x="1564800" y="1734863"/>
            <a:ext cx="60144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dev     |     business analysis     |     architecture</a:t>
            </a:r>
            <a:endParaRPr dirty="0"/>
          </a:p>
        </p:txBody>
      </p:sp>
      <p:grpSp>
        <p:nvGrpSpPr>
          <p:cNvPr id="575" name="Google Shape;575;p40"/>
          <p:cNvGrpSpPr/>
          <p:nvPr/>
        </p:nvGrpSpPr>
        <p:grpSpPr>
          <a:xfrm flipH="1">
            <a:off x="203848" y="-1123949"/>
            <a:ext cx="9041592" cy="6820244"/>
            <a:chOff x="96600" y="-74700"/>
            <a:chExt cx="7098125" cy="5354250"/>
          </a:xfrm>
        </p:grpSpPr>
        <p:sp>
          <p:nvSpPr>
            <p:cNvPr id="576" name="Google Shape;576;p40"/>
            <p:cNvSpPr/>
            <p:nvPr/>
          </p:nvSpPr>
          <p:spPr>
            <a:xfrm>
              <a:off x="96600" y="-74700"/>
              <a:ext cx="6880150" cy="5124875"/>
            </a:xfrm>
            <a:custGeom>
              <a:avLst/>
              <a:gdLst/>
              <a:ahLst/>
              <a:cxnLst/>
              <a:rect l="l" t="t" r="r" b="b"/>
              <a:pathLst>
                <a:path w="275206" h="204995" fill="none" extrusionOk="0">
                  <a:moveTo>
                    <a:pt x="239073" y="0"/>
                  </a:moveTo>
                  <a:cubicBezTo>
                    <a:pt x="235443" y="10614"/>
                    <a:pt x="231244" y="27482"/>
                    <a:pt x="236539" y="45445"/>
                  </a:cubicBezTo>
                  <a:cubicBezTo>
                    <a:pt x="244026" y="70804"/>
                    <a:pt x="253133" y="83267"/>
                    <a:pt x="263678" y="104654"/>
                  </a:cubicBezTo>
                  <a:cubicBezTo>
                    <a:pt x="275205" y="128050"/>
                    <a:pt x="263153" y="152633"/>
                    <a:pt x="244528" y="159184"/>
                  </a:cubicBezTo>
                  <a:cubicBezTo>
                    <a:pt x="217548" y="168679"/>
                    <a:pt x="193627" y="144986"/>
                    <a:pt x="155509" y="140033"/>
                  </a:cubicBezTo>
                  <a:cubicBezTo>
                    <a:pt x="147155" y="138938"/>
                    <a:pt x="139531" y="139052"/>
                    <a:pt x="132593" y="139965"/>
                  </a:cubicBezTo>
                  <a:cubicBezTo>
                    <a:pt x="125060" y="140924"/>
                    <a:pt x="107576" y="143731"/>
                    <a:pt x="91507" y="155303"/>
                  </a:cubicBezTo>
                  <a:cubicBezTo>
                    <a:pt x="76625" y="166009"/>
                    <a:pt x="66719" y="182854"/>
                    <a:pt x="47043" y="195225"/>
                  </a:cubicBezTo>
                  <a:cubicBezTo>
                    <a:pt x="31499" y="204994"/>
                    <a:pt x="8012" y="198306"/>
                    <a:pt x="0" y="192554"/>
                  </a:cubicBezTo>
                </a:path>
              </a:pathLst>
            </a:custGeom>
            <a:noFill/>
            <a:ln w="855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2407075" y="321325"/>
              <a:ext cx="4787650" cy="4958225"/>
            </a:xfrm>
            <a:custGeom>
              <a:avLst/>
              <a:gdLst/>
              <a:ahLst/>
              <a:cxnLst/>
              <a:rect l="l" t="t" r="r" b="b"/>
              <a:pathLst>
                <a:path w="191506" h="198329" fill="none" extrusionOk="0">
                  <a:moveTo>
                    <a:pt x="191505" y="0"/>
                  </a:moveTo>
                  <a:cubicBezTo>
                    <a:pt x="175391" y="9176"/>
                    <a:pt x="167630" y="15544"/>
                    <a:pt x="163773" y="26888"/>
                  </a:cubicBezTo>
                  <a:cubicBezTo>
                    <a:pt x="160121" y="37685"/>
                    <a:pt x="162791" y="52407"/>
                    <a:pt x="172104" y="72402"/>
                  </a:cubicBezTo>
                  <a:cubicBezTo>
                    <a:pt x="184589" y="99199"/>
                    <a:pt x="175413" y="121248"/>
                    <a:pt x="159139" y="130766"/>
                  </a:cubicBezTo>
                  <a:cubicBezTo>
                    <a:pt x="135583" y="144553"/>
                    <a:pt x="118190" y="130241"/>
                    <a:pt x="87856" y="127274"/>
                  </a:cubicBezTo>
                  <a:cubicBezTo>
                    <a:pt x="73909" y="125881"/>
                    <a:pt x="45195" y="129944"/>
                    <a:pt x="23625" y="150601"/>
                  </a:cubicBezTo>
                  <a:cubicBezTo>
                    <a:pt x="6529" y="166990"/>
                    <a:pt x="1644" y="187806"/>
                    <a:pt x="1" y="198329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238125" y="750425"/>
              <a:ext cx="6951450" cy="4315150"/>
            </a:xfrm>
            <a:custGeom>
              <a:avLst/>
              <a:gdLst/>
              <a:ahLst/>
              <a:cxnLst/>
              <a:rect l="l" t="t" r="r" b="b"/>
              <a:pathLst>
                <a:path w="278058" h="172606" fill="none" extrusionOk="0">
                  <a:moveTo>
                    <a:pt x="0" y="172605"/>
                  </a:moveTo>
                  <a:cubicBezTo>
                    <a:pt x="21045" y="167333"/>
                    <a:pt x="35630" y="151675"/>
                    <a:pt x="41245" y="136793"/>
                  </a:cubicBezTo>
                  <a:cubicBezTo>
                    <a:pt x="45970" y="124307"/>
                    <a:pt x="45970" y="113442"/>
                    <a:pt x="44350" y="87855"/>
                  </a:cubicBezTo>
                  <a:cubicBezTo>
                    <a:pt x="42181" y="53275"/>
                    <a:pt x="55990" y="31705"/>
                    <a:pt x="77332" y="26090"/>
                  </a:cubicBezTo>
                  <a:cubicBezTo>
                    <a:pt x="108260" y="17964"/>
                    <a:pt x="123348" y="39580"/>
                    <a:pt x="156627" y="52499"/>
                  </a:cubicBezTo>
                  <a:cubicBezTo>
                    <a:pt x="171920" y="58433"/>
                    <a:pt x="205565" y="62930"/>
                    <a:pt x="236402" y="46404"/>
                  </a:cubicBezTo>
                  <a:cubicBezTo>
                    <a:pt x="260825" y="33326"/>
                    <a:pt x="272899" y="11368"/>
                    <a:pt x="278058" y="1"/>
                  </a:cubicBezTo>
                </a:path>
              </a:pathLst>
            </a:custGeom>
            <a:noFill/>
            <a:ln w="512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9" name="Google Shape;579;p40"/>
          <p:cNvSpPr txBox="1">
            <a:spLocks noGrp="1"/>
          </p:cNvSpPr>
          <p:nvPr>
            <p:ph type="title"/>
          </p:nvPr>
        </p:nvSpPr>
        <p:spPr>
          <a:xfrm>
            <a:off x="1564800" y="1042488"/>
            <a:ext cx="6014400" cy="64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 years in technology</a:t>
            </a:r>
            <a:endParaRPr dirty="0"/>
          </a:p>
        </p:txBody>
      </p:sp>
      <p:sp>
        <p:nvSpPr>
          <p:cNvPr id="581" name="Google Shape;581;p40"/>
          <p:cNvSpPr txBox="1">
            <a:spLocks noGrp="1"/>
          </p:cNvSpPr>
          <p:nvPr>
            <p:ph type="subTitle" idx="3"/>
          </p:nvPr>
        </p:nvSpPr>
        <p:spPr>
          <a:xfrm>
            <a:off x="1564800" y="3227482"/>
            <a:ext cx="60144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thrill of deriving insights from data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indent="0"/>
            <a:r>
              <a:rPr lang="en-US" dirty="0"/>
              <a:t>machine learning and AI are the next frontier for every domain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3" name="Google Shape;583;p40"/>
          <p:cNvSpPr txBox="1">
            <a:spLocks noGrp="1"/>
          </p:cNvSpPr>
          <p:nvPr>
            <p:ph type="title" idx="2"/>
          </p:nvPr>
        </p:nvSpPr>
        <p:spPr>
          <a:xfrm>
            <a:off x="1564800" y="2534982"/>
            <a:ext cx="6014400" cy="64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Data Science?</a:t>
            </a:r>
            <a:endParaRPr dirty="0"/>
          </a:p>
        </p:txBody>
      </p:sp>
      <p:grpSp>
        <p:nvGrpSpPr>
          <p:cNvPr id="2" name="Google Shape;8603;p62">
            <a:extLst>
              <a:ext uri="{FF2B5EF4-FFF2-40B4-BE49-F238E27FC236}">
                <a16:creationId xmlns:a16="http://schemas.microsoft.com/office/drawing/2014/main" id="{A8196AC7-F942-F3AF-5E3A-C1DC7C7BC854}"/>
              </a:ext>
            </a:extLst>
          </p:cNvPr>
          <p:cNvGrpSpPr/>
          <p:nvPr/>
        </p:nvGrpSpPr>
        <p:grpSpPr>
          <a:xfrm>
            <a:off x="1534820" y="1200035"/>
            <a:ext cx="359213" cy="327807"/>
            <a:chOff x="1958520" y="2302574"/>
            <a:chExt cx="359213" cy="327807"/>
          </a:xfrm>
        </p:grpSpPr>
        <p:sp>
          <p:nvSpPr>
            <p:cNvPr id="3" name="Google Shape;8604;p62">
              <a:extLst>
                <a:ext uri="{FF2B5EF4-FFF2-40B4-BE49-F238E27FC236}">
                  <a16:creationId xmlns:a16="http://schemas.microsoft.com/office/drawing/2014/main" id="{D784A2A4-EF2D-7CA5-401C-83966E9BCFBD}"/>
                </a:ext>
              </a:extLst>
            </p:cNvPr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605;p62">
              <a:extLst>
                <a:ext uri="{FF2B5EF4-FFF2-40B4-BE49-F238E27FC236}">
                  <a16:creationId xmlns:a16="http://schemas.microsoft.com/office/drawing/2014/main" id="{40F29403-384F-E1DE-7753-073A46EEAF35}"/>
                </a:ext>
              </a:extLst>
            </p:cNvPr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606;p62">
              <a:extLst>
                <a:ext uri="{FF2B5EF4-FFF2-40B4-BE49-F238E27FC236}">
                  <a16:creationId xmlns:a16="http://schemas.microsoft.com/office/drawing/2014/main" id="{9959E916-8676-A145-A24B-0B860EEB78F8}"/>
                </a:ext>
              </a:extLst>
            </p:cNvPr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2167;p68">
            <a:extLst>
              <a:ext uri="{FF2B5EF4-FFF2-40B4-BE49-F238E27FC236}">
                <a16:creationId xmlns:a16="http://schemas.microsoft.com/office/drawing/2014/main" id="{2E6C0838-9943-2A80-4DAE-89EB934B56F5}"/>
              </a:ext>
            </a:extLst>
          </p:cNvPr>
          <p:cNvGrpSpPr/>
          <p:nvPr/>
        </p:nvGrpSpPr>
        <p:grpSpPr>
          <a:xfrm>
            <a:off x="1569266" y="2716205"/>
            <a:ext cx="350576" cy="280454"/>
            <a:chOff x="7500054" y="2934735"/>
            <a:chExt cx="350576" cy="280454"/>
          </a:xfrm>
        </p:grpSpPr>
        <p:sp>
          <p:nvSpPr>
            <p:cNvPr id="15" name="Google Shape;12168;p68">
              <a:extLst>
                <a:ext uri="{FF2B5EF4-FFF2-40B4-BE49-F238E27FC236}">
                  <a16:creationId xmlns:a16="http://schemas.microsoft.com/office/drawing/2014/main" id="{4F6BE1D5-A54B-69D4-B4C2-C2EC59DCFDDD}"/>
                </a:ext>
              </a:extLst>
            </p:cNvPr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169;p68">
              <a:extLst>
                <a:ext uri="{FF2B5EF4-FFF2-40B4-BE49-F238E27FC236}">
                  <a16:creationId xmlns:a16="http://schemas.microsoft.com/office/drawing/2014/main" id="{8A0D0B25-B5EC-C096-DE2A-5C7EC02288A2}"/>
                </a:ext>
              </a:extLst>
            </p:cNvPr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170;p68">
              <a:extLst>
                <a:ext uri="{FF2B5EF4-FFF2-40B4-BE49-F238E27FC236}">
                  <a16:creationId xmlns:a16="http://schemas.microsoft.com/office/drawing/2014/main" id="{C02DC414-895A-2786-A473-150167AC060D}"/>
                </a:ext>
              </a:extLst>
            </p:cNvPr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171;p68">
              <a:extLst>
                <a:ext uri="{FF2B5EF4-FFF2-40B4-BE49-F238E27FC236}">
                  <a16:creationId xmlns:a16="http://schemas.microsoft.com/office/drawing/2014/main" id="{5B83E413-87A5-4C1D-8A78-84A6524E9CF3}"/>
                </a:ext>
              </a:extLst>
            </p:cNvPr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172;p68">
              <a:extLst>
                <a:ext uri="{FF2B5EF4-FFF2-40B4-BE49-F238E27FC236}">
                  <a16:creationId xmlns:a16="http://schemas.microsoft.com/office/drawing/2014/main" id="{BB372EC9-AB56-B900-A761-A3B5B3B9B0F8}"/>
                </a:ext>
              </a:extLst>
            </p:cNvPr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173;p68">
              <a:extLst>
                <a:ext uri="{FF2B5EF4-FFF2-40B4-BE49-F238E27FC236}">
                  <a16:creationId xmlns:a16="http://schemas.microsoft.com/office/drawing/2014/main" id="{72789265-DF56-44B9-8807-6E89D00FD2BA}"/>
                </a:ext>
              </a:extLst>
            </p:cNvPr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174;p68">
              <a:extLst>
                <a:ext uri="{FF2B5EF4-FFF2-40B4-BE49-F238E27FC236}">
                  <a16:creationId xmlns:a16="http://schemas.microsoft.com/office/drawing/2014/main" id="{7A1FB863-F3A8-E796-1430-98D86F9E5065}"/>
                </a:ext>
              </a:extLst>
            </p:cNvPr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175;p68">
              <a:extLst>
                <a:ext uri="{FF2B5EF4-FFF2-40B4-BE49-F238E27FC236}">
                  <a16:creationId xmlns:a16="http://schemas.microsoft.com/office/drawing/2014/main" id="{64FC0876-ED9C-9E16-1E76-9839BD1C31A8}"/>
                </a:ext>
              </a:extLst>
            </p:cNvPr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5608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3"/>
          <p:cNvSpPr txBox="1">
            <a:spLocks noGrp="1"/>
          </p:cNvSpPr>
          <p:nvPr>
            <p:ph type="title"/>
          </p:nvPr>
        </p:nvSpPr>
        <p:spPr>
          <a:xfrm>
            <a:off x="1574575" y="2571750"/>
            <a:ext cx="5994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Inspiration </a:t>
            </a:r>
            <a:endParaRPr dirty="0"/>
          </a:p>
        </p:txBody>
      </p:sp>
      <p:sp>
        <p:nvSpPr>
          <p:cNvPr id="409" name="Google Shape;409;p33"/>
          <p:cNvSpPr txBox="1">
            <a:spLocks noGrp="1"/>
          </p:cNvSpPr>
          <p:nvPr>
            <p:ph type="title" idx="2"/>
          </p:nvPr>
        </p:nvSpPr>
        <p:spPr>
          <a:xfrm>
            <a:off x="3856175" y="1729950"/>
            <a:ext cx="143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10" name="Google Shape;410;p33"/>
          <p:cNvGrpSpPr/>
          <p:nvPr/>
        </p:nvGrpSpPr>
        <p:grpSpPr>
          <a:xfrm>
            <a:off x="-100951" y="-895349"/>
            <a:ext cx="9041592" cy="6820244"/>
            <a:chOff x="96600" y="-74700"/>
            <a:chExt cx="7098125" cy="5354250"/>
          </a:xfrm>
        </p:grpSpPr>
        <p:sp>
          <p:nvSpPr>
            <p:cNvPr id="411" name="Google Shape;411;p33"/>
            <p:cNvSpPr/>
            <p:nvPr/>
          </p:nvSpPr>
          <p:spPr>
            <a:xfrm>
              <a:off x="96600" y="-74700"/>
              <a:ext cx="6880150" cy="5124875"/>
            </a:xfrm>
            <a:custGeom>
              <a:avLst/>
              <a:gdLst/>
              <a:ahLst/>
              <a:cxnLst/>
              <a:rect l="l" t="t" r="r" b="b"/>
              <a:pathLst>
                <a:path w="275206" h="204995" fill="none" extrusionOk="0">
                  <a:moveTo>
                    <a:pt x="239073" y="0"/>
                  </a:moveTo>
                  <a:cubicBezTo>
                    <a:pt x="235443" y="10614"/>
                    <a:pt x="231244" y="27482"/>
                    <a:pt x="236539" y="45445"/>
                  </a:cubicBezTo>
                  <a:cubicBezTo>
                    <a:pt x="244026" y="70804"/>
                    <a:pt x="253133" y="83267"/>
                    <a:pt x="263678" y="104654"/>
                  </a:cubicBezTo>
                  <a:cubicBezTo>
                    <a:pt x="275205" y="128050"/>
                    <a:pt x="263153" y="152633"/>
                    <a:pt x="244528" y="159184"/>
                  </a:cubicBezTo>
                  <a:cubicBezTo>
                    <a:pt x="217548" y="168679"/>
                    <a:pt x="193627" y="144986"/>
                    <a:pt x="155509" y="140033"/>
                  </a:cubicBezTo>
                  <a:cubicBezTo>
                    <a:pt x="147155" y="138938"/>
                    <a:pt x="139531" y="139052"/>
                    <a:pt x="132593" y="139965"/>
                  </a:cubicBezTo>
                  <a:cubicBezTo>
                    <a:pt x="125060" y="140924"/>
                    <a:pt x="107576" y="143731"/>
                    <a:pt x="91507" y="155303"/>
                  </a:cubicBezTo>
                  <a:cubicBezTo>
                    <a:pt x="76625" y="166009"/>
                    <a:pt x="66719" y="182854"/>
                    <a:pt x="47043" y="195225"/>
                  </a:cubicBezTo>
                  <a:cubicBezTo>
                    <a:pt x="31499" y="204994"/>
                    <a:pt x="8012" y="198306"/>
                    <a:pt x="0" y="192554"/>
                  </a:cubicBezTo>
                </a:path>
              </a:pathLst>
            </a:custGeom>
            <a:noFill/>
            <a:ln w="85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2407075" y="321325"/>
              <a:ext cx="4787650" cy="4958225"/>
            </a:xfrm>
            <a:custGeom>
              <a:avLst/>
              <a:gdLst/>
              <a:ahLst/>
              <a:cxnLst/>
              <a:rect l="l" t="t" r="r" b="b"/>
              <a:pathLst>
                <a:path w="191506" h="198329" fill="none" extrusionOk="0">
                  <a:moveTo>
                    <a:pt x="191505" y="0"/>
                  </a:moveTo>
                  <a:cubicBezTo>
                    <a:pt x="175391" y="9176"/>
                    <a:pt x="167630" y="15544"/>
                    <a:pt x="163773" y="26888"/>
                  </a:cubicBezTo>
                  <a:cubicBezTo>
                    <a:pt x="160121" y="37685"/>
                    <a:pt x="162791" y="52407"/>
                    <a:pt x="172104" y="72402"/>
                  </a:cubicBezTo>
                  <a:cubicBezTo>
                    <a:pt x="184589" y="99199"/>
                    <a:pt x="175413" y="121248"/>
                    <a:pt x="159139" y="130766"/>
                  </a:cubicBezTo>
                  <a:cubicBezTo>
                    <a:pt x="135583" y="144553"/>
                    <a:pt x="118190" y="130241"/>
                    <a:pt x="87856" y="127274"/>
                  </a:cubicBezTo>
                  <a:cubicBezTo>
                    <a:pt x="73909" y="125881"/>
                    <a:pt x="45195" y="129944"/>
                    <a:pt x="23625" y="150601"/>
                  </a:cubicBezTo>
                  <a:cubicBezTo>
                    <a:pt x="6529" y="166990"/>
                    <a:pt x="1644" y="187806"/>
                    <a:pt x="1" y="198329"/>
                  </a:cubicBezTo>
                </a:path>
              </a:pathLst>
            </a:custGeom>
            <a:noFill/>
            <a:ln w="457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238125" y="750425"/>
              <a:ext cx="6951450" cy="4315150"/>
            </a:xfrm>
            <a:custGeom>
              <a:avLst/>
              <a:gdLst/>
              <a:ahLst/>
              <a:cxnLst/>
              <a:rect l="l" t="t" r="r" b="b"/>
              <a:pathLst>
                <a:path w="278058" h="172606" fill="none" extrusionOk="0">
                  <a:moveTo>
                    <a:pt x="0" y="172605"/>
                  </a:moveTo>
                  <a:cubicBezTo>
                    <a:pt x="21045" y="167333"/>
                    <a:pt x="35630" y="151675"/>
                    <a:pt x="41245" y="136793"/>
                  </a:cubicBezTo>
                  <a:cubicBezTo>
                    <a:pt x="45970" y="124307"/>
                    <a:pt x="45970" y="113442"/>
                    <a:pt x="44350" y="87855"/>
                  </a:cubicBezTo>
                  <a:cubicBezTo>
                    <a:pt x="42181" y="53275"/>
                    <a:pt x="55990" y="31705"/>
                    <a:pt x="77332" y="26090"/>
                  </a:cubicBezTo>
                  <a:cubicBezTo>
                    <a:pt x="108260" y="17964"/>
                    <a:pt x="123348" y="39580"/>
                    <a:pt x="156627" y="52499"/>
                  </a:cubicBezTo>
                  <a:cubicBezTo>
                    <a:pt x="171920" y="58433"/>
                    <a:pt x="205565" y="62930"/>
                    <a:pt x="236402" y="46404"/>
                  </a:cubicBezTo>
                  <a:cubicBezTo>
                    <a:pt x="260825" y="33326"/>
                    <a:pt x="272899" y="11368"/>
                    <a:pt x="278058" y="1"/>
                  </a:cubicBezTo>
                </a:path>
              </a:pathLst>
            </a:custGeom>
            <a:noFill/>
            <a:ln w="5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6402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34"/>
          <p:cNvGrpSpPr/>
          <p:nvPr/>
        </p:nvGrpSpPr>
        <p:grpSpPr>
          <a:xfrm rot="4335565">
            <a:off x="307592" y="1838215"/>
            <a:ext cx="5914921" cy="4083589"/>
            <a:chOff x="-971591" y="-1742433"/>
            <a:chExt cx="11057198" cy="7633753"/>
          </a:xfrm>
        </p:grpSpPr>
        <p:sp>
          <p:nvSpPr>
            <p:cNvPr id="419" name="Google Shape;419;p34"/>
            <p:cNvSpPr/>
            <p:nvPr/>
          </p:nvSpPr>
          <p:spPr>
            <a:xfrm>
              <a:off x="-971591" y="-1742433"/>
              <a:ext cx="10137003" cy="7499062"/>
            </a:xfrm>
            <a:custGeom>
              <a:avLst/>
              <a:gdLst/>
              <a:ahLst/>
              <a:cxnLst/>
              <a:rect l="l" t="t" r="r" b="b"/>
              <a:pathLst>
                <a:path w="328138" h="242747" fill="none" extrusionOk="0">
                  <a:moveTo>
                    <a:pt x="328137" y="5638"/>
                  </a:moveTo>
                  <a:cubicBezTo>
                    <a:pt x="297688" y="0"/>
                    <a:pt x="247495" y="7601"/>
                    <a:pt x="216909" y="33097"/>
                  </a:cubicBezTo>
                  <a:cubicBezTo>
                    <a:pt x="205862" y="42272"/>
                    <a:pt x="186141" y="73885"/>
                    <a:pt x="239895" y="93081"/>
                  </a:cubicBezTo>
                  <a:cubicBezTo>
                    <a:pt x="309283" y="117847"/>
                    <a:pt x="289540" y="180936"/>
                    <a:pt x="255712" y="195065"/>
                  </a:cubicBezTo>
                  <a:cubicBezTo>
                    <a:pt x="230742" y="205473"/>
                    <a:pt x="199402" y="202460"/>
                    <a:pt x="168794" y="186916"/>
                  </a:cubicBezTo>
                  <a:cubicBezTo>
                    <a:pt x="140468" y="172513"/>
                    <a:pt x="98903" y="144986"/>
                    <a:pt x="69161" y="144918"/>
                  </a:cubicBezTo>
                  <a:cubicBezTo>
                    <a:pt x="15545" y="144803"/>
                    <a:pt x="1" y="210997"/>
                    <a:pt x="36247" y="242747"/>
                  </a:cubicBezTo>
                </a:path>
              </a:pathLst>
            </a:custGeom>
            <a:noFill/>
            <a:ln w="68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-99341" y="-1270704"/>
              <a:ext cx="9387428" cy="7044973"/>
            </a:xfrm>
            <a:custGeom>
              <a:avLst/>
              <a:gdLst/>
              <a:ahLst/>
              <a:cxnLst/>
              <a:rect l="l" t="t" r="r" b="b"/>
              <a:pathLst>
                <a:path w="303874" h="228048" fill="none" extrusionOk="0">
                  <a:moveTo>
                    <a:pt x="18923" y="228047"/>
                  </a:moveTo>
                  <a:cubicBezTo>
                    <a:pt x="12098" y="220720"/>
                    <a:pt x="7967" y="208532"/>
                    <a:pt x="4771" y="198420"/>
                  </a:cubicBezTo>
                  <a:cubicBezTo>
                    <a:pt x="1507" y="188149"/>
                    <a:pt x="0" y="178699"/>
                    <a:pt x="137" y="168747"/>
                  </a:cubicBezTo>
                  <a:cubicBezTo>
                    <a:pt x="297" y="157677"/>
                    <a:pt x="4908" y="146310"/>
                    <a:pt x="12281" y="138664"/>
                  </a:cubicBezTo>
                  <a:cubicBezTo>
                    <a:pt x="19105" y="131633"/>
                    <a:pt x="28486" y="126931"/>
                    <a:pt x="38781" y="124854"/>
                  </a:cubicBezTo>
                  <a:cubicBezTo>
                    <a:pt x="43985" y="123827"/>
                    <a:pt x="50285" y="123873"/>
                    <a:pt x="56881" y="124238"/>
                  </a:cubicBezTo>
                  <a:cubicBezTo>
                    <a:pt x="83747" y="125744"/>
                    <a:pt x="121545" y="149163"/>
                    <a:pt x="148160" y="161717"/>
                  </a:cubicBezTo>
                  <a:cubicBezTo>
                    <a:pt x="152816" y="163931"/>
                    <a:pt x="157495" y="165848"/>
                    <a:pt x="162151" y="167469"/>
                  </a:cubicBezTo>
                  <a:cubicBezTo>
                    <a:pt x="185296" y="175526"/>
                    <a:pt x="208236" y="175686"/>
                    <a:pt x="227455" y="167606"/>
                  </a:cubicBezTo>
                  <a:cubicBezTo>
                    <a:pt x="245327" y="160119"/>
                    <a:pt x="259022" y="138367"/>
                    <a:pt x="256374" y="117185"/>
                  </a:cubicBezTo>
                  <a:cubicBezTo>
                    <a:pt x="254434" y="101687"/>
                    <a:pt x="243843" y="86668"/>
                    <a:pt x="219260" y="77789"/>
                  </a:cubicBezTo>
                  <a:cubicBezTo>
                    <a:pt x="173610" y="61354"/>
                    <a:pt x="192007" y="34580"/>
                    <a:pt x="202347" y="27071"/>
                  </a:cubicBezTo>
                  <a:cubicBezTo>
                    <a:pt x="204150" y="25770"/>
                    <a:pt x="205976" y="24446"/>
                    <a:pt x="207893" y="23236"/>
                  </a:cubicBezTo>
                  <a:cubicBezTo>
                    <a:pt x="235991" y="5364"/>
                    <a:pt x="277693" y="0"/>
                    <a:pt x="303874" y="4474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358980" y="-580380"/>
              <a:ext cx="9113164" cy="6382143"/>
            </a:xfrm>
            <a:custGeom>
              <a:avLst/>
              <a:gdLst/>
              <a:ahLst/>
              <a:cxnLst/>
              <a:rect l="l" t="t" r="r" b="b"/>
              <a:pathLst>
                <a:path w="294996" h="206592" fill="none" extrusionOk="0">
                  <a:moveTo>
                    <a:pt x="20452" y="206591"/>
                  </a:moveTo>
                  <a:cubicBezTo>
                    <a:pt x="15750" y="199059"/>
                    <a:pt x="13765" y="182054"/>
                    <a:pt x="10318" y="171121"/>
                  </a:cubicBezTo>
                  <a:cubicBezTo>
                    <a:pt x="6438" y="158818"/>
                    <a:pt x="3676" y="149391"/>
                    <a:pt x="1918" y="138024"/>
                  </a:cubicBezTo>
                  <a:cubicBezTo>
                    <a:pt x="1" y="125425"/>
                    <a:pt x="5388" y="111364"/>
                    <a:pt x="14061" y="103764"/>
                  </a:cubicBezTo>
                  <a:cubicBezTo>
                    <a:pt x="22370" y="96460"/>
                    <a:pt x="34125" y="92625"/>
                    <a:pt x="45583" y="91849"/>
                  </a:cubicBezTo>
                  <a:cubicBezTo>
                    <a:pt x="51038" y="91484"/>
                    <a:pt x="58479" y="92830"/>
                    <a:pt x="65989" y="93789"/>
                  </a:cubicBezTo>
                  <a:cubicBezTo>
                    <a:pt x="88495" y="96665"/>
                    <a:pt x="120610" y="114697"/>
                    <a:pt x="144713" y="124489"/>
                  </a:cubicBezTo>
                  <a:cubicBezTo>
                    <a:pt x="148731" y="126132"/>
                    <a:pt x="152771" y="127593"/>
                    <a:pt x="156811" y="128826"/>
                  </a:cubicBezTo>
                  <a:cubicBezTo>
                    <a:pt x="176281" y="134738"/>
                    <a:pt x="195774" y="134144"/>
                    <a:pt x="212573" y="127000"/>
                  </a:cubicBezTo>
                  <a:cubicBezTo>
                    <a:pt x="227934" y="120517"/>
                    <a:pt x="239895" y="102896"/>
                    <a:pt x="239781" y="86006"/>
                  </a:cubicBezTo>
                  <a:cubicBezTo>
                    <a:pt x="239689" y="73520"/>
                    <a:pt x="233344" y="61879"/>
                    <a:pt x="215814" y="55397"/>
                  </a:cubicBezTo>
                  <a:cubicBezTo>
                    <a:pt x="182352" y="43048"/>
                    <a:pt x="198672" y="23624"/>
                    <a:pt x="208008" y="18625"/>
                  </a:cubicBezTo>
                  <a:cubicBezTo>
                    <a:pt x="209583" y="17781"/>
                    <a:pt x="211112" y="16799"/>
                    <a:pt x="212756" y="15978"/>
                  </a:cubicBezTo>
                  <a:cubicBezTo>
                    <a:pt x="236768" y="3949"/>
                    <a:pt x="272330" y="0"/>
                    <a:pt x="294995" y="3310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509180" y="-349830"/>
              <a:ext cx="9024286" cy="6160057"/>
            </a:xfrm>
            <a:custGeom>
              <a:avLst/>
              <a:gdLst/>
              <a:ahLst/>
              <a:cxnLst/>
              <a:rect l="l" t="t" r="r" b="b"/>
              <a:pathLst>
                <a:path w="292119" h="199403" fill="none" extrusionOk="0">
                  <a:moveTo>
                    <a:pt x="21046" y="199402"/>
                  </a:moveTo>
                  <a:cubicBezTo>
                    <a:pt x="17028" y="191824"/>
                    <a:pt x="15773" y="173199"/>
                    <a:pt x="12235" y="162015"/>
                  </a:cubicBezTo>
                  <a:cubicBezTo>
                    <a:pt x="8149" y="149050"/>
                    <a:pt x="4977" y="139600"/>
                    <a:pt x="2580" y="127754"/>
                  </a:cubicBezTo>
                  <a:cubicBezTo>
                    <a:pt x="1" y="114675"/>
                    <a:pt x="5639" y="99702"/>
                    <a:pt x="14746" y="92101"/>
                  </a:cubicBezTo>
                  <a:cubicBezTo>
                    <a:pt x="23556" y="84728"/>
                    <a:pt x="36088" y="81168"/>
                    <a:pt x="47957" y="80825"/>
                  </a:cubicBezTo>
                  <a:cubicBezTo>
                    <a:pt x="53458" y="80665"/>
                    <a:pt x="61287" y="82446"/>
                    <a:pt x="69116" y="83610"/>
                  </a:cubicBezTo>
                  <a:cubicBezTo>
                    <a:pt x="90138" y="86783"/>
                    <a:pt x="120381" y="103217"/>
                    <a:pt x="143640" y="112050"/>
                  </a:cubicBezTo>
                  <a:cubicBezTo>
                    <a:pt x="147452" y="113511"/>
                    <a:pt x="151264" y="114835"/>
                    <a:pt x="155099" y="115930"/>
                  </a:cubicBezTo>
                  <a:cubicBezTo>
                    <a:pt x="173359" y="121135"/>
                    <a:pt x="191688" y="120290"/>
                    <a:pt x="207688" y="113465"/>
                  </a:cubicBezTo>
                  <a:cubicBezTo>
                    <a:pt x="222228" y="107280"/>
                    <a:pt x="233595" y="91051"/>
                    <a:pt x="234325" y="75598"/>
                  </a:cubicBezTo>
                  <a:cubicBezTo>
                    <a:pt x="234873" y="64094"/>
                    <a:pt x="229920" y="53617"/>
                    <a:pt x="214741" y="47934"/>
                  </a:cubicBezTo>
                  <a:cubicBezTo>
                    <a:pt x="185342" y="36932"/>
                    <a:pt x="200932" y="19973"/>
                    <a:pt x="209971" y="15796"/>
                  </a:cubicBezTo>
                  <a:cubicBezTo>
                    <a:pt x="211477" y="15088"/>
                    <a:pt x="212915" y="14244"/>
                    <a:pt x="214444" y="13559"/>
                  </a:cubicBezTo>
                  <a:cubicBezTo>
                    <a:pt x="237133" y="3448"/>
                    <a:pt x="270640" y="1"/>
                    <a:pt x="292119" y="2900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808157" y="110623"/>
              <a:ext cx="8848014" cy="5717924"/>
            </a:xfrm>
            <a:custGeom>
              <a:avLst/>
              <a:gdLst/>
              <a:ahLst/>
              <a:cxnLst/>
              <a:rect l="l" t="t" r="r" b="b"/>
              <a:pathLst>
                <a:path w="286413" h="185091" fill="none" extrusionOk="0">
                  <a:moveTo>
                    <a:pt x="22278" y="185091"/>
                  </a:moveTo>
                  <a:cubicBezTo>
                    <a:pt x="19676" y="177353"/>
                    <a:pt x="19836" y="155532"/>
                    <a:pt x="16138" y="143823"/>
                  </a:cubicBezTo>
                  <a:cubicBezTo>
                    <a:pt x="11642" y="129489"/>
                    <a:pt x="7624" y="120039"/>
                    <a:pt x="3972" y="107280"/>
                  </a:cubicBezTo>
                  <a:cubicBezTo>
                    <a:pt x="1" y="93174"/>
                    <a:pt x="6209" y="76420"/>
                    <a:pt x="16138" y="68819"/>
                  </a:cubicBezTo>
                  <a:cubicBezTo>
                    <a:pt x="25953" y="61287"/>
                    <a:pt x="40059" y="58228"/>
                    <a:pt x="52704" y="58821"/>
                  </a:cubicBezTo>
                  <a:cubicBezTo>
                    <a:pt x="58365" y="59073"/>
                    <a:pt x="66947" y="61652"/>
                    <a:pt x="75393" y="63295"/>
                  </a:cubicBezTo>
                  <a:cubicBezTo>
                    <a:pt x="93539" y="66856"/>
                    <a:pt x="119925" y="80277"/>
                    <a:pt x="141540" y="87239"/>
                  </a:cubicBezTo>
                  <a:cubicBezTo>
                    <a:pt x="144941" y="88312"/>
                    <a:pt x="148342" y="89339"/>
                    <a:pt x="151743" y="90161"/>
                  </a:cubicBezTo>
                  <a:cubicBezTo>
                    <a:pt x="167561" y="93950"/>
                    <a:pt x="183585" y="92580"/>
                    <a:pt x="197987" y="86394"/>
                  </a:cubicBezTo>
                  <a:cubicBezTo>
                    <a:pt x="210838" y="80871"/>
                    <a:pt x="221109" y="67312"/>
                    <a:pt x="223483" y="54781"/>
                  </a:cubicBezTo>
                  <a:cubicBezTo>
                    <a:pt x="225286" y="45263"/>
                    <a:pt x="223141" y="37092"/>
                    <a:pt x="212664" y="33006"/>
                  </a:cubicBezTo>
                  <a:cubicBezTo>
                    <a:pt x="191391" y="24721"/>
                    <a:pt x="205451" y="12669"/>
                    <a:pt x="213965" y="10135"/>
                  </a:cubicBezTo>
                  <a:cubicBezTo>
                    <a:pt x="215289" y="9747"/>
                    <a:pt x="216567" y="9154"/>
                    <a:pt x="217914" y="8720"/>
                  </a:cubicBezTo>
                  <a:cubicBezTo>
                    <a:pt x="237886" y="2489"/>
                    <a:pt x="267262" y="1"/>
                    <a:pt x="286413" y="2101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958357" y="341205"/>
              <a:ext cx="8759167" cy="5495807"/>
            </a:xfrm>
            <a:custGeom>
              <a:avLst/>
              <a:gdLst/>
              <a:ahLst/>
              <a:cxnLst/>
              <a:rect l="l" t="t" r="r" b="b"/>
              <a:pathLst>
                <a:path w="283537" h="177901" fill="none" extrusionOk="0">
                  <a:moveTo>
                    <a:pt x="22871" y="177901"/>
                  </a:moveTo>
                  <a:cubicBezTo>
                    <a:pt x="20977" y="170117"/>
                    <a:pt x="21844" y="146699"/>
                    <a:pt x="18078" y="134693"/>
                  </a:cubicBezTo>
                  <a:cubicBezTo>
                    <a:pt x="13376" y="119696"/>
                    <a:pt x="8948" y="110247"/>
                    <a:pt x="4657" y="97008"/>
                  </a:cubicBezTo>
                  <a:cubicBezTo>
                    <a:pt x="0" y="82423"/>
                    <a:pt x="6460" y="64779"/>
                    <a:pt x="16823" y="57155"/>
                  </a:cubicBezTo>
                  <a:cubicBezTo>
                    <a:pt x="27140" y="49554"/>
                    <a:pt x="41999" y="46747"/>
                    <a:pt x="55078" y="47797"/>
                  </a:cubicBezTo>
                  <a:cubicBezTo>
                    <a:pt x="60807" y="48253"/>
                    <a:pt x="69755" y="51221"/>
                    <a:pt x="78520" y="53138"/>
                  </a:cubicBezTo>
                  <a:cubicBezTo>
                    <a:pt x="95228" y="56790"/>
                    <a:pt x="119674" y="68819"/>
                    <a:pt x="140490" y="74799"/>
                  </a:cubicBezTo>
                  <a:cubicBezTo>
                    <a:pt x="143663" y="75712"/>
                    <a:pt x="146836" y="76579"/>
                    <a:pt x="150054" y="77264"/>
                  </a:cubicBezTo>
                  <a:cubicBezTo>
                    <a:pt x="164639" y="80368"/>
                    <a:pt x="179521" y="78725"/>
                    <a:pt x="193125" y="72836"/>
                  </a:cubicBezTo>
                  <a:cubicBezTo>
                    <a:pt x="205131" y="67655"/>
                    <a:pt x="214878" y="55420"/>
                    <a:pt x="218028" y="44373"/>
                  </a:cubicBezTo>
                  <a:cubicBezTo>
                    <a:pt x="220493" y="35813"/>
                    <a:pt x="219740" y="28806"/>
                    <a:pt x="211591" y="25519"/>
                  </a:cubicBezTo>
                  <a:cubicBezTo>
                    <a:pt x="194404" y="18580"/>
                    <a:pt x="207642" y="8971"/>
                    <a:pt x="215928" y="7305"/>
                  </a:cubicBezTo>
                  <a:cubicBezTo>
                    <a:pt x="217183" y="7054"/>
                    <a:pt x="218370" y="6574"/>
                    <a:pt x="219603" y="6300"/>
                  </a:cubicBezTo>
                  <a:cubicBezTo>
                    <a:pt x="238251" y="2009"/>
                    <a:pt x="265573" y="1"/>
                    <a:pt x="283536" y="1690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1107845" y="571076"/>
              <a:ext cx="8671030" cy="5275111"/>
            </a:xfrm>
            <a:custGeom>
              <a:avLst/>
              <a:gdLst/>
              <a:ahLst/>
              <a:cxnLst/>
              <a:rect l="l" t="t" r="r" b="b"/>
              <a:pathLst>
                <a:path w="280684" h="170757" fill="none" extrusionOk="0">
                  <a:moveTo>
                    <a:pt x="23488" y="170756"/>
                  </a:moveTo>
                  <a:cubicBezTo>
                    <a:pt x="22278" y="162905"/>
                    <a:pt x="23899" y="137865"/>
                    <a:pt x="20041" y="125608"/>
                  </a:cubicBezTo>
                  <a:cubicBezTo>
                    <a:pt x="15111" y="109950"/>
                    <a:pt x="10272" y="100500"/>
                    <a:pt x="5364" y="86782"/>
                  </a:cubicBezTo>
                  <a:cubicBezTo>
                    <a:pt x="0" y="71672"/>
                    <a:pt x="6734" y="53161"/>
                    <a:pt x="17507" y="45537"/>
                  </a:cubicBezTo>
                  <a:cubicBezTo>
                    <a:pt x="28349" y="37868"/>
                    <a:pt x="43985" y="35266"/>
                    <a:pt x="57452" y="36795"/>
                  </a:cubicBezTo>
                  <a:cubicBezTo>
                    <a:pt x="63249" y="37457"/>
                    <a:pt x="72585" y="40789"/>
                    <a:pt x="81647" y="42981"/>
                  </a:cubicBezTo>
                  <a:cubicBezTo>
                    <a:pt x="96939" y="46701"/>
                    <a:pt x="119422" y="57406"/>
                    <a:pt x="139440" y="62405"/>
                  </a:cubicBezTo>
                  <a:cubicBezTo>
                    <a:pt x="142408" y="63135"/>
                    <a:pt x="145375" y="63820"/>
                    <a:pt x="148365" y="64368"/>
                  </a:cubicBezTo>
                  <a:cubicBezTo>
                    <a:pt x="161718" y="66810"/>
                    <a:pt x="175481" y="64893"/>
                    <a:pt x="188264" y="59301"/>
                  </a:cubicBezTo>
                  <a:cubicBezTo>
                    <a:pt x="199425" y="54462"/>
                    <a:pt x="208692" y="43551"/>
                    <a:pt x="212618" y="33988"/>
                  </a:cubicBezTo>
                  <a:cubicBezTo>
                    <a:pt x="215745" y="26387"/>
                    <a:pt x="216339" y="20566"/>
                    <a:pt x="210541" y="18078"/>
                  </a:cubicBezTo>
                  <a:cubicBezTo>
                    <a:pt x="197439" y="12463"/>
                    <a:pt x="210199" y="7008"/>
                    <a:pt x="217936" y="4497"/>
                  </a:cubicBezTo>
                  <a:cubicBezTo>
                    <a:pt x="219032" y="4132"/>
                    <a:pt x="220196" y="4041"/>
                    <a:pt x="221337" y="3881"/>
                  </a:cubicBezTo>
                  <a:cubicBezTo>
                    <a:pt x="238662" y="1553"/>
                    <a:pt x="263884" y="1"/>
                    <a:pt x="280683" y="1302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1258045" y="801657"/>
              <a:ext cx="8582153" cy="5053704"/>
            </a:xfrm>
            <a:custGeom>
              <a:avLst/>
              <a:gdLst/>
              <a:ahLst/>
              <a:cxnLst/>
              <a:rect l="l" t="t" r="r" b="b"/>
              <a:pathLst>
                <a:path w="277807" h="163590" fill="none" extrusionOk="0">
                  <a:moveTo>
                    <a:pt x="24081" y="163589"/>
                  </a:moveTo>
                  <a:cubicBezTo>
                    <a:pt x="23579" y="155669"/>
                    <a:pt x="25907" y="129032"/>
                    <a:pt x="21958" y="116501"/>
                  </a:cubicBezTo>
                  <a:cubicBezTo>
                    <a:pt x="16845" y="100158"/>
                    <a:pt x="11573" y="90708"/>
                    <a:pt x="6026" y="76511"/>
                  </a:cubicBezTo>
                  <a:cubicBezTo>
                    <a:pt x="0" y="60921"/>
                    <a:pt x="6985" y="41497"/>
                    <a:pt x="18192" y="33873"/>
                  </a:cubicBezTo>
                  <a:cubicBezTo>
                    <a:pt x="29536" y="26135"/>
                    <a:pt x="45970" y="23762"/>
                    <a:pt x="59803" y="25770"/>
                  </a:cubicBezTo>
                  <a:cubicBezTo>
                    <a:pt x="65691" y="26638"/>
                    <a:pt x="75415" y="30290"/>
                    <a:pt x="84773" y="32823"/>
                  </a:cubicBezTo>
                  <a:cubicBezTo>
                    <a:pt x="98628" y="36567"/>
                    <a:pt x="119148" y="45993"/>
                    <a:pt x="138367" y="49965"/>
                  </a:cubicBezTo>
                  <a:cubicBezTo>
                    <a:pt x="141106" y="50536"/>
                    <a:pt x="143868" y="51083"/>
                    <a:pt x="146676" y="51472"/>
                  </a:cubicBezTo>
                  <a:cubicBezTo>
                    <a:pt x="158796" y="53252"/>
                    <a:pt x="171395" y="51038"/>
                    <a:pt x="183402" y="45765"/>
                  </a:cubicBezTo>
                  <a:cubicBezTo>
                    <a:pt x="193719" y="41246"/>
                    <a:pt x="202529" y="31636"/>
                    <a:pt x="207163" y="23579"/>
                  </a:cubicBezTo>
                  <a:cubicBezTo>
                    <a:pt x="210997" y="16914"/>
                    <a:pt x="212960" y="12281"/>
                    <a:pt x="209468" y="10591"/>
                  </a:cubicBezTo>
                  <a:cubicBezTo>
                    <a:pt x="200475" y="6277"/>
                    <a:pt x="212161" y="3242"/>
                    <a:pt x="219899" y="1667"/>
                  </a:cubicBezTo>
                  <a:cubicBezTo>
                    <a:pt x="220926" y="1461"/>
                    <a:pt x="221999" y="1484"/>
                    <a:pt x="223049" y="1461"/>
                  </a:cubicBezTo>
                  <a:cubicBezTo>
                    <a:pt x="239050" y="1096"/>
                    <a:pt x="262172" y="1"/>
                    <a:pt x="277807" y="891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1407533" y="959611"/>
              <a:ext cx="8494016" cy="4904215"/>
            </a:xfrm>
            <a:custGeom>
              <a:avLst/>
              <a:gdLst/>
              <a:ahLst/>
              <a:cxnLst/>
              <a:rect l="l" t="t" r="r" b="b"/>
              <a:pathLst>
                <a:path w="274954" h="158751" fill="none" extrusionOk="0">
                  <a:moveTo>
                    <a:pt x="24697" y="158750"/>
                  </a:moveTo>
                  <a:cubicBezTo>
                    <a:pt x="24903" y="150784"/>
                    <a:pt x="27938" y="122526"/>
                    <a:pt x="23921" y="109744"/>
                  </a:cubicBezTo>
                  <a:cubicBezTo>
                    <a:pt x="18580" y="92717"/>
                    <a:pt x="12896" y="83267"/>
                    <a:pt x="6734" y="68613"/>
                  </a:cubicBezTo>
                  <a:cubicBezTo>
                    <a:pt x="0" y="52521"/>
                    <a:pt x="7281" y="32207"/>
                    <a:pt x="18877" y="24560"/>
                  </a:cubicBezTo>
                  <a:cubicBezTo>
                    <a:pt x="30746" y="16777"/>
                    <a:pt x="47956" y="14609"/>
                    <a:pt x="62176" y="17119"/>
                  </a:cubicBezTo>
                  <a:cubicBezTo>
                    <a:pt x="68134" y="18146"/>
                    <a:pt x="78268" y="22118"/>
                    <a:pt x="87923" y="24994"/>
                  </a:cubicBezTo>
                  <a:cubicBezTo>
                    <a:pt x="100386" y="28737"/>
                    <a:pt x="118874" y="36955"/>
                    <a:pt x="137317" y="39899"/>
                  </a:cubicBezTo>
                  <a:cubicBezTo>
                    <a:pt x="139851" y="40310"/>
                    <a:pt x="142407" y="40675"/>
                    <a:pt x="144987" y="40926"/>
                  </a:cubicBezTo>
                  <a:cubicBezTo>
                    <a:pt x="155874" y="42045"/>
                    <a:pt x="167355" y="39534"/>
                    <a:pt x="178540" y="34558"/>
                  </a:cubicBezTo>
                  <a:cubicBezTo>
                    <a:pt x="188035" y="30381"/>
                    <a:pt x="196435" y="22118"/>
                    <a:pt x="201730" y="15522"/>
                  </a:cubicBezTo>
                  <a:cubicBezTo>
                    <a:pt x="206318" y="9838"/>
                    <a:pt x="209628" y="6323"/>
                    <a:pt x="208441" y="5478"/>
                  </a:cubicBezTo>
                  <a:cubicBezTo>
                    <a:pt x="203762" y="2146"/>
                    <a:pt x="214193" y="0"/>
                    <a:pt x="221908" y="1187"/>
                  </a:cubicBezTo>
                  <a:cubicBezTo>
                    <a:pt x="222844" y="1324"/>
                    <a:pt x="223802" y="1279"/>
                    <a:pt x="224761" y="1393"/>
                  </a:cubicBezTo>
                  <a:cubicBezTo>
                    <a:pt x="239460" y="3013"/>
                    <a:pt x="260505" y="2329"/>
                    <a:pt x="274954" y="2854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1557702" y="1068908"/>
              <a:ext cx="8405201" cy="4804062"/>
            </a:xfrm>
            <a:custGeom>
              <a:avLst/>
              <a:gdLst/>
              <a:ahLst/>
              <a:cxnLst/>
              <a:rect l="l" t="t" r="r" b="b"/>
              <a:pathLst>
                <a:path w="272079" h="155509" fill="none" extrusionOk="0">
                  <a:moveTo>
                    <a:pt x="25291" y="155509"/>
                  </a:moveTo>
                  <a:cubicBezTo>
                    <a:pt x="26204" y="147474"/>
                    <a:pt x="29948" y="117619"/>
                    <a:pt x="25862" y="104540"/>
                  </a:cubicBezTo>
                  <a:cubicBezTo>
                    <a:pt x="20315" y="86850"/>
                    <a:pt x="14198" y="77401"/>
                    <a:pt x="7419" y="62268"/>
                  </a:cubicBezTo>
                  <a:cubicBezTo>
                    <a:pt x="1" y="45674"/>
                    <a:pt x="7533" y="24492"/>
                    <a:pt x="19562" y="16845"/>
                  </a:cubicBezTo>
                  <a:cubicBezTo>
                    <a:pt x="31934" y="8971"/>
                    <a:pt x="49920" y="7008"/>
                    <a:pt x="64551" y="10021"/>
                  </a:cubicBezTo>
                  <a:cubicBezTo>
                    <a:pt x="70577" y="11253"/>
                    <a:pt x="81122" y="15453"/>
                    <a:pt x="91028" y="18763"/>
                  </a:cubicBezTo>
                  <a:cubicBezTo>
                    <a:pt x="102121" y="22460"/>
                    <a:pt x="118601" y="29536"/>
                    <a:pt x="136268" y="31408"/>
                  </a:cubicBezTo>
                  <a:cubicBezTo>
                    <a:pt x="138573" y="31636"/>
                    <a:pt x="140902" y="31842"/>
                    <a:pt x="143298" y="31956"/>
                  </a:cubicBezTo>
                  <a:cubicBezTo>
                    <a:pt x="152931" y="32435"/>
                    <a:pt x="163270" y="29582"/>
                    <a:pt x="173679" y="24926"/>
                  </a:cubicBezTo>
                  <a:cubicBezTo>
                    <a:pt x="182307" y="21068"/>
                    <a:pt x="190364" y="14220"/>
                    <a:pt x="196299" y="9039"/>
                  </a:cubicBezTo>
                  <a:cubicBezTo>
                    <a:pt x="201663" y="4383"/>
                    <a:pt x="206068" y="2146"/>
                    <a:pt x="207369" y="1918"/>
                  </a:cubicBezTo>
                  <a:cubicBezTo>
                    <a:pt x="206319" y="685"/>
                    <a:pt x="216385" y="0"/>
                    <a:pt x="223872" y="2260"/>
                  </a:cubicBezTo>
                  <a:cubicBezTo>
                    <a:pt x="224716" y="2534"/>
                    <a:pt x="225606" y="2648"/>
                    <a:pt x="226474" y="2876"/>
                  </a:cubicBezTo>
                  <a:cubicBezTo>
                    <a:pt x="239849" y="6528"/>
                    <a:pt x="258794" y="6254"/>
                    <a:pt x="272079" y="6369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1707191" y="1116854"/>
              <a:ext cx="8317064" cy="4765292"/>
            </a:xfrm>
            <a:custGeom>
              <a:avLst/>
              <a:gdLst/>
              <a:ahLst/>
              <a:cxnLst/>
              <a:rect l="l" t="t" r="r" b="b"/>
              <a:pathLst>
                <a:path w="269226" h="154254" fill="none" extrusionOk="0">
                  <a:moveTo>
                    <a:pt x="25908" y="154254"/>
                  </a:moveTo>
                  <a:cubicBezTo>
                    <a:pt x="27505" y="146151"/>
                    <a:pt x="31979" y="114697"/>
                    <a:pt x="27802" y="101345"/>
                  </a:cubicBezTo>
                  <a:cubicBezTo>
                    <a:pt x="22050" y="82970"/>
                    <a:pt x="15545" y="73521"/>
                    <a:pt x="8104" y="57931"/>
                  </a:cubicBezTo>
                  <a:cubicBezTo>
                    <a:pt x="1" y="40835"/>
                    <a:pt x="7830" y="18786"/>
                    <a:pt x="20270" y="11094"/>
                  </a:cubicBezTo>
                  <a:cubicBezTo>
                    <a:pt x="33143" y="3196"/>
                    <a:pt x="51929" y="1416"/>
                    <a:pt x="66925" y="4908"/>
                  </a:cubicBezTo>
                  <a:cubicBezTo>
                    <a:pt x="73042" y="6346"/>
                    <a:pt x="84044" y="10728"/>
                    <a:pt x="94178" y="14494"/>
                  </a:cubicBezTo>
                  <a:cubicBezTo>
                    <a:pt x="103902" y="18124"/>
                    <a:pt x="118327" y="24172"/>
                    <a:pt x="135218" y="24880"/>
                  </a:cubicBezTo>
                  <a:cubicBezTo>
                    <a:pt x="137295" y="24971"/>
                    <a:pt x="139441" y="24926"/>
                    <a:pt x="141609" y="24971"/>
                  </a:cubicBezTo>
                  <a:cubicBezTo>
                    <a:pt x="150009" y="25131"/>
                    <a:pt x="159230" y="21639"/>
                    <a:pt x="168817" y="17302"/>
                  </a:cubicBezTo>
                  <a:cubicBezTo>
                    <a:pt x="176623" y="13764"/>
                    <a:pt x="184315" y="8377"/>
                    <a:pt x="190866" y="4543"/>
                  </a:cubicBezTo>
                  <a:cubicBezTo>
                    <a:pt x="197029" y="959"/>
                    <a:pt x="202644" y="0"/>
                    <a:pt x="206319" y="366"/>
                  </a:cubicBezTo>
                  <a:cubicBezTo>
                    <a:pt x="209332" y="662"/>
                    <a:pt x="218690" y="1895"/>
                    <a:pt x="225857" y="5342"/>
                  </a:cubicBezTo>
                  <a:cubicBezTo>
                    <a:pt x="226633" y="5730"/>
                    <a:pt x="227432" y="6003"/>
                    <a:pt x="228208" y="6369"/>
                  </a:cubicBezTo>
                  <a:cubicBezTo>
                    <a:pt x="240237" y="12052"/>
                    <a:pt x="257105" y="12143"/>
                    <a:pt x="269225" y="11870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4"/>
            <p:cNvSpPr/>
            <p:nvPr/>
          </p:nvSpPr>
          <p:spPr>
            <a:xfrm>
              <a:off x="1856680" y="1033660"/>
              <a:ext cx="8228928" cy="4857660"/>
            </a:xfrm>
            <a:custGeom>
              <a:avLst/>
              <a:gdLst/>
              <a:ahLst/>
              <a:cxnLst/>
              <a:rect l="l" t="t" r="r" b="b"/>
              <a:pathLst>
                <a:path w="266373" h="157244" fill="none" extrusionOk="0">
                  <a:moveTo>
                    <a:pt x="26524" y="157243"/>
                  </a:moveTo>
                  <a:cubicBezTo>
                    <a:pt x="28829" y="149072"/>
                    <a:pt x="34011" y="115998"/>
                    <a:pt x="29765" y="102394"/>
                  </a:cubicBezTo>
                  <a:cubicBezTo>
                    <a:pt x="23808" y="83358"/>
                    <a:pt x="16869" y="73885"/>
                    <a:pt x="8811" y="57816"/>
                  </a:cubicBezTo>
                  <a:cubicBezTo>
                    <a:pt x="1" y="40241"/>
                    <a:pt x="8104" y="17279"/>
                    <a:pt x="20955" y="9610"/>
                  </a:cubicBezTo>
                  <a:cubicBezTo>
                    <a:pt x="34353" y="1621"/>
                    <a:pt x="53937" y="0"/>
                    <a:pt x="69299" y="4040"/>
                  </a:cubicBezTo>
                  <a:cubicBezTo>
                    <a:pt x="75507" y="5661"/>
                    <a:pt x="87011" y="10134"/>
                    <a:pt x="97305" y="14494"/>
                  </a:cubicBezTo>
                  <a:cubicBezTo>
                    <a:pt x="105728" y="18055"/>
                    <a:pt x="118076" y="23122"/>
                    <a:pt x="134168" y="22620"/>
                  </a:cubicBezTo>
                  <a:cubicBezTo>
                    <a:pt x="136040" y="22551"/>
                    <a:pt x="137957" y="22437"/>
                    <a:pt x="139943" y="22232"/>
                  </a:cubicBezTo>
                  <a:cubicBezTo>
                    <a:pt x="147110" y="21501"/>
                    <a:pt x="155190" y="17941"/>
                    <a:pt x="163978" y="13901"/>
                  </a:cubicBezTo>
                  <a:cubicBezTo>
                    <a:pt x="170917" y="10705"/>
                    <a:pt x="178221" y="6825"/>
                    <a:pt x="185457" y="4291"/>
                  </a:cubicBezTo>
                  <a:cubicBezTo>
                    <a:pt x="192373" y="1849"/>
                    <a:pt x="199266" y="1735"/>
                    <a:pt x="205292" y="3036"/>
                  </a:cubicBezTo>
                  <a:cubicBezTo>
                    <a:pt x="212345" y="4611"/>
                    <a:pt x="221087" y="8035"/>
                    <a:pt x="227866" y="12668"/>
                  </a:cubicBezTo>
                  <a:cubicBezTo>
                    <a:pt x="228551" y="13147"/>
                    <a:pt x="229258" y="13604"/>
                    <a:pt x="229920" y="14083"/>
                  </a:cubicBezTo>
                  <a:cubicBezTo>
                    <a:pt x="240580" y="21821"/>
                    <a:pt x="255439" y="22300"/>
                    <a:pt x="266372" y="21616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658668" y="-119958"/>
              <a:ext cx="8936150" cy="5939361"/>
            </a:xfrm>
            <a:custGeom>
              <a:avLst/>
              <a:gdLst/>
              <a:ahLst/>
              <a:cxnLst/>
              <a:rect l="l" t="t" r="r" b="b"/>
              <a:pathLst>
                <a:path w="289266" h="192259" fill="none" extrusionOk="0">
                  <a:moveTo>
                    <a:pt x="21662" y="192258"/>
                  </a:moveTo>
                  <a:cubicBezTo>
                    <a:pt x="18352" y="184612"/>
                    <a:pt x="17804" y="164388"/>
                    <a:pt x="14198" y="152930"/>
                  </a:cubicBezTo>
                  <a:cubicBezTo>
                    <a:pt x="9907" y="139281"/>
                    <a:pt x="6300" y="129831"/>
                    <a:pt x="3288" y="117528"/>
                  </a:cubicBezTo>
                  <a:cubicBezTo>
                    <a:pt x="1" y="103947"/>
                    <a:pt x="5912" y="88084"/>
                    <a:pt x="15431" y="80460"/>
                  </a:cubicBezTo>
                  <a:cubicBezTo>
                    <a:pt x="24766" y="73019"/>
                    <a:pt x="38073" y="70211"/>
                    <a:pt x="50331" y="69823"/>
                  </a:cubicBezTo>
                  <a:cubicBezTo>
                    <a:pt x="55900" y="69664"/>
                    <a:pt x="64117" y="72060"/>
                    <a:pt x="72243" y="73475"/>
                  </a:cubicBezTo>
                  <a:cubicBezTo>
                    <a:pt x="91827" y="76854"/>
                    <a:pt x="120153" y="91758"/>
                    <a:pt x="142590" y="99656"/>
                  </a:cubicBezTo>
                  <a:cubicBezTo>
                    <a:pt x="146197" y="100934"/>
                    <a:pt x="149803" y="102098"/>
                    <a:pt x="153432" y="103057"/>
                  </a:cubicBezTo>
                  <a:cubicBezTo>
                    <a:pt x="170460" y="107554"/>
                    <a:pt x="187648" y="106458"/>
                    <a:pt x="202849" y="99930"/>
                  </a:cubicBezTo>
                  <a:cubicBezTo>
                    <a:pt x="216522" y="94087"/>
                    <a:pt x="227341" y="79205"/>
                    <a:pt x="228893" y="65213"/>
                  </a:cubicBezTo>
                  <a:cubicBezTo>
                    <a:pt x="230080" y="54690"/>
                    <a:pt x="226542" y="45355"/>
                    <a:pt x="213691" y="40470"/>
                  </a:cubicBezTo>
                  <a:cubicBezTo>
                    <a:pt x="188378" y="30838"/>
                    <a:pt x="203214" y="16344"/>
                    <a:pt x="211979" y="12966"/>
                  </a:cubicBezTo>
                  <a:cubicBezTo>
                    <a:pt x="213394" y="12441"/>
                    <a:pt x="214741" y="11710"/>
                    <a:pt x="216179" y="11162"/>
                  </a:cubicBezTo>
                  <a:cubicBezTo>
                    <a:pt x="237498" y="2991"/>
                    <a:pt x="268951" y="1"/>
                    <a:pt x="289266" y="2512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209491" y="-810251"/>
              <a:ext cx="9201300" cy="6602839"/>
            </a:xfrm>
            <a:custGeom>
              <a:avLst/>
              <a:gdLst/>
              <a:ahLst/>
              <a:cxnLst/>
              <a:rect l="l" t="t" r="r" b="b"/>
              <a:pathLst>
                <a:path w="297849" h="213736" fill="none" extrusionOk="0">
                  <a:moveTo>
                    <a:pt x="19836" y="213736"/>
                  </a:moveTo>
                  <a:cubicBezTo>
                    <a:pt x="14427" y="206272"/>
                    <a:pt x="11733" y="190865"/>
                    <a:pt x="8355" y="180205"/>
                  </a:cubicBezTo>
                  <a:cubicBezTo>
                    <a:pt x="4680" y="168587"/>
                    <a:pt x="2352" y="159161"/>
                    <a:pt x="1211" y="148250"/>
                  </a:cubicBezTo>
                  <a:cubicBezTo>
                    <a:pt x="1" y="136176"/>
                    <a:pt x="5114" y="123005"/>
                    <a:pt x="13377" y="115382"/>
                  </a:cubicBezTo>
                  <a:cubicBezTo>
                    <a:pt x="21183" y="108169"/>
                    <a:pt x="32139" y="104060"/>
                    <a:pt x="43209" y="102851"/>
                  </a:cubicBezTo>
                  <a:cubicBezTo>
                    <a:pt x="48573" y="102257"/>
                    <a:pt x="55649" y="103170"/>
                    <a:pt x="62862" y="103923"/>
                  </a:cubicBezTo>
                  <a:cubicBezTo>
                    <a:pt x="86806" y="106434"/>
                    <a:pt x="120815" y="126178"/>
                    <a:pt x="145741" y="136883"/>
                  </a:cubicBezTo>
                  <a:cubicBezTo>
                    <a:pt x="149986" y="138709"/>
                    <a:pt x="154232" y="140353"/>
                    <a:pt x="158477" y="141699"/>
                  </a:cubicBezTo>
                  <a:cubicBezTo>
                    <a:pt x="179180" y="148319"/>
                    <a:pt x="199814" y="147976"/>
                    <a:pt x="217435" y="140535"/>
                  </a:cubicBezTo>
                  <a:cubicBezTo>
                    <a:pt x="233618" y="133710"/>
                    <a:pt x="246149" y="114720"/>
                    <a:pt x="245190" y="96391"/>
                  </a:cubicBezTo>
                  <a:cubicBezTo>
                    <a:pt x="244483" y="82901"/>
                    <a:pt x="236722" y="70165"/>
                    <a:pt x="216841" y="62861"/>
                  </a:cubicBezTo>
                  <a:cubicBezTo>
                    <a:pt x="179317" y="49188"/>
                    <a:pt x="196367" y="27276"/>
                    <a:pt x="205999" y="21433"/>
                  </a:cubicBezTo>
                  <a:cubicBezTo>
                    <a:pt x="207666" y="20429"/>
                    <a:pt x="209309" y="19333"/>
                    <a:pt x="211021" y="18397"/>
                  </a:cubicBezTo>
                  <a:cubicBezTo>
                    <a:pt x="236403" y="4405"/>
                    <a:pt x="274019" y="0"/>
                    <a:pt x="297848" y="3698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59323" y="-1040833"/>
              <a:ext cx="9290116" cy="6824277"/>
            </a:xfrm>
            <a:custGeom>
              <a:avLst/>
              <a:gdLst/>
              <a:ahLst/>
              <a:cxnLst/>
              <a:rect l="l" t="t" r="r" b="b"/>
              <a:pathLst>
                <a:path w="300724" h="220904" fill="none" extrusionOk="0">
                  <a:moveTo>
                    <a:pt x="19242" y="220903"/>
                  </a:moveTo>
                  <a:cubicBezTo>
                    <a:pt x="13125" y="213508"/>
                    <a:pt x="9724" y="199698"/>
                    <a:pt x="6414" y="189336"/>
                  </a:cubicBezTo>
                  <a:cubicBezTo>
                    <a:pt x="2967" y="178380"/>
                    <a:pt x="1027" y="168930"/>
                    <a:pt x="525" y="158522"/>
                  </a:cubicBezTo>
                  <a:cubicBezTo>
                    <a:pt x="0" y="146926"/>
                    <a:pt x="4885" y="134669"/>
                    <a:pt x="12691" y="127046"/>
                  </a:cubicBezTo>
                  <a:cubicBezTo>
                    <a:pt x="19995" y="119901"/>
                    <a:pt x="30175" y="115519"/>
                    <a:pt x="40857" y="113853"/>
                  </a:cubicBezTo>
                  <a:cubicBezTo>
                    <a:pt x="46130" y="113054"/>
                    <a:pt x="52841" y="113533"/>
                    <a:pt x="59734" y="114104"/>
                  </a:cubicBezTo>
                  <a:cubicBezTo>
                    <a:pt x="85139" y="116158"/>
                    <a:pt x="121043" y="137682"/>
                    <a:pt x="146813" y="149323"/>
                  </a:cubicBezTo>
                  <a:cubicBezTo>
                    <a:pt x="151263" y="151332"/>
                    <a:pt x="155714" y="153112"/>
                    <a:pt x="160165" y="154596"/>
                  </a:cubicBezTo>
                  <a:cubicBezTo>
                    <a:pt x="182100" y="161923"/>
                    <a:pt x="203876" y="161831"/>
                    <a:pt x="222296" y="154093"/>
                  </a:cubicBezTo>
                  <a:cubicBezTo>
                    <a:pt x="239346" y="146926"/>
                    <a:pt x="252448" y="126566"/>
                    <a:pt x="250645" y="106800"/>
                  </a:cubicBezTo>
                  <a:cubicBezTo>
                    <a:pt x="249321" y="92306"/>
                    <a:pt x="240145" y="78428"/>
                    <a:pt x="217913" y="70325"/>
                  </a:cubicBezTo>
                  <a:cubicBezTo>
                    <a:pt x="176326" y="55283"/>
                    <a:pt x="194061" y="30928"/>
                    <a:pt x="204036" y="24263"/>
                  </a:cubicBezTo>
                  <a:cubicBezTo>
                    <a:pt x="205770" y="23099"/>
                    <a:pt x="207505" y="21912"/>
                    <a:pt x="209308" y="20817"/>
                  </a:cubicBezTo>
                  <a:cubicBezTo>
                    <a:pt x="236060" y="4908"/>
                    <a:pt x="275730" y="0"/>
                    <a:pt x="300724" y="4109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-289731" y="-1501286"/>
              <a:ext cx="9516496" cy="7267090"/>
            </a:xfrm>
            <a:custGeom>
              <a:avLst/>
              <a:gdLst/>
              <a:ahLst/>
              <a:cxnLst/>
              <a:rect l="l" t="t" r="r" b="b"/>
              <a:pathLst>
                <a:path w="308052" h="235238" fill="none" extrusionOk="0">
                  <a:moveTo>
                    <a:pt x="19630" y="235237"/>
                  </a:moveTo>
                  <a:cubicBezTo>
                    <a:pt x="12098" y="227956"/>
                    <a:pt x="7259" y="217365"/>
                    <a:pt x="4132" y="207528"/>
                  </a:cubicBezTo>
                  <a:cubicBezTo>
                    <a:pt x="1096" y="197941"/>
                    <a:pt x="1" y="188491"/>
                    <a:pt x="754" y="179019"/>
                  </a:cubicBezTo>
                  <a:cubicBezTo>
                    <a:pt x="1598" y="168428"/>
                    <a:pt x="5981" y="157974"/>
                    <a:pt x="12920" y="150327"/>
                  </a:cubicBezTo>
                  <a:cubicBezTo>
                    <a:pt x="19242" y="143366"/>
                    <a:pt x="27802" y="138344"/>
                    <a:pt x="37708" y="135879"/>
                  </a:cubicBezTo>
                  <a:cubicBezTo>
                    <a:pt x="42844" y="134601"/>
                    <a:pt x="48756" y="134213"/>
                    <a:pt x="55078" y="134418"/>
                  </a:cubicBezTo>
                  <a:cubicBezTo>
                    <a:pt x="83382" y="135263"/>
                    <a:pt x="123052" y="160667"/>
                    <a:pt x="150534" y="174157"/>
                  </a:cubicBezTo>
                  <a:cubicBezTo>
                    <a:pt x="155395" y="176531"/>
                    <a:pt x="160280" y="178631"/>
                    <a:pt x="165142" y="180388"/>
                  </a:cubicBezTo>
                  <a:cubicBezTo>
                    <a:pt x="189496" y="189176"/>
                    <a:pt x="213600" y="189541"/>
                    <a:pt x="233618" y="181164"/>
                  </a:cubicBezTo>
                  <a:cubicBezTo>
                    <a:pt x="252334" y="173335"/>
                    <a:pt x="266600" y="150213"/>
                    <a:pt x="263108" y="127593"/>
                  </a:cubicBezTo>
                  <a:cubicBezTo>
                    <a:pt x="260552" y="111068"/>
                    <a:pt x="248545" y="94908"/>
                    <a:pt x="221634" y="85253"/>
                  </a:cubicBezTo>
                  <a:cubicBezTo>
                    <a:pt x="171921" y="67449"/>
                    <a:pt x="191003" y="38255"/>
                    <a:pt x="201662" y="29901"/>
                  </a:cubicBezTo>
                  <a:cubicBezTo>
                    <a:pt x="203557" y="28441"/>
                    <a:pt x="205474" y="27003"/>
                    <a:pt x="207483" y="25656"/>
                  </a:cubicBezTo>
                  <a:cubicBezTo>
                    <a:pt x="236973" y="5889"/>
                    <a:pt x="280706" y="0"/>
                    <a:pt x="308051" y="4885"/>
                  </a:cubicBezTo>
                </a:path>
              </a:pathLst>
            </a:custGeom>
            <a:noFill/>
            <a:ln w="68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34"/>
          <p:cNvSpPr txBox="1">
            <a:spLocks noGrp="1"/>
          </p:cNvSpPr>
          <p:nvPr>
            <p:ph type="title"/>
          </p:nvPr>
        </p:nvSpPr>
        <p:spPr>
          <a:xfrm>
            <a:off x="3777100" y="445025"/>
            <a:ext cx="46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Uncovering ER Wait Time Trends and Patterns</a:t>
            </a:r>
            <a:endParaRPr dirty="0"/>
          </a:p>
        </p:txBody>
      </p:sp>
      <p:sp>
        <p:nvSpPr>
          <p:cNvPr id="437" name="Google Shape;437;p34"/>
          <p:cNvSpPr txBox="1">
            <a:spLocks noGrp="1"/>
          </p:cNvSpPr>
          <p:nvPr>
            <p:ph type="body" idx="1"/>
          </p:nvPr>
        </p:nvSpPr>
        <p:spPr>
          <a:xfrm>
            <a:off x="3635115" y="1620605"/>
            <a:ext cx="4991259" cy="24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Barlow"/>
              <a:buChar char="●"/>
            </a:pPr>
            <a:r>
              <a:rPr lang="en-US" b="1" dirty="0"/>
              <a:t>Nurse remark: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“ER busier due to time of year and location of hospital”</a:t>
            </a:r>
            <a:br>
              <a:rPr lang="en-US" dirty="0"/>
            </a:br>
            <a:br>
              <a:rPr lang="en-US" dirty="0"/>
            </a:b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Barlow"/>
              <a:buChar char="●"/>
            </a:pPr>
            <a:r>
              <a:rPr lang="en-US" b="1" dirty="0"/>
              <a:t>Question: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Are there patterns due to time of year, day of week, or hospital and/or location, city, city population?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Barlow"/>
              <a:buChar char="●"/>
            </a:pPr>
            <a:r>
              <a:rPr lang="en-US" b="1" dirty="0"/>
              <a:t>Project: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What will EDA, hypothesis testing, and feature </a:t>
            </a:r>
            <a:r>
              <a:rPr lang="en-US" dirty="0" err="1"/>
              <a:t>importances</a:t>
            </a:r>
            <a:r>
              <a:rPr lang="en-US" dirty="0"/>
              <a:t> from predictive models show?</a:t>
            </a:r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AA2AA5-886B-AABE-AABF-8E943ADDC065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8FF649-0B20-B598-E473-C356BEB362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676" r="21728"/>
          <a:stretch/>
        </p:blipFill>
        <p:spPr>
          <a:xfrm>
            <a:off x="-344867" y="0"/>
            <a:ext cx="3581568" cy="5143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D65182-1A26-2DC9-5742-4B164A3ADDB8}"/>
              </a:ext>
            </a:extLst>
          </p:cNvPr>
          <p:cNvSpPr txBox="1"/>
          <p:nvPr/>
        </p:nvSpPr>
        <p:spPr>
          <a:xfrm>
            <a:off x="155161" y="4720717"/>
            <a:ext cx="229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2">
                    <a:lumMod val="50000"/>
                  </a:schemeClr>
                </a:solidFill>
                <a:latin typeface="Barlow" panose="00000500000000000000" pitchFamily="2" charset="0"/>
              </a:rPr>
              <a:t>Source: 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  <a:latin typeface="Barlow" panose="000005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https://calgaryherald.com/news/local-news/albertans-say-emergency-room-wait-times-care-quality-declining-survey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  <a:latin typeface="Barlow" panose="00000500000000000000" pitchFamily="2" charset="0"/>
              </a:rPr>
              <a:t> </a:t>
            </a:r>
            <a:endParaRPr lang="en-CA" sz="600" dirty="0">
              <a:solidFill>
                <a:schemeClr val="bg2">
                  <a:lumMod val="50000"/>
                </a:schemeClr>
              </a:solidFill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294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3"/>
          <p:cNvSpPr txBox="1">
            <a:spLocks noGrp="1"/>
          </p:cNvSpPr>
          <p:nvPr>
            <p:ph type="title"/>
          </p:nvPr>
        </p:nvSpPr>
        <p:spPr>
          <a:xfrm>
            <a:off x="1574575" y="2571750"/>
            <a:ext cx="5994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Acquisition</a:t>
            </a:r>
            <a:endParaRPr dirty="0"/>
          </a:p>
        </p:txBody>
      </p:sp>
      <p:sp>
        <p:nvSpPr>
          <p:cNvPr id="409" name="Google Shape;409;p33"/>
          <p:cNvSpPr txBox="1">
            <a:spLocks noGrp="1"/>
          </p:cNvSpPr>
          <p:nvPr>
            <p:ph type="title" idx="2"/>
          </p:nvPr>
        </p:nvSpPr>
        <p:spPr>
          <a:xfrm>
            <a:off x="3856175" y="1729950"/>
            <a:ext cx="143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410" name="Google Shape;410;p33"/>
          <p:cNvGrpSpPr/>
          <p:nvPr/>
        </p:nvGrpSpPr>
        <p:grpSpPr>
          <a:xfrm>
            <a:off x="-100951" y="-895349"/>
            <a:ext cx="9041592" cy="6820244"/>
            <a:chOff x="96600" y="-74700"/>
            <a:chExt cx="7098125" cy="5354250"/>
          </a:xfrm>
        </p:grpSpPr>
        <p:sp>
          <p:nvSpPr>
            <p:cNvPr id="411" name="Google Shape;411;p33"/>
            <p:cNvSpPr/>
            <p:nvPr/>
          </p:nvSpPr>
          <p:spPr>
            <a:xfrm>
              <a:off x="96600" y="-74700"/>
              <a:ext cx="6880150" cy="5124875"/>
            </a:xfrm>
            <a:custGeom>
              <a:avLst/>
              <a:gdLst/>
              <a:ahLst/>
              <a:cxnLst/>
              <a:rect l="l" t="t" r="r" b="b"/>
              <a:pathLst>
                <a:path w="275206" h="204995" fill="none" extrusionOk="0">
                  <a:moveTo>
                    <a:pt x="239073" y="0"/>
                  </a:moveTo>
                  <a:cubicBezTo>
                    <a:pt x="235443" y="10614"/>
                    <a:pt x="231244" y="27482"/>
                    <a:pt x="236539" y="45445"/>
                  </a:cubicBezTo>
                  <a:cubicBezTo>
                    <a:pt x="244026" y="70804"/>
                    <a:pt x="253133" y="83267"/>
                    <a:pt x="263678" y="104654"/>
                  </a:cubicBezTo>
                  <a:cubicBezTo>
                    <a:pt x="275205" y="128050"/>
                    <a:pt x="263153" y="152633"/>
                    <a:pt x="244528" y="159184"/>
                  </a:cubicBezTo>
                  <a:cubicBezTo>
                    <a:pt x="217548" y="168679"/>
                    <a:pt x="193627" y="144986"/>
                    <a:pt x="155509" y="140033"/>
                  </a:cubicBezTo>
                  <a:cubicBezTo>
                    <a:pt x="147155" y="138938"/>
                    <a:pt x="139531" y="139052"/>
                    <a:pt x="132593" y="139965"/>
                  </a:cubicBezTo>
                  <a:cubicBezTo>
                    <a:pt x="125060" y="140924"/>
                    <a:pt x="107576" y="143731"/>
                    <a:pt x="91507" y="155303"/>
                  </a:cubicBezTo>
                  <a:cubicBezTo>
                    <a:pt x="76625" y="166009"/>
                    <a:pt x="66719" y="182854"/>
                    <a:pt x="47043" y="195225"/>
                  </a:cubicBezTo>
                  <a:cubicBezTo>
                    <a:pt x="31499" y="204994"/>
                    <a:pt x="8012" y="198306"/>
                    <a:pt x="0" y="192554"/>
                  </a:cubicBezTo>
                </a:path>
              </a:pathLst>
            </a:custGeom>
            <a:noFill/>
            <a:ln w="85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2407075" y="321325"/>
              <a:ext cx="4787650" cy="4958225"/>
            </a:xfrm>
            <a:custGeom>
              <a:avLst/>
              <a:gdLst/>
              <a:ahLst/>
              <a:cxnLst/>
              <a:rect l="l" t="t" r="r" b="b"/>
              <a:pathLst>
                <a:path w="191506" h="198329" fill="none" extrusionOk="0">
                  <a:moveTo>
                    <a:pt x="191505" y="0"/>
                  </a:moveTo>
                  <a:cubicBezTo>
                    <a:pt x="175391" y="9176"/>
                    <a:pt x="167630" y="15544"/>
                    <a:pt x="163773" y="26888"/>
                  </a:cubicBezTo>
                  <a:cubicBezTo>
                    <a:pt x="160121" y="37685"/>
                    <a:pt x="162791" y="52407"/>
                    <a:pt x="172104" y="72402"/>
                  </a:cubicBezTo>
                  <a:cubicBezTo>
                    <a:pt x="184589" y="99199"/>
                    <a:pt x="175413" y="121248"/>
                    <a:pt x="159139" y="130766"/>
                  </a:cubicBezTo>
                  <a:cubicBezTo>
                    <a:pt x="135583" y="144553"/>
                    <a:pt x="118190" y="130241"/>
                    <a:pt x="87856" y="127274"/>
                  </a:cubicBezTo>
                  <a:cubicBezTo>
                    <a:pt x="73909" y="125881"/>
                    <a:pt x="45195" y="129944"/>
                    <a:pt x="23625" y="150601"/>
                  </a:cubicBezTo>
                  <a:cubicBezTo>
                    <a:pt x="6529" y="166990"/>
                    <a:pt x="1644" y="187806"/>
                    <a:pt x="1" y="198329"/>
                  </a:cubicBezTo>
                </a:path>
              </a:pathLst>
            </a:custGeom>
            <a:noFill/>
            <a:ln w="457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238125" y="750425"/>
              <a:ext cx="6951450" cy="4315150"/>
            </a:xfrm>
            <a:custGeom>
              <a:avLst/>
              <a:gdLst/>
              <a:ahLst/>
              <a:cxnLst/>
              <a:rect l="l" t="t" r="r" b="b"/>
              <a:pathLst>
                <a:path w="278058" h="172606" fill="none" extrusionOk="0">
                  <a:moveTo>
                    <a:pt x="0" y="172605"/>
                  </a:moveTo>
                  <a:cubicBezTo>
                    <a:pt x="21045" y="167333"/>
                    <a:pt x="35630" y="151675"/>
                    <a:pt x="41245" y="136793"/>
                  </a:cubicBezTo>
                  <a:cubicBezTo>
                    <a:pt x="45970" y="124307"/>
                    <a:pt x="45970" y="113442"/>
                    <a:pt x="44350" y="87855"/>
                  </a:cubicBezTo>
                  <a:cubicBezTo>
                    <a:pt x="42181" y="53275"/>
                    <a:pt x="55990" y="31705"/>
                    <a:pt x="77332" y="26090"/>
                  </a:cubicBezTo>
                  <a:cubicBezTo>
                    <a:pt x="108260" y="17964"/>
                    <a:pt x="123348" y="39580"/>
                    <a:pt x="156627" y="52499"/>
                  </a:cubicBezTo>
                  <a:cubicBezTo>
                    <a:pt x="171920" y="58433"/>
                    <a:pt x="205565" y="62930"/>
                    <a:pt x="236402" y="46404"/>
                  </a:cubicBezTo>
                  <a:cubicBezTo>
                    <a:pt x="260825" y="33326"/>
                    <a:pt x="272899" y="11368"/>
                    <a:pt x="278058" y="1"/>
                  </a:cubicBezTo>
                </a:path>
              </a:pathLst>
            </a:custGeom>
            <a:noFill/>
            <a:ln w="5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64144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5"/>
          <p:cNvSpPr txBox="1">
            <a:spLocks noGrp="1"/>
          </p:cNvSpPr>
          <p:nvPr>
            <p:ph type="title"/>
          </p:nvPr>
        </p:nvSpPr>
        <p:spPr>
          <a:xfrm>
            <a:off x="720000" y="2545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Acquisition</a:t>
            </a:r>
            <a:endParaRPr dirty="0"/>
          </a:p>
        </p:txBody>
      </p:sp>
      <p:sp>
        <p:nvSpPr>
          <p:cNvPr id="444" name="Google Shape;444;p35"/>
          <p:cNvSpPr txBox="1">
            <a:spLocks noGrp="1"/>
          </p:cNvSpPr>
          <p:nvPr>
            <p:ph type="subTitle" idx="1"/>
          </p:nvPr>
        </p:nvSpPr>
        <p:spPr>
          <a:xfrm>
            <a:off x="872400" y="1134860"/>
            <a:ext cx="29076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AHS Website</a:t>
            </a:r>
            <a:endParaRPr dirty="0"/>
          </a:p>
        </p:txBody>
      </p:sp>
      <p:sp>
        <p:nvSpPr>
          <p:cNvPr id="445" name="Google Shape;445;p35"/>
          <p:cNvSpPr txBox="1">
            <a:spLocks noGrp="1"/>
          </p:cNvSpPr>
          <p:nvPr>
            <p:ph type="subTitle" idx="2"/>
          </p:nvPr>
        </p:nvSpPr>
        <p:spPr>
          <a:xfrm>
            <a:off x="4062455" y="1134860"/>
            <a:ext cx="29076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CBC Dataset</a:t>
            </a:r>
            <a:endParaRPr dirty="0"/>
          </a:p>
        </p:txBody>
      </p:sp>
      <p:sp>
        <p:nvSpPr>
          <p:cNvPr id="446" name="Google Shape;446;p35"/>
          <p:cNvSpPr txBox="1">
            <a:spLocks noGrp="1"/>
          </p:cNvSpPr>
          <p:nvPr>
            <p:ph type="subTitle" idx="4"/>
          </p:nvPr>
        </p:nvSpPr>
        <p:spPr>
          <a:xfrm>
            <a:off x="4062443" y="3165476"/>
            <a:ext cx="2086897" cy="1397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Collects: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every hour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every hospital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since September 2022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My dataset: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1 year, 2 </a:t>
            </a:r>
            <a:r>
              <a:rPr lang="en-US" dirty="0" err="1"/>
              <a:t>mos</a:t>
            </a:r>
            <a:r>
              <a:rPr lang="en-US" dirty="0"/>
              <a:t> of data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Sept 22, 2022 – November 22, 2023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457" name="Google Shape;457;p35"/>
          <p:cNvGrpSpPr/>
          <p:nvPr/>
        </p:nvGrpSpPr>
        <p:grpSpPr>
          <a:xfrm>
            <a:off x="4344201" y="832404"/>
            <a:ext cx="323626" cy="302898"/>
            <a:chOff x="3530425" y="1508747"/>
            <a:chExt cx="368175" cy="344594"/>
          </a:xfrm>
          <a:solidFill>
            <a:schemeClr val="accent1">
              <a:lumMod val="75000"/>
            </a:schemeClr>
          </a:solidFill>
        </p:grpSpPr>
        <p:sp>
          <p:nvSpPr>
            <p:cNvPr id="458" name="Google Shape;458;p35"/>
            <p:cNvSpPr/>
            <p:nvPr/>
          </p:nvSpPr>
          <p:spPr>
            <a:xfrm>
              <a:off x="3530425" y="1508747"/>
              <a:ext cx="316765" cy="344594"/>
            </a:xfrm>
            <a:custGeom>
              <a:avLst/>
              <a:gdLst/>
              <a:ahLst/>
              <a:cxnLst/>
              <a:rect l="l" t="t" r="r" b="b"/>
              <a:pathLst>
                <a:path w="7848" h="8538" extrusionOk="0">
                  <a:moveTo>
                    <a:pt x="6835" y="3406"/>
                  </a:moveTo>
                  <a:cubicBezTo>
                    <a:pt x="7252" y="3466"/>
                    <a:pt x="7561" y="3823"/>
                    <a:pt x="7561" y="4251"/>
                  </a:cubicBezTo>
                  <a:cubicBezTo>
                    <a:pt x="7573" y="4704"/>
                    <a:pt x="7264" y="5061"/>
                    <a:pt x="6835" y="5121"/>
                  </a:cubicBezTo>
                  <a:lnTo>
                    <a:pt x="6835" y="3406"/>
                  </a:lnTo>
                  <a:close/>
                  <a:moveTo>
                    <a:pt x="2144" y="3263"/>
                  </a:moveTo>
                  <a:lnTo>
                    <a:pt x="2144" y="5263"/>
                  </a:lnTo>
                  <a:lnTo>
                    <a:pt x="1263" y="5263"/>
                  </a:lnTo>
                  <a:lnTo>
                    <a:pt x="1263" y="3263"/>
                  </a:lnTo>
                  <a:close/>
                  <a:moveTo>
                    <a:pt x="1013" y="3275"/>
                  </a:moveTo>
                  <a:lnTo>
                    <a:pt x="1013" y="5287"/>
                  </a:lnTo>
                  <a:lnTo>
                    <a:pt x="715" y="5287"/>
                  </a:lnTo>
                  <a:cubicBezTo>
                    <a:pt x="477" y="5287"/>
                    <a:pt x="287" y="5085"/>
                    <a:pt x="287" y="4847"/>
                  </a:cubicBezTo>
                  <a:lnTo>
                    <a:pt x="287" y="3704"/>
                  </a:lnTo>
                  <a:cubicBezTo>
                    <a:pt x="287" y="3466"/>
                    <a:pt x="477" y="3275"/>
                    <a:pt x="715" y="3275"/>
                  </a:cubicBezTo>
                  <a:close/>
                  <a:moveTo>
                    <a:pt x="2287" y="6252"/>
                  </a:moveTo>
                  <a:lnTo>
                    <a:pt x="2287" y="6847"/>
                  </a:lnTo>
                  <a:lnTo>
                    <a:pt x="2037" y="6847"/>
                  </a:lnTo>
                  <a:lnTo>
                    <a:pt x="2204" y="6252"/>
                  </a:lnTo>
                  <a:close/>
                  <a:moveTo>
                    <a:pt x="2108" y="5549"/>
                  </a:moveTo>
                  <a:lnTo>
                    <a:pt x="1608" y="7407"/>
                  </a:lnTo>
                  <a:lnTo>
                    <a:pt x="1275" y="7407"/>
                  </a:lnTo>
                  <a:lnTo>
                    <a:pt x="1275" y="5549"/>
                  </a:lnTo>
                  <a:close/>
                  <a:moveTo>
                    <a:pt x="6561" y="263"/>
                  </a:moveTo>
                  <a:lnTo>
                    <a:pt x="6561" y="8276"/>
                  </a:lnTo>
                  <a:lnTo>
                    <a:pt x="5966" y="8276"/>
                  </a:lnTo>
                  <a:lnTo>
                    <a:pt x="5966" y="2632"/>
                  </a:lnTo>
                  <a:cubicBezTo>
                    <a:pt x="5966" y="2561"/>
                    <a:pt x="5906" y="2501"/>
                    <a:pt x="5835" y="2501"/>
                  </a:cubicBezTo>
                  <a:cubicBezTo>
                    <a:pt x="5764" y="2501"/>
                    <a:pt x="5704" y="2561"/>
                    <a:pt x="5704" y="2632"/>
                  </a:cubicBezTo>
                  <a:lnTo>
                    <a:pt x="5704" y="7395"/>
                  </a:lnTo>
                  <a:cubicBezTo>
                    <a:pt x="5537" y="7157"/>
                    <a:pt x="5264" y="6847"/>
                    <a:pt x="4942" y="6537"/>
                  </a:cubicBezTo>
                  <a:cubicBezTo>
                    <a:pt x="4573" y="6180"/>
                    <a:pt x="4180" y="5883"/>
                    <a:pt x="3775" y="5668"/>
                  </a:cubicBezTo>
                  <a:cubicBezTo>
                    <a:pt x="3323" y="5430"/>
                    <a:pt x="2858" y="5299"/>
                    <a:pt x="2394" y="5287"/>
                  </a:cubicBezTo>
                  <a:lnTo>
                    <a:pt x="2394" y="3263"/>
                  </a:lnTo>
                  <a:cubicBezTo>
                    <a:pt x="2858" y="3239"/>
                    <a:pt x="3335" y="3108"/>
                    <a:pt x="3775" y="2870"/>
                  </a:cubicBezTo>
                  <a:cubicBezTo>
                    <a:pt x="4180" y="2668"/>
                    <a:pt x="4573" y="2382"/>
                    <a:pt x="4942" y="2001"/>
                  </a:cubicBezTo>
                  <a:cubicBezTo>
                    <a:pt x="5264" y="1692"/>
                    <a:pt x="5525" y="1370"/>
                    <a:pt x="5704" y="1144"/>
                  </a:cubicBezTo>
                  <a:lnTo>
                    <a:pt x="5704" y="1989"/>
                  </a:lnTo>
                  <a:cubicBezTo>
                    <a:pt x="5704" y="2061"/>
                    <a:pt x="5764" y="2120"/>
                    <a:pt x="5835" y="2120"/>
                  </a:cubicBezTo>
                  <a:cubicBezTo>
                    <a:pt x="5906" y="2120"/>
                    <a:pt x="5966" y="2061"/>
                    <a:pt x="5966" y="1989"/>
                  </a:cubicBezTo>
                  <a:lnTo>
                    <a:pt x="5966" y="263"/>
                  </a:lnTo>
                  <a:close/>
                  <a:moveTo>
                    <a:pt x="5847" y="1"/>
                  </a:moveTo>
                  <a:cubicBezTo>
                    <a:pt x="5776" y="1"/>
                    <a:pt x="5716" y="60"/>
                    <a:pt x="5716" y="132"/>
                  </a:cubicBezTo>
                  <a:lnTo>
                    <a:pt x="5716" y="668"/>
                  </a:lnTo>
                  <a:cubicBezTo>
                    <a:pt x="5645" y="799"/>
                    <a:pt x="5299" y="1311"/>
                    <a:pt x="4763" y="1834"/>
                  </a:cubicBezTo>
                  <a:cubicBezTo>
                    <a:pt x="4216" y="2370"/>
                    <a:pt x="3335" y="3001"/>
                    <a:pt x="2275" y="3001"/>
                  </a:cubicBezTo>
                  <a:lnTo>
                    <a:pt x="703" y="3001"/>
                  </a:lnTo>
                  <a:cubicBezTo>
                    <a:pt x="311" y="3001"/>
                    <a:pt x="1" y="3323"/>
                    <a:pt x="1" y="3704"/>
                  </a:cubicBezTo>
                  <a:lnTo>
                    <a:pt x="1" y="4847"/>
                  </a:lnTo>
                  <a:cubicBezTo>
                    <a:pt x="1" y="5240"/>
                    <a:pt x="311" y="5549"/>
                    <a:pt x="703" y="5549"/>
                  </a:cubicBezTo>
                  <a:lnTo>
                    <a:pt x="1001" y="5549"/>
                  </a:lnTo>
                  <a:lnTo>
                    <a:pt x="1001" y="7561"/>
                  </a:lnTo>
                  <a:cubicBezTo>
                    <a:pt x="1001" y="7633"/>
                    <a:pt x="1061" y="7692"/>
                    <a:pt x="1132" y="7692"/>
                  </a:cubicBezTo>
                  <a:lnTo>
                    <a:pt x="1692" y="7692"/>
                  </a:lnTo>
                  <a:cubicBezTo>
                    <a:pt x="1751" y="7692"/>
                    <a:pt x="1811" y="7645"/>
                    <a:pt x="1823" y="7585"/>
                  </a:cubicBezTo>
                  <a:lnTo>
                    <a:pt x="1942" y="7109"/>
                  </a:lnTo>
                  <a:lnTo>
                    <a:pt x="2406" y="7109"/>
                  </a:lnTo>
                  <a:cubicBezTo>
                    <a:pt x="2477" y="7109"/>
                    <a:pt x="2537" y="7049"/>
                    <a:pt x="2537" y="6978"/>
                  </a:cubicBezTo>
                  <a:lnTo>
                    <a:pt x="2537" y="6121"/>
                  </a:lnTo>
                  <a:cubicBezTo>
                    <a:pt x="2537" y="6037"/>
                    <a:pt x="2477" y="5978"/>
                    <a:pt x="2406" y="5978"/>
                  </a:cubicBezTo>
                  <a:lnTo>
                    <a:pt x="2239" y="5978"/>
                  </a:lnTo>
                  <a:lnTo>
                    <a:pt x="2358" y="5537"/>
                  </a:lnTo>
                  <a:cubicBezTo>
                    <a:pt x="3370" y="5585"/>
                    <a:pt x="4228" y="6192"/>
                    <a:pt x="4740" y="6716"/>
                  </a:cubicBezTo>
                  <a:cubicBezTo>
                    <a:pt x="5264" y="7216"/>
                    <a:pt x="5609" y="7740"/>
                    <a:pt x="5692" y="7871"/>
                  </a:cubicBezTo>
                  <a:lnTo>
                    <a:pt x="5692" y="8407"/>
                  </a:lnTo>
                  <a:cubicBezTo>
                    <a:pt x="5692" y="8478"/>
                    <a:pt x="5752" y="8538"/>
                    <a:pt x="5835" y="8538"/>
                  </a:cubicBezTo>
                  <a:lnTo>
                    <a:pt x="6692" y="8538"/>
                  </a:lnTo>
                  <a:cubicBezTo>
                    <a:pt x="6764" y="8538"/>
                    <a:pt x="6823" y="8478"/>
                    <a:pt x="6823" y="8407"/>
                  </a:cubicBezTo>
                  <a:lnTo>
                    <a:pt x="6823" y="5406"/>
                  </a:lnTo>
                  <a:cubicBezTo>
                    <a:pt x="7395" y="5323"/>
                    <a:pt x="7823" y="4847"/>
                    <a:pt x="7823" y="4275"/>
                  </a:cubicBezTo>
                  <a:cubicBezTo>
                    <a:pt x="7847" y="3692"/>
                    <a:pt x="7407" y="3216"/>
                    <a:pt x="6835" y="3144"/>
                  </a:cubicBezTo>
                  <a:lnTo>
                    <a:pt x="6835" y="132"/>
                  </a:lnTo>
                  <a:cubicBezTo>
                    <a:pt x="6835" y="60"/>
                    <a:pt x="6776" y="1"/>
                    <a:pt x="66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3870185" y="1675515"/>
              <a:ext cx="28415" cy="11099"/>
            </a:xfrm>
            <a:custGeom>
              <a:avLst/>
              <a:gdLst/>
              <a:ahLst/>
              <a:cxnLst/>
              <a:rect l="l" t="t" r="r" b="b"/>
              <a:pathLst>
                <a:path w="704" h="275" extrusionOk="0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5"/>
                    <a:pt x="60" y="274"/>
                    <a:pt x="144" y="274"/>
                  </a:cubicBezTo>
                  <a:lnTo>
                    <a:pt x="572" y="274"/>
                  </a:lnTo>
                  <a:cubicBezTo>
                    <a:pt x="644" y="274"/>
                    <a:pt x="703" y="215"/>
                    <a:pt x="703" y="143"/>
                  </a:cubicBezTo>
                  <a:cubicBezTo>
                    <a:pt x="703" y="60"/>
                    <a:pt x="644" y="0"/>
                    <a:pt x="5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3846170" y="1610293"/>
              <a:ext cx="25993" cy="22965"/>
            </a:xfrm>
            <a:custGeom>
              <a:avLst/>
              <a:gdLst/>
              <a:ahLst/>
              <a:cxnLst/>
              <a:rect l="l" t="t" r="r" b="b"/>
              <a:pathLst>
                <a:path w="644" h="569" extrusionOk="0">
                  <a:moveTo>
                    <a:pt x="489" y="0"/>
                  </a:moveTo>
                  <a:cubicBezTo>
                    <a:pt x="456" y="0"/>
                    <a:pt x="423" y="15"/>
                    <a:pt x="393" y="45"/>
                  </a:cubicBezTo>
                  <a:lnTo>
                    <a:pt x="96" y="342"/>
                  </a:lnTo>
                  <a:cubicBezTo>
                    <a:pt x="0" y="426"/>
                    <a:pt x="60" y="569"/>
                    <a:pt x="179" y="569"/>
                  </a:cubicBezTo>
                  <a:cubicBezTo>
                    <a:pt x="215" y="569"/>
                    <a:pt x="262" y="545"/>
                    <a:pt x="274" y="521"/>
                  </a:cubicBezTo>
                  <a:lnTo>
                    <a:pt x="572" y="223"/>
                  </a:lnTo>
                  <a:cubicBezTo>
                    <a:pt x="643" y="176"/>
                    <a:pt x="643" y="104"/>
                    <a:pt x="584" y="45"/>
                  </a:cubicBezTo>
                  <a:cubicBezTo>
                    <a:pt x="554" y="15"/>
                    <a:pt x="521" y="0"/>
                    <a:pt x="4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3847623" y="1728508"/>
              <a:ext cx="24540" cy="23086"/>
            </a:xfrm>
            <a:custGeom>
              <a:avLst/>
              <a:gdLst/>
              <a:ahLst/>
              <a:cxnLst/>
              <a:rect l="l" t="t" r="r" b="b"/>
              <a:pathLst>
                <a:path w="608" h="572" extrusionOk="0">
                  <a:moveTo>
                    <a:pt x="155" y="0"/>
                  </a:moveTo>
                  <a:cubicBezTo>
                    <a:pt x="122" y="0"/>
                    <a:pt x="89" y="15"/>
                    <a:pt x="60" y="45"/>
                  </a:cubicBezTo>
                  <a:cubicBezTo>
                    <a:pt x="0" y="104"/>
                    <a:pt x="0" y="176"/>
                    <a:pt x="60" y="235"/>
                  </a:cubicBezTo>
                  <a:lnTo>
                    <a:pt x="357" y="533"/>
                  </a:lnTo>
                  <a:cubicBezTo>
                    <a:pt x="384" y="560"/>
                    <a:pt x="416" y="572"/>
                    <a:pt x="447" y="572"/>
                  </a:cubicBezTo>
                  <a:cubicBezTo>
                    <a:pt x="485" y="572"/>
                    <a:pt x="522" y="554"/>
                    <a:pt x="548" y="521"/>
                  </a:cubicBezTo>
                  <a:cubicBezTo>
                    <a:pt x="607" y="473"/>
                    <a:pt x="607" y="390"/>
                    <a:pt x="548" y="342"/>
                  </a:cubicBezTo>
                  <a:lnTo>
                    <a:pt x="250" y="45"/>
                  </a:lnTo>
                  <a:cubicBezTo>
                    <a:pt x="220" y="15"/>
                    <a:pt x="188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BB61FA2-9EB7-A8B3-98B4-4E4AF033C432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03082-603D-071F-1F5E-69B77E7A8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388" y="1547840"/>
            <a:ext cx="2640432" cy="31471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5B4951-D09C-EB5C-5AEB-BBBD0703C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415" y="2223805"/>
            <a:ext cx="2513389" cy="2461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AD387C-5BB0-DF64-5FFC-7D1DFB462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2443" y="1512994"/>
            <a:ext cx="2495547" cy="151951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7F235F0-5C7F-D70D-446F-DE5185A0C6FA}"/>
              </a:ext>
            </a:extLst>
          </p:cNvPr>
          <p:cNvSpPr/>
          <p:nvPr/>
        </p:nvSpPr>
        <p:spPr>
          <a:xfrm>
            <a:off x="952500" y="2661370"/>
            <a:ext cx="1668780" cy="21899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A3CE6D-306C-23F9-3DC2-F1A09BC4527D}"/>
              </a:ext>
            </a:extLst>
          </p:cNvPr>
          <p:cNvSpPr/>
          <p:nvPr/>
        </p:nvSpPr>
        <p:spPr>
          <a:xfrm>
            <a:off x="929640" y="3032505"/>
            <a:ext cx="505374" cy="30990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656A3A-7582-08AF-B96F-19EB42F34CC9}"/>
              </a:ext>
            </a:extLst>
          </p:cNvPr>
          <p:cNvSpPr/>
          <p:nvPr/>
        </p:nvSpPr>
        <p:spPr>
          <a:xfrm>
            <a:off x="4316539" y="2355188"/>
            <a:ext cx="2190044" cy="298562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2D8E46-88E3-D118-C337-0B96B3F17950}"/>
              </a:ext>
            </a:extLst>
          </p:cNvPr>
          <p:cNvSpPr/>
          <p:nvPr/>
        </p:nvSpPr>
        <p:spPr>
          <a:xfrm>
            <a:off x="6506582" y="2880360"/>
            <a:ext cx="2228379" cy="1707552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0" name="Google Shape;9227;p63">
            <a:extLst>
              <a:ext uri="{FF2B5EF4-FFF2-40B4-BE49-F238E27FC236}">
                <a16:creationId xmlns:a16="http://schemas.microsoft.com/office/drawing/2014/main" id="{AC4DB8CB-9DEB-B1FC-145B-3E87DDDFC9A7}"/>
              </a:ext>
            </a:extLst>
          </p:cNvPr>
          <p:cNvGrpSpPr/>
          <p:nvPr/>
        </p:nvGrpSpPr>
        <p:grpSpPr>
          <a:xfrm>
            <a:off x="1105450" y="858091"/>
            <a:ext cx="367161" cy="287523"/>
            <a:chOff x="4878379" y="2473892"/>
            <a:chExt cx="367161" cy="287523"/>
          </a:xfrm>
          <a:solidFill>
            <a:schemeClr val="accent1">
              <a:lumMod val="75000"/>
            </a:schemeClr>
          </a:solidFill>
        </p:grpSpPr>
        <p:sp>
          <p:nvSpPr>
            <p:cNvPr id="21" name="Google Shape;9228;p63">
              <a:extLst>
                <a:ext uri="{FF2B5EF4-FFF2-40B4-BE49-F238E27FC236}">
                  <a16:creationId xmlns:a16="http://schemas.microsoft.com/office/drawing/2014/main" id="{0C51829D-E9CC-7749-5D15-02FA8C3FFEA7}"/>
                </a:ext>
              </a:extLst>
            </p:cNvPr>
            <p:cNvSpPr/>
            <p:nvPr/>
          </p:nvSpPr>
          <p:spPr>
            <a:xfrm>
              <a:off x="5110889" y="2554676"/>
              <a:ext cx="75496" cy="71355"/>
            </a:xfrm>
            <a:custGeom>
              <a:avLst/>
              <a:gdLst/>
              <a:ahLst/>
              <a:cxnLst/>
              <a:rect l="l" t="t" r="r" b="b"/>
              <a:pathLst>
                <a:path w="2370" h="2240" extrusionOk="0">
                  <a:moveTo>
                    <a:pt x="1250" y="322"/>
                  </a:moveTo>
                  <a:lnTo>
                    <a:pt x="2048" y="1263"/>
                  </a:lnTo>
                  <a:lnTo>
                    <a:pt x="2048" y="1918"/>
                  </a:lnTo>
                  <a:lnTo>
                    <a:pt x="322" y="1918"/>
                  </a:lnTo>
                  <a:lnTo>
                    <a:pt x="322" y="322"/>
                  </a:lnTo>
                  <a:close/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2084"/>
                  </a:lnTo>
                  <a:cubicBezTo>
                    <a:pt x="0" y="2168"/>
                    <a:pt x="72" y="2239"/>
                    <a:pt x="155" y="2239"/>
                  </a:cubicBezTo>
                  <a:lnTo>
                    <a:pt x="2215" y="2239"/>
                  </a:lnTo>
                  <a:cubicBezTo>
                    <a:pt x="2298" y="2239"/>
                    <a:pt x="2370" y="2168"/>
                    <a:pt x="2370" y="2084"/>
                  </a:cubicBezTo>
                  <a:lnTo>
                    <a:pt x="2370" y="1191"/>
                  </a:lnTo>
                  <a:cubicBezTo>
                    <a:pt x="2370" y="1084"/>
                    <a:pt x="2358" y="1132"/>
                    <a:pt x="1441" y="36"/>
                  </a:cubicBezTo>
                  <a:cubicBezTo>
                    <a:pt x="1429" y="13"/>
                    <a:pt x="1381" y="1"/>
                    <a:pt x="13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229;p63">
              <a:extLst>
                <a:ext uri="{FF2B5EF4-FFF2-40B4-BE49-F238E27FC236}">
                  <a16:creationId xmlns:a16="http://schemas.microsoft.com/office/drawing/2014/main" id="{5499E640-9B22-973D-B426-210DA79212D2}"/>
                </a:ext>
              </a:extLst>
            </p:cNvPr>
            <p:cNvSpPr/>
            <p:nvPr/>
          </p:nvSpPr>
          <p:spPr>
            <a:xfrm>
              <a:off x="4958049" y="2691972"/>
              <a:ext cx="45521" cy="45553"/>
            </a:xfrm>
            <a:custGeom>
              <a:avLst/>
              <a:gdLst/>
              <a:ahLst/>
              <a:cxnLst/>
              <a:rect l="l" t="t" r="r" b="b"/>
              <a:pathLst>
                <a:path w="1429" h="1430" extrusionOk="0">
                  <a:moveTo>
                    <a:pt x="714" y="358"/>
                  </a:moveTo>
                  <a:cubicBezTo>
                    <a:pt x="929" y="358"/>
                    <a:pt x="1084" y="525"/>
                    <a:pt x="1084" y="727"/>
                  </a:cubicBezTo>
                  <a:cubicBezTo>
                    <a:pt x="1084" y="941"/>
                    <a:pt x="929" y="1108"/>
                    <a:pt x="714" y="1108"/>
                  </a:cubicBezTo>
                  <a:cubicBezTo>
                    <a:pt x="512" y="1108"/>
                    <a:pt x="345" y="941"/>
                    <a:pt x="345" y="727"/>
                  </a:cubicBezTo>
                  <a:cubicBezTo>
                    <a:pt x="345" y="525"/>
                    <a:pt x="512" y="358"/>
                    <a:pt x="714" y="358"/>
                  </a:cubicBezTo>
                  <a:close/>
                  <a:moveTo>
                    <a:pt x="714" y="1"/>
                  </a:moveTo>
                  <a:cubicBezTo>
                    <a:pt x="310" y="1"/>
                    <a:pt x="0" y="334"/>
                    <a:pt x="0" y="715"/>
                  </a:cubicBezTo>
                  <a:cubicBezTo>
                    <a:pt x="0" y="1108"/>
                    <a:pt x="333" y="1429"/>
                    <a:pt x="714" y="1429"/>
                  </a:cubicBezTo>
                  <a:cubicBezTo>
                    <a:pt x="1107" y="1429"/>
                    <a:pt x="1429" y="1108"/>
                    <a:pt x="1429" y="715"/>
                  </a:cubicBezTo>
                  <a:cubicBezTo>
                    <a:pt x="1429" y="334"/>
                    <a:pt x="1119" y="1"/>
                    <a:pt x="7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230;p63">
              <a:extLst>
                <a:ext uri="{FF2B5EF4-FFF2-40B4-BE49-F238E27FC236}">
                  <a16:creationId xmlns:a16="http://schemas.microsoft.com/office/drawing/2014/main" id="{469649C2-5820-D24C-BE8B-D2DF076BE418}"/>
                </a:ext>
              </a:extLst>
            </p:cNvPr>
            <p:cNvSpPr/>
            <p:nvPr/>
          </p:nvSpPr>
          <p:spPr>
            <a:xfrm>
              <a:off x="5130225" y="2691972"/>
              <a:ext cx="45553" cy="45553"/>
            </a:xfrm>
            <a:custGeom>
              <a:avLst/>
              <a:gdLst/>
              <a:ahLst/>
              <a:cxnLst/>
              <a:rect l="l" t="t" r="r" b="b"/>
              <a:pathLst>
                <a:path w="1430" h="1430" extrusionOk="0">
                  <a:moveTo>
                    <a:pt x="715" y="358"/>
                  </a:moveTo>
                  <a:cubicBezTo>
                    <a:pt x="917" y="358"/>
                    <a:pt x="1084" y="525"/>
                    <a:pt x="1084" y="727"/>
                  </a:cubicBezTo>
                  <a:cubicBezTo>
                    <a:pt x="1084" y="929"/>
                    <a:pt x="917" y="1108"/>
                    <a:pt x="715" y="1108"/>
                  </a:cubicBezTo>
                  <a:cubicBezTo>
                    <a:pt x="501" y="1108"/>
                    <a:pt x="346" y="941"/>
                    <a:pt x="346" y="727"/>
                  </a:cubicBezTo>
                  <a:cubicBezTo>
                    <a:pt x="346" y="525"/>
                    <a:pt x="501" y="358"/>
                    <a:pt x="715" y="358"/>
                  </a:cubicBezTo>
                  <a:close/>
                  <a:moveTo>
                    <a:pt x="715" y="1"/>
                  </a:moveTo>
                  <a:cubicBezTo>
                    <a:pt x="310" y="1"/>
                    <a:pt x="1" y="334"/>
                    <a:pt x="1" y="715"/>
                  </a:cubicBezTo>
                  <a:cubicBezTo>
                    <a:pt x="1" y="1108"/>
                    <a:pt x="322" y="1429"/>
                    <a:pt x="715" y="1429"/>
                  </a:cubicBezTo>
                  <a:cubicBezTo>
                    <a:pt x="1096" y="1429"/>
                    <a:pt x="1429" y="1108"/>
                    <a:pt x="1429" y="715"/>
                  </a:cubicBezTo>
                  <a:cubicBezTo>
                    <a:pt x="1429" y="334"/>
                    <a:pt x="1120" y="1"/>
                    <a:pt x="7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231;p63">
              <a:extLst>
                <a:ext uri="{FF2B5EF4-FFF2-40B4-BE49-F238E27FC236}">
                  <a16:creationId xmlns:a16="http://schemas.microsoft.com/office/drawing/2014/main" id="{EB47AEC8-C19B-2957-819D-0003D0846C00}"/>
                </a:ext>
              </a:extLst>
            </p:cNvPr>
            <p:cNvSpPr/>
            <p:nvPr/>
          </p:nvSpPr>
          <p:spPr>
            <a:xfrm>
              <a:off x="4930717" y="2523586"/>
              <a:ext cx="100917" cy="100534"/>
            </a:xfrm>
            <a:custGeom>
              <a:avLst/>
              <a:gdLst/>
              <a:ahLst/>
              <a:cxnLst/>
              <a:rect l="l" t="t" r="r" b="b"/>
              <a:pathLst>
                <a:path w="3168" h="3156" extrusionOk="0">
                  <a:moveTo>
                    <a:pt x="1763" y="346"/>
                  </a:moveTo>
                  <a:cubicBezTo>
                    <a:pt x="1811" y="346"/>
                    <a:pt x="1858" y="393"/>
                    <a:pt x="1858" y="441"/>
                  </a:cubicBezTo>
                  <a:lnTo>
                    <a:pt x="1858" y="1120"/>
                  </a:lnTo>
                  <a:cubicBezTo>
                    <a:pt x="1858" y="1215"/>
                    <a:pt x="1930" y="1286"/>
                    <a:pt x="2013" y="1286"/>
                  </a:cubicBezTo>
                  <a:lnTo>
                    <a:pt x="2704" y="1286"/>
                  </a:lnTo>
                  <a:cubicBezTo>
                    <a:pt x="2751" y="1286"/>
                    <a:pt x="2787" y="1334"/>
                    <a:pt x="2787" y="1370"/>
                  </a:cubicBezTo>
                  <a:lnTo>
                    <a:pt x="2787" y="1774"/>
                  </a:lnTo>
                  <a:cubicBezTo>
                    <a:pt x="2787" y="1822"/>
                    <a:pt x="2751" y="1870"/>
                    <a:pt x="2704" y="1870"/>
                  </a:cubicBezTo>
                  <a:lnTo>
                    <a:pt x="2013" y="1870"/>
                  </a:lnTo>
                  <a:cubicBezTo>
                    <a:pt x="1930" y="1870"/>
                    <a:pt x="1858" y="1941"/>
                    <a:pt x="1858" y="2024"/>
                  </a:cubicBezTo>
                  <a:lnTo>
                    <a:pt x="1858" y="2715"/>
                  </a:lnTo>
                  <a:cubicBezTo>
                    <a:pt x="1858" y="2763"/>
                    <a:pt x="1811" y="2798"/>
                    <a:pt x="1763" y="2798"/>
                  </a:cubicBezTo>
                  <a:lnTo>
                    <a:pt x="1358" y="2798"/>
                  </a:lnTo>
                  <a:cubicBezTo>
                    <a:pt x="1322" y="2798"/>
                    <a:pt x="1275" y="2763"/>
                    <a:pt x="1275" y="2715"/>
                  </a:cubicBezTo>
                  <a:lnTo>
                    <a:pt x="1275" y="2024"/>
                  </a:lnTo>
                  <a:cubicBezTo>
                    <a:pt x="1275" y="1941"/>
                    <a:pt x="1203" y="1870"/>
                    <a:pt x="1108" y="1870"/>
                  </a:cubicBezTo>
                  <a:lnTo>
                    <a:pt x="429" y="1870"/>
                  </a:lnTo>
                  <a:cubicBezTo>
                    <a:pt x="382" y="1870"/>
                    <a:pt x="334" y="1822"/>
                    <a:pt x="334" y="1774"/>
                  </a:cubicBezTo>
                  <a:lnTo>
                    <a:pt x="334" y="1370"/>
                  </a:lnTo>
                  <a:cubicBezTo>
                    <a:pt x="334" y="1334"/>
                    <a:pt x="382" y="1286"/>
                    <a:pt x="429" y="1286"/>
                  </a:cubicBezTo>
                  <a:lnTo>
                    <a:pt x="1108" y="1286"/>
                  </a:lnTo>
                  <a:cubicBezTo>
                    <a:pt x="1203" y="1286"/>
                    <a:pt x="1275" y="1215"/>
                    <a:pt x="1275" y="1120"/>
                  </a:cubicBezTo>
                  <a:lnTo>
                    <a:pt x="1275" y="441"/>
                  </a:lnTo>
                  <a:cubicBezTo>
                    <a:pt x="1275" y="393"/>
                    <a:pt x="1322" y="346"/>
                    <a:pt x="1358" y="346"/>
                  </a:cubicBezTo>
                  <a:close/>
                  <a:moveTo>
                    <a:pt x="1394" y="0"/>
                  </a:moveTo>
                  <a:cubicBezTo>
                    <a:pt x="1156" y="0"/>
                    <a:pt x="965" y="203"/>
                    <a:pt x="965" y="441"/>
                  </a:cubicBezTo>
                  <a:lnTo>
                    <a:pt x="965" y="953"/>
                  </a:lnTo>
                  <a:lnTo>
                    <a:pt x="441" y="953"/>
                  </a:lnTo>
                  <a:cubicBezTo>
                    <a:pt x="203" y="953"/>
                    <a:pt x="13" y="1155"/>
                    <a:pt x="13" y="1393"/>
                  </a:cubicBezTo>
                  <a:lnTo>
                    <a:pt x="13" y="1786"/>
                  </a:lnTo>
                  <a:cubicBezTo>
                    <a:pt x="1" y="2013"/>
                    <a:pt x="191" y="2203"/>
                    <a:pt x="429" y="2203"/>
                  </a:cubicBezTo>
                  <a:lnTo>
                    <a:pt x="953" y="2203"/>
                  </a:lnTo>
                  <a:lnTo>
                    <a:pt x="953" y="2727"/>
                  </a:lnTo>
                  <a:cubicBezTo>
                    <a:pt x="953" y="2965"/>
                    <a:pt x="1144" y="3156"/>
                    <a:pt x="1382" y="3156"/>
                  </a:cubicBezTo>
                  <a:lnTo>
                    <a:pt x="1787" y="3156"/>
                  </a:lnTo>
                  <a:cubicBezTo>
                    <a:pt x="2025" y="3156"/>
                    <a:pt x="2215" y="2965"/>
                    <a:pt x="2215" y="2727"/>
                  </a:cubicBezTo>
                  <a:lnTo>
                    <a:pt x="2215" y="2203"/>
                  </a:lnTo>
                  <a:lnTo>
                    <a:pt x="2739" y="2203"/>
                  </a:lnTo>
                  <a:cubicBezTo>
                    <a:pt x="2977" y="2203"/>
                    <a:pt x="3168" y="2013"/>
                    <a:pt x="3168" y="1774"/>
                  </a:cubicBezTo>
                  <a:lnTo>
                    <a:pt x="3168" y="1370"/>
                  </a:lnTo>
                  <a:cubicBezTo>
                    <a:pt x="3168" y="1131"/>
                    <a:pt x="2977" y="941"/>
                    <a:pt x="2739" y="941"/>
                  </a:cubicBezTo>
                  <a:lnTo>
                    <a:pt x="2227" y="941"/>
                  </a:lnTo>
                  <a:lnTo>
                    <a:pt x="2227" y="441"/>
                  </a:lnTo>
                  <a:cubicBezTo>
                    <a:pt x="2227" y="203"/>
                    <a:pt x="2037" y="0"/>
                    <a:pt x="17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232;p63">
              <a:extLst>
                <a:ext uri="{FF2B5EF4-FFF2-40B4-BE49-F238E27FC236}">
                  <a16:creationId xmlns:a16="http://schemas.microsoft.com/office/drawing/2014/main" id="{E704BDA7-6870-4A06-C770-A2CF0B4286C6}"/>
                </a:ext>
              </a:extLst>
            </p:cNvPr>
            <p:cNvSpPr/>
            <p:nvPr/>
          </p:nvSpPr>
          <p:spPr>
            <a:xfrm>
              <a:off x="4878379" y="2473892"/>
              <a:ext cx="367161" cy="287523"/>
            </a:xfrm>
            <a:custGeom>
              <a:avLst/>
              <a:gdLst/>
              <a:ahLst/>
              <a:cxnLst/>
              <a:rect l="l" t="t" r="r" b="b"/>
              <a:pathLst>
                <a:path w="11526" h="9026" extrusionOk="0">
                  <a:moveTo>
                    <a:pt x="7966" y="346"/>
                  </a:moveTo>
                  <a:cubicBezTo>
                    <a:pt x="8228" y="346"/>
                    <a:pt x="8454" y="572"/>
                    <a:pt x="8454" y="834"/>
                  </a:cubicBezTo>
                  <a:lnTo>
                    <a:pt x="8454" y="1203"/>
                  </a:lnTo>
                  <a:lnTo>
                    <a:pt x="7478" y="1203"/>
                  </a:lnTo>
                  <a:lnTo>
                    <a:pt x="7478" y="834"/>
                  </a:lnTo>
                  <a:cubicBezTo>
                    <a:pt x="7478" y="572"/>
                    <a:pt x="7692" y="346"/>
                    <a:pt x="7966" y="346"/>
                  </a:cubicBezTo>
                  <a:close/>
                  <a:moveTo>
                    <a:pt x="8645" y="1548"/>
                  </a:moveTo>
                  <a:lnTo>
                    <a:pt x="8645" y="1703"/>
                  </a:lnTo>
                  <a:lnTo>
                    <a:pt x="7275" y="1703"/>
                  </a:lnTo>
                  <a:lnTo>
                    <a:pt x="7275" y="1548"/>
                  </a:lnTo>
                  <a:close/>
                  <a:moveTo>
                    <a:pt x="6132" y="5894"/>
                  </a:moveTo>
                  <a:lnTo>
                    <a:pt x="6132" y="7192"/>
                  </a:lnTo>
                  <a:lnTo>
                    <a:pt x="4644" y="7192"/>
                  </a:lnTo>
                  <a:cubicBezTo>
                    <a:pt x="4644" y="7180"/>
                    <a:pt x="4632" y="7156"/>
                    <a:pt x="4632" y="7144"/>
                  </a:cubicBezTo>
                  <a:cubicBezTo>
                    <a:pt x="4420" y="6454"/>
                    <a:pt x="3830" y="6114"/>
                    <a:pt x="3240" y="6114"/>
                  </a:cubicBezTo>
                  <a:cubicBezTo>
                    <a:pt x="2639" y="6114"/>
                    <a:pt x="2038" y="6466"/>
                    <a:pt x="1834" y="7156"/>
                  </a:cubicBezTo>
                  <a:cubicBezTo>
                    <a:pt x="1834" y="7180"/>
                    <a:pt x="1822" y="7192"/>
                    <a:pt x="1822" y="7204"/>
                  </a:cubicBezTo>
                  <a:lnTo>
                    <a:pt x="691" y="7204"/>
                  </a:lnTo>
                  <a:cubicBezTo>
                    <a:pt x="489" y="7204"/>
                    <a:pt x="334" y="7061"/>
                    <a:pt x="334" y="6847"/>
                  </a:cubicBezTo>
                  <a:lnTo>
                    <a:pt x="334" y="5894"/>
                  </a:lnTo>
                  <a:close/>
                  <a:moveTo>
                    <a:pt x="11181" y="5906"/>
                  </a:moveTo>
                  <a:lnTo>
                    <a:pt x="11181" y="6847"/>
                  </a:lnTo>
                  <a:cubicBezTo>
                    <a:pt x="11181" y="7037"/>
                    <a:pt x="11026" y="7204"/>
                    <a:pt x="10824" y="7204"/>
                  </a:cubicBezTo>
                  <a:lnTo>
                    <a:pt x="10038" y="7204"/>
                  </a:lnTo>
                  <a:cubicBezTo>
                    <a:pt x="10038" y="7192"/>
                    <a:pt x="10014" y="7180"/>
                    <a:pt x="10014" y="7156"/>
                  </a:cubicBezTo>
                  <a:cubicBezTo>
                    <a:pt x="9823" y="6525"/>
                    <a:pt x="9228" y="6109"/>
                    <a:pt x="8621" y="6109"/>
                  </a:cubicBezTo>
                  <a:cubicBezTo>
                    <a:pt x="8026" y="6109"/>
                    <a:pt x="7430" y="6490"/>
                    <a:pt x="7216" y="7156"/>
                  </a:cubicBezTo>
                  <a:cubicBezTo>
                    <a:pt x="7216" y="7180"/>
                    <a:pt x="7204" y="7192"/>
                    <a:pt x="7204" y="7204"/>
                  </a:cubicBezTo>
                  <a:lnTo>
                    <a:pt x="6466" y="7204"/>
                  </a:lnTo>
                  <a:lnTo>
                    <a:pt x="6466" y="5906"/>
                  </a:lnTo>
                  <a:close/>
                  <a:moveTo>
                    <a:pt x="3215" y="6466"/>
                  </a:moveTo>
                  <a:cubicBezTo>
                    <a:pt x="3823" y="6466"/>
                    <a:pt x="4335" y="6978"/>
                    <a:pt x="4335" y="7573"/>
                  </a:cubicBezTo>
                  <a:cubicBezTo>
                    <a:pt x="4335" y="8192"/>
                    <a:pt x="3835" y="8692"/>
                    <a:pt x="3215" y="8692"/>
                  </a:cubicBezTo>
                  <a:cubicBezTo>
                    <a:pt x="2596" y="8692"/>
                    <a:pt x="2096" y="8192"/>
                    <a:pt x="2096" y="7573"/>
                  </a:cubicBezTo>
                  <a:cubicBezTo>
                    <a:pt x="2096" y="6978"/>
                    <a:pt x="2608" y="6466"/>
                    <a:pt x="3215" y="6466"/>
                  </a:cubicBezTo>
                  <a:close/>
                  <a:moveTo>
                    <a:pt x="8621" y="6466"/>
                  </a:moveTo>
                  <a:cubicBezTo>
                    <a:pt x="9240" y="6466"/>
                    <a:pt x="9740" y="6978"/>
                    <a:pt x="9740" y="7573"/>
                  </a:cubicBezTo>
                  <a:cubicBezTo>
                    <a:pt x="9740" y="8192"/>
                    <a:pt x="9240" y="8692"/>
                    <a:pt x="8621" y="8692"/>
                  </a:cubicBezTo>
                  <a:cubicBezTo>
                    <a:pt x="7990" y="8692"/>
                    <a:pt x="7502" y="8192"/>
                    <a:pt x="7502" y="7573"/>
                  </a:cubicBezTo>
                  <a:cubicBezTo>
                    <a:pt x="7502" y="6966"/>
                    <a:pt x="8014" y="6466"/>
                    <a:pt x="8621" y="6466"/>
                  </a:cubicBezTo>
                  <a:close/>
                  <a:moveTo>
                    <a:pt x="7966" y="1"/>
                  </a:moveTo>
                  <a:cubicBezTo>
                    <a:pt x="7502" y="1"/>
                    <a:pt x="7133" y="370"/>
                    <a:pt x="7133" y="834"/>
                  </a:cubicBezTo>
                  <a:lnTo>
                    <a:pt x="7133" y="1203"/>
                  </a:lnTo>
                  <a:lnTo>
                    <a:pt x="7097" y="1203"/>
                  </a:lnTo>
                  <a:cubicBezTo>
                    <a:pt x="7014" y="1203"/>
                    <a:pt x="6942" y="1275"/>
                    <a:pt x="6942" y="1370"/>
                  </a:cubicBezTo>
                  <a:lnTo>
                    <a:pt x="6942" y="1679"/>
                  </a:lnTo>
                  <a:lnTo>
                    <a:pt x="6466" y="1679"/>
                  </a:lnTo>
                  <a:lnTo>
                    <a:pt x="6466" y="1072"/>
                  </a:lnTo>
                  <a:cubicBezTo>
                    <a:pt x="6466" y="703"/>
                    <a:pt x="6144" y="382"/>
                    <a:pt x="5775" y="382"/>
                  </a:cubicBezTo>
                  <a:lnTo>
                    <a:pt x="2311" y="382"/>
                  </a:lnTo>
                  <a:cubicBezTo>
                    <a:pt x="2215" y="382"/>
                    <a:pt x="2144" y="465"/>
                    <a:pt x="2144" y="548"/>
                  </a:cubicBezTo>
                  <a:cubicBezTo>
                    <a:pt x="2144" y="644"/>
                    <a:pt x="2215" y="715"/>
                    <a:pt x="2311" y="715"/>
                  </a:cubicBezTo>
                  <a:lnTo>
                    <a:pt x="5775" y="715"/>
                  </a:lnTo>
                  <a:cubicBezTo>
                    <a:pt x="5966" y="715"/>
                    <a:pt x="6132" y="870"/>
                    <a:pt x="6132" y="1072"/>
                  </a:cubicBezTo>
                  <a:lnTo>
                    <a:pt x="6132" y="5573"/>
                  </a:lnTo>
                  <a:lnTo>
                    <a:pt x="334" y="5573"/>
                  </a:lnTo>
                  <a:lnTo>
                    <a:pt x="334" y="1072"/>
                  </a:lnTo>
                  <a:cubicBezTo>
                    <a:pt x="334" y="882"/>
                    <a:pt x="477" y="715"/>
                    <a:pt x="691" y="715"/>
                  </a:cubicBezTo>
                  <a:lnTo>
                    <a:pt x="1477" y="715"/>
                  </a:lnTo>
                  <a:cubicBezTo>
                    <a:pt x="1560" y="715"/>
                    <a:pt x="1644" y="644"/>
                    <a:pt x="1644" y="548"/>
                  </a:cubicBezTo>
                  <a:cubicBezTo>
                    <a:pt x="1644" y="465"/>
                    <a:pt x="1560" y="394"/>
                    <a:pt x="1477" y="394"/>
                  </a:cubicBezTo>
                  <a:lnTo>
                    <a:pt x="691" y="394"/>
                  </a:lnTo>
                  <a:cubicBezTo>
                    <a:pt x="310" y="394"/>
                    <a:pt x="1" y="703"/>
                    <a:pt x="1" y="1072"/>
                  </a:cubicBezTo>
                  <a:lnTo>
                    <a:pt x="1" y="6847"/>
                  </a:lnTo>
                  <a:cubicBezTo>
                    <a:pt x="1" y="7216"/>
                    <a:pt x="310" y="7537"/>
                    <a:pt x="691" y="7537"/>
                  </a:cubicBezTo>
                  <a:lnTo>
                    <a:pt x="1775" y="7537"/>
                  </a:lnTo>
                  <a:cubicBezTo>
                    <a:pt x="1763" y="8371"/>
                    <a:pt x="2442" y="9026"/>
                    <a:pt x="3227" y="9026"/>
                  </a:cubicBezTo>
                  <a:cubicBezTo>
                    <a:pt x="4025" y="9026"/>
                    <a:pt x="4704" y="8383"/>
                    <a:pt x="4692" y="7537"/>
                  </a:cubicBezTo>
                  <a:lnTo>
                    <a:pt x="7180" y="7537"/>
                  </a:lnTo>
                  <a:cubicBezTo>
                    <a:pt x="7156" y="8371"/>
                    <a:pt x="7847" y="9026"/>
                    <a:pt x="8633" y="9026"/>
                  </a:cubicBezTo>
                  <a:cubicBezTo>
                    <a:pt x="9419" y="9026"/>
                    <a:pt x="10109" y="8383"/>
                    <a:pt x="10097" y="7537"/>
                  </a:cubicBezTo>
                  <a:lnTo>
                    <a:pt x="10835" y="7537"/>
                  </a:lnTo>
                  <a:cubicBezTo>
                    <a:pt x="11205" y="7537"/>
                    <a:pt x="11526" y="7216"/>
                    <a:pt x="11526" y="6847"/>
                  </a:cubicBezTo>
                  <a:lnTo>
                    <a:pt x="11502" y="4299"/>
                  </a:lnTo>
                  <a:cubicBezTo>
                    <a:pt x="11502" y="4084"/>
                    <a:pt x="11431" y="3870"/>
                    <a:pt x="11276" y="3692"/>
                  </a:cubicBezTo>
                  <a:lnTo>
                    <a:pt x="10657" y="2989"/>
                  </a:lnTo>
                  <a:cubicBezTo>
                    <a:pt x="10626" y="2952"/>
                    <a:pt x="10582" y="2934"/>
                    <a:pt x="10536" y="2934"/>
                  </a:cubicBezTo>
                  <a:cubicBezTo>
                    <a:pt x="10495" y="2934"/>
                    <a:pt x="10453" y="2949"/>
                    <a:pt x="10419" y="2977"/>
                  </a:cubicBezTo>
                  <a:cubicBezTo>
                    <a:pt x="10347" y="3037"/>
                    <a:pt x="10347" y="3144"/>
                    <a:pt x="10407" y="3215"/>
                  </a:cubicBezTo>
                  <a:lnTo>
                    <a:pt x="11026" y="3918"/>
                  </a:lnTo>
                  <a:cubicBezTo>
                    <a:pt x="11121" y="4025"/>
                    <a:pt x="11181" y="4156"/>
                    <a:pt x="11181" y="4287"/>
                  </a:cubicBezTo>
                  <a:lnTo>
                    <a:pt x="11181" y="5549"/>
                  </a:lnTo>
                  <a:lnTo>
                    <a:pt x="6466" y="5549"/>
                  </a:lnTo>
                  <a:lnTo>
                    <a:pt x="6466" y="2013"/>
                  </a:lnTo>
                  <a:lnTo>
                    <a:pt x="9097" y="2013"/>
                  </a:lnTo>
                  <a:cubicBezTo>
                    <a:pt x="9264" y="2013"/>
                    <a:pt x="9407" y="2084"/>
                    <a:pt x="9514" y="2203"/>
                  </a:cubicBezTo>
                  <a:lnTo>
                    <a:pt x="9812" y="2549"/>
                  </a:lnTo>
                  <a:cubicBezTo>
                    <a:pt x="9843" y="2586"/>
                    <a:pt x="9887" y="2604"/>
                    <a:pt x="9932" y="2604"/>
                  </a:cubicBezTo>
                  <a:cubicBezTo>
                    <a:pt x="9973" y="2604"/>
                    <a:pt x="10016" y="2589"/>
                    <a:pt x="10050" y="2560"/>
                  </a:cubicBezTo>
                  <a:cubicBezTo>
                    <a:pt x="10121" y="2501"/>
                    <a:pt x="10121" y="2394"/>
                    <a:pt x="10062" y="2322"/>
                  </a:cubicBezTo>
                  <a:lnTo>
                    <a:pt x="9764" y="1977"/>
                  </a:lnTo>
                  <a:cubicBezTo>
                    <a:pt x="9532" y="1709"/>
                    <a:pt x="9226" y="1676"/>
                    <a:pt x="9077" y="1676"/>
                  </a:cubicBezTo>
                  <a:cubicBezTo>
                    <a:pt x="9028" y="1676"/>
                    <a:pt x="8996" y="1679"/>
                    <a:pt x="8990" y="1679"/>
                  </a:cubicBezTo>
                  <a:lnTo>
                    <a:pt x="8990" y="1370"/>
                  </a:lnTo>
                  <a:cubicBezTo>
                    <a:pt x="8990" y="1275"/>
                    <a:pt x="8919" y="1203"/>
                    <a:pt x="8823" y="1203"/>
                  </a:cubicBezTo>
                  <a:lnTo>
                    <a:pt x="8799" y="1203"/>
                  </a:lnTo>
                  <a:lnTo>
                    <a:pt x="8799" y="834"/>
                  </a:lnTo>
                  <a:cubicBezTo>
                    <a:pt x="8799" y="370"/>
                    <a:pt x="8418" y="1"/>
                    <a:pt x="79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446;p35">
            <a:extLst>
              <a:ext uri="{FF2B5EF4-FFF2-40B4-BE49-F238E27FC236}">
                <a16:creationId xmlns:a16="http://schemas.microsoft.com/office/drawing/2014/main" id="{A03CF343-B60E-365F-1367-E27682F67970}"/>
              </a:ext>
            </a:extLst>
          </p:cNvPr>
          <p:cNvSpPr txBox="1">
            <a:spLocks/>
          </p:cNvSpPr>
          <p:nvPr/>
        </p:nvSpPr>
        <p:spPr>
          <a:xfrm>
            <a:off x="5792183" y="4616122"/>
            <a:ext cx="3069877" cy="256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US" sz="600" dirty="0"/>
              <a:t>https://www.cbc.ca/news/canada/calgary/calgary-er-wait-time-tracker-cbc-1.6701714</a:t>
            </a:r>
          </a:p>
        </p:txBody>
      </p:sp>
      <p:sp>
        <p:nvSpPr>
          <p:cNvPr id="28" name="Google Shape;446;p35">
            <a:extLst>
              <a:ext uri="{FF2B5EF4-FFF2-40B4-BE49-F238E27FC236}">
                <a16:creationId xmlns:a16="http://schemas.microsoft.com/office/drawing/2014/main" id="{3C53A136-7D5E-7FFF-7A09-30C02A988628}"/>
              </a:ext>
            </a:extLst>
          </p:cNvPr>
          <p:cNvSpPr txBox="1">
            <a:spLocks/>
          </p:cNvSpPr>
          <p:nvPr/>
        </p:nvSpPr>
        <p:spPr>
          <a:xfrm>
            <a:off x="768950" y="4610944"/>
            <a:ext cx="2384077" cy="256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US" sz="600" dirty="0"/>
              <a:t>https://www.albertahealthservices.ca/waittimes/Page14230.aspx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" grpId="0"/>
      <p:bldP spid="444" grpId="0" build="p"/>
      <p:bldP spid="445" grpId="0" build="p"/>
      <p:bldP spid="446" grpId="0" uiExpand="1" build="p"/>
      <p:bldP spid="10" grpId="0" animBg="1"/>
      <p:bldP spid="11" grpId="0" animBg="1"/>
      <p:bldP spid="12" grpId="0" animBg="1"/>
      <p:bldP spid="13" grpId="0" animBg="1"/>
      <p:bldP spid="26" grpId="0" uiExpand="1" build="p"/>
      <p:bldP spid="2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3"/>
          <p:cNvSpPr txBox="1">
            <a:spLocks noGrp="1"/>
          </p:cNvSpPr>
          <p:nvPr>
            <p:ph type="title"/>
          </p:nvPr>
        </p:nvSpPr>
        <p:spPr>
          <a:xfrm>
            <a:off x="1574575" y="2571750"/>
            <a:ext cx="5994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</a:t>
            </a:r>
            <a:endParaRPr dirty="0"/>
          </a:p>
        </p:txBody>
      </p:sp>
      <p:sp>
        <p:nvSpPr>
          <p:cNvPr id="409" name="Google Shape;409;p33"/>
          <p:cNvSpPr txBox="1">
            <a:spLocks noGrp="1"/>
          </p:cNvSpPr>
          <p:nvPr>
            <p:ph type="title" idx="2"/>
          </p:nvPr>
        </p:nvSpPr>
        <p:spPr>
          <a:xfrm>
            <a:off x="3856175" y="1729950"/>
            <a:ext cx="143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410" name="Google Shape;410;p33"/>
          <p:cNvGrpSpPr/>
          <p:nvPr/>
        </p:nvGrpSpPr>
        <p:grpSpPr>
          <a:xfrm>
            <a:off x="-100951" y="-895349"/>
            <a:ext cx="9041592" cy="6820244"/>
            <a:chOff x="96600" y="-74700"/>
            <a:chExt cx="7098125" cy="5354250"/>
          </a:xfrm>
        </p:grpSpPr>
        <p:sp>
          <p:nvSpPr>
            <p:cNvPr id="411" name="Google Shape;411;p33"/>
            <p:cNvSpPr/>
            <p:nvPr/>
          </p:nvSpPr>
          <p:spPr>
            <a:xfrm>
              <a:off x="96600" y="-74700"/>
              <a:ext cx="6880150" cy="5124875"/>
            </a:xfrm>
            <a:custGeom>
              <a:avLst/>
              <a:gdLst/>
              <a:ahLst/>
              <a:cxnLst/>
              <a:rect l="l" t="t" r="r" b="b"/>
              <a:pathLst>
                <a:path w="275206" h="204995" fill="none" extrusionOk="0">
                  <a:moveTo>
                    <a:pt x="239073" y="0"/>
                  </a:moveTo>
                  <a:cubicBezTo>
                    <a:pt x="235443" y="10614"/>
                    <a:pt x="231244" y="27482"/>
                    <a:pt x="236539" y="45445"/>
                  </a:cubicBezTo>
                  <a:cubicBezTo>
                    <a:pt x="244026" y="70804"/>
                    <a:pt x="253133" y="83267"/>
                    <a:pt x="263678" y="104654"/>
                  </a:cubicBezTo>
                  <a:cubicBezTo>
                    <a:pt x="275205" y="128050"/>
                    <a:pt x="263153" y="152633"/>
                    <a:pt x="244528" y="159184"/>
                  </a:cubicBezTo>
                  <a:cubicBezTo>
                    <a:pt x="217548" y="168679"/>
                    <a:pt x="193627" y="144986"/>
                    <a:pt x="155509" y="140033"/>
                  </a:cubicBezTo>
                  <a:cubicBezTo>
                    <a:pt x="147155" y="138938"/>
                    <a:pt x="139531" y="139052"/>
                    <a:pt x="132593" y="139965"/>
                  </a:cubicBezTo>
                  <a:cubicBezTo>
                    <a:pt x="125060" y="140924"/>
                    <a:pt x="107576" y="143731"/>
                    <a:pt x="91507" y="155303"/>
                  </a:cubicBezTo>
                  <a:cubicBezTo>
                    <a:pt x="76625" y="166009"/>
                    <a:pt x="66719" y="182854"/>
                    <a:pt x="47043" y="195225"/>
                  </a:cubicBezTo>
                  <a:cubicBezTo>
                    <a:pt x="31499" y="204994"/>
                    <a:pt x="8012" y="198306"/>
                    <a:pt x="0" y="192554"/>
                  </a:cubicBezTo>
                </a:path>
              </a:pathLst>
            </a:custGeom>
            <a:noFill/>
            <a:ln w="85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2407075" y="321325"/>
              <a:ext cx="4787650" cy="4958225"/>
            </a:xfrm>
            <a:custGeom>
              <a:avLst/>
              <a:gdLst/>
              <a:ahLst/>
              <a:cxnLst/>
              <a:rect l="l" t="t" r="r" b="b"/>
              <a:pathLst>
                <a:path w="191506" h="198329" fill="none" extrusionOk="0">
                  <a:moveTo>
                    <a:pt x="191505" y="0"/>
                  </a:moveTo>
                  <a:cubicBezTo>
                    <a:pt x="175391" y="9176"/>
                    <a:pt x="167630" y="15544"/>
                    <a:pt x="163773" y="26888"/>
                  </a:cubicBezTo>
                  <a:cubicBezTo>
                    <a:pt x="160121" y="37685"/>
                    <a:pt x="162791" y="52407"/>
                    <a:pt x="172104" y="72402"/>
                  </a:cubicBezTo>
                  <a:cubicBezTo>
                    <a:pt x="184589" y="99199"/>
                    <a:pt x="175413" y="121248"/>
                    <a:pt x="159139" y="130766"/>
                  </a:cubicBezTo>
                  <a:cubicBezTo>
                    <a:pt x="135583" y="144553"/>
                    <a:pt x="118190" y="130241"/>
                    <a:pt x="87856" y="127274"/>
                  </a:cubicBezTo>
                  <a:cubicBezTo>
                    <a:pt x="73909" y="125881"/>
                    <a:pt x="45195" y="129944"/>
                    <a:pt x="23625" y="150601"/>
                  </a:cubicBezTo>
                  <a:cubicBezTo>
                    <a:pt x="6529" y="166990"/>
                    <a:pt x="1644" y="187806"/>
                    <a:pt x="1" y="198329"/>
                  </a:cubicBezTo>
                </a:path>
              </a:pathLst>
            </a:custGeom>
            <a:noFill/>
            <a:ln w="457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238125" y="750425"/>
              <a:ext cx="6951450" cy="4315150"/>
            </a:xfrm>
            <a:custGeom>
              <a:avLst/>
              <a:gdLst/>
              <a:ahLst/>
              <a:cxnLst/>
              <a:rect l="l" t="t" r="r" b="b"/>
              <a:pathLst>
                <a:path w="278058" h="172606" fill="none" extrusionOk="0">
                  <a:moveTo>
                    <a:pt x="0" y="172605"/>
                  </a:moveTo>
                  <a:cubicBezTo>
                    <a:pt x="21045" y="167333"/>
                    <a:pt x="35630" y="151675"/>
                    <a:pt x="41245" y="136793"/>
                  </a:cubicBezTo>
                  <a:cubicBezTo>
                    <a:pt x="45970" y="124307"/>
                    <a:pt x="45970" y="113442"/>
                    <a:pt x="44350" y="87855"/>
                  </a:cubicBezTo>
                  <a:cubicBezTo>
                    <a:pt x="42181" y="53275"/>
                    <a:pt x="55990" y="31705"/>
                    <a:pt x="77332" y="26090"/>
                  </a:cubicBezTo>
                  <a:cubicBezTo>
                    <a:pt x="108260" y="17964"/>
                    <a:pt x="123348" y="39580"/>
                    <a:pt x="156627" y="52499"/>
                  </a:cubicBezTo>
                  <a:cubicBezTo>
                    <a:pt x="171920" y="58433"/>
                    <a:pt x="205565" y="62930"/>
                    <a:pt x="236402" y="46404"/>
                  </a:cubicBezTo>
                  <a:cubicBezTo>
                    <a:pt x="260825" y="33326"/>
                    <a:pt x="272899" y="11368"/>
                    <a:pt x="278058" y="1"/>
                  </a:cubicBezTo>
                </a:path>
              </a:pathLst>
            </a:custGeom>
            <a:noFill/>
            <a:ln w="5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68035373"/>
      </p:ext>
    </p:extLst>
  </p:cSld>
  <p:clrMapOvr>
    <a:masterClrMapping/>
  </p:clrMapOvr>
</p:sld>
</file>

<file path=ppt/theme/theme1.xml><?xml version="1.0" encoding="utf-8"?>
<a:theme xmlns:a="http://schemas.openxmlformats.org/drawingml/2006/main" name="Future Dusk Newsletter by Slidesgo">
  <a:themeElements>
    <a:clrScheme name="Simple Light">
      <a:dk1>
        <a:srgbClr val="F9F9FD"/>
      </a:dk1>
      <a:lt1>
        <a:srgbClr val="0E102F"/>
      </a:lt1>
      <a:dk2>
        <a:srgbClr val="3F3D6F"/>
      </a:dk2>
      <a:lt2>
        <a:srgbClr val="6968BD"/>
      </a:lt2>
      <a:accent1>
        <a:srgbClr val="81A7C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9F9F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1208</Words>
  <Application>Microsoft Office PowerPoint</Application>
  <PresentationFormat>On-screen Show (16:9)</PresentationFormat>
  <Paragraphs>135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Nunito Light</vt:lpstr>
      <vt:lpstr>Arial</vt:lpstr>
      <vt:lpstr>Bai Jamjuree Medium</vt:lpstr>
      <vt:lpstr>Barlow</vt:lpstr>
      <vt:lpstr>Proxima Nova</vt:lpstr>
      <vt:lpstr>Bai Jamjuree</vt:lpstr>
      <vt:lpstr>Future Dusk Newsletter by Slidesgo</vt:lpstr>
      <vt:lpstr>Slidesgo Final Pages</vt:lpstr>
      <vt:lpstr>Alberta ER Wait Times Analysis &amp; Predictive Modeling</vt:lpstr>
      <vt:lpstr>Agenda</vt:lpstr>
      <vt:lpstr>Introduction</vt:lpstr>
      <vt:lpstr>20 years in technology</vt:lpstr>
      <vt:lpstr>The Inspiration </vt:lpstr>
      <vt:lpstr>Uncovering ER Wait Time Trends and Patterns</vt:lpstr>
      <vt:lpstr>Data Acquisition</vt:lpstr>
      <vt:lpstr>Data Acquisition</vt:lpstr>
      <vt:lpstr>Approach</vt:lpstr>
      <vt:lpstr>PowerPoint Presentation</vt:lpstr>
      <vt:lpstr>Results &amp; Interpretation</vt:lpstr>
      <vt:lpstr>Top 10 Feature Importances</vt:lpstr>
      <vt:lpstr>PowerPoint Presentation</vt:lpstr>
      <vt:lpstr>Thank You!</vt:lpstr>
      <vt:lpstr>Appendix (Backup Slides)</vt:lpstr>
      <vt:lpstr>Scores from Best Model</vt:lpstr>
      <vt:lpstr>Future Plans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Alberta ER Wait Times Analysis &amp; Predictive Modeling</dc:title>
  <cp:lastModifiedBy>Julie Leung</cp:lastModifiedBy>
  <cp:revision>45</cp:revision>
  <dcterms:modified xsi:type="dcterms:W3CDTF">2023-12-07T02:08:31Z</dcterms:modified>
</cp:coreProperties>
</file>