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8" r:id="rId7"/>
    <p:sldId id="325" r:id="rId8"/>
    <p:sldId id="315" r:id="rId9"/>
    <p:sldId id="318" r:id="rId10"/>
    <p:sldId id="310" r:id="rId11"/>
    <p:sldId id="324" r:id="rId12"/>
    <p:sldId id="323" r:id="rId13"/>
    <p:sldId id="311" r:id="rId14"/>
    <p:sldId id="312" r:id="rId15"/>
    <p:sldId id="313" r:id="rId16"/>
    <p:sldId id="314" r:id="rId17"/>
    <p:sldId id="303" r:id="rId18"/>
    <p:sldId id="306" r:id="rId19"/>
    <p:sldId id="316" r:id="rId20"/>
    <p:sldId id="317" r:id="rId21"/>
    <p:sldId id="307" r:id="rId22"/>
    <p:sldId id="321" r:id="rId23"/>
    <p:sldId id="319" r:id="rId24"/>
    <p:sldId id="305" r:id="rId25"/>
    <p:sldId id="304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E89C3-FE06-48AE-B58E-3AAC754D4855}" v="28" dt="2023-10-04T03:19:5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Leung" userId="01bfd38fbf37af8c" providerId="LiveId" clId="{F71E89C3-FE06-48AE-B58E-3AAC754D4855}"/>
    <pc:docChg chg="undo redo custSel addSld delSld modSld sldOrd">
      <pc:chgData name="Julie Leung" userId="01bfd38fbf37af8c" providerId="LiveId" clId="{F71E89C3-FE06-48AE-B58E-3AAC754D4855}" dt="2023-10-04T21:04:05.517" v="13331" actId="2696"/>
      <pc:docMkLst>
        <pc:docMk/>
      </pc:docMkLst>
      <pc:sldChg chg="modSp mod">
        <pc:chgData name="Julie Leung" userId="01bfd38fbf37af8c" providerId="LiveId" clId="{F71E89C3-FE06-48AE-B58E-3AAC754D4855}" dt="2023-10-03T16:42:03.929" v="80" actId="27636"/>
        <pc:sldMkLst>
          <pc:docMk/>
          <pc:sldMk cId="193143965" sldId="298"/>
        </pc:sldMkLst>
        <pc:spChg chg="mod">
          <ac:chgData name="Julie Leung" userId="01bfd38fbf37af8c" providerId="LiveId" clId="{F71E89C3-FE06-48AE-B58E-3AAC754D4855}" dt="2023-10-03T16:40:46.082" v="28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Julie Leung" userId="01bfd38fbf37af8c" providerId="LiveId" clId="{F71E89C3-FE06-48AE-B58E-3AAC754D4855}" dt="2023-10-03T16:42:03.929" v="80" actId="27636"/>
          <ac:spMkLst>
            <pc:docMk/>
            <pc:sldMk cId="193143965" sldId="298"/>
            <ac:spMk id="3" creationId="{255E1F2F-E259-4EA8-9FFD-3A10AF541859}"/>
          </ac:spMkLst>
        </pc:spChg>
      </pc:sldChg>
      <pc:sldChg chg="modSp mod ord">
        <pc:chgData name="Julie Leung" userId="01bfd38fbf37af8c" providerId="LiveId" clId="{F71E89C3-FE06-48AE-B58E-3AAC754D4855}" dt="2023-10-04T20:06:31.984" v="13330"/>
        <pc:sldMkLst>
          <pc:docMk/>
          <pc:sldMk cId="1096584903" sldId="301"/>
        </pc:sldMkLst>
        <pc:spChg chg="mod">
          <ac:chgData name="Julie Leung" userId="01bfd38fbf37af8c" providerId="LiveId" clId="{F71E89C3-FE06-48AE-B58E-3AAC754D4855}" dt="2023-10-03T16:42:22.081" v="113" actId="20577"/>
          <ac:spMkLst>
            <pc:docMk/>
            <pc:sldMk cId="1096584903" sldId="301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1:34:14.335" v="7538" actId="12"/>
          <ac:spMkLst>
            <pc:docMk/>
            <pc:sldMk cId="1096584903" sldId="301"/>
            <ac:spMk id="3" creationId="{A5390A68-F4BF-59EA-6660-362D80B6376E}"/>
          </ac:spMkLst>
        </pc:spChg>
      </pc:sldChg>
      <pc:sldChg chg="addSp delSp modSp add del mod">
        <pc:chgData name="Julie Leung" userId="01bfd38fbf37af8c" providerId="LiveId" clId="{F71E89C3-FE06-48AE-B58E-3AAC754D4855}" dt="2023-10-03T18:13:32.446" v="421" actId="47"/>
        <pc:sldMkLst>
          <pc:docMk/>
          <pc:sldMk cId="1658447676" sldId="302"/>
        </pc:sldMkLst>
        <pc:spChg chg="mod">
          <ac:chgData name="Julie Leung" userId="01bfd38fbf37af8c" providerId="LiveId" clId="{F71E89C3-FE06-48AE-B58E-3AAC754D4855}" dt="2023-10-03T16:43:16.358" v="140" actId="20577"/>
          <ac:spMkLst>
            <pc:docMk/>
            <pc:sldMk cId="1658447676" sldId="302"/>
            <ac:spMk id="2" creationId="{2D9DAC91-FF8C-F355-6631-F646C0A7F6E0}"/>
          </ac:spMkLst>
        </pc:spChg>
        <pc:spChg chg="del">
          <ac:chgData name="Julie Leung" userId="01bfd38fbf37af8c" providerId="LiveId" clId="{F71E89C3-FE06-48AE-B58E-3AAC754D4855}" dt="2023-10-03T18:10:47.284" v="412" actId="478"/>
          <ac:spMkLst>
            <pc:docMk/>
            <pc:sldMk cId="1658447676" sldId="302"/>
            <ac:spMk id="3" creationId="{A5390A68-F4BF-59EA-6660-362D80B6376E}"/>
          </ac:spMkLst>
        </pc:spChg>
        <pc:picChg chg="add del mod">
          <ac:chgData name="Julie Leung" userId="01bfd38fbf37af8c" providerId="LiveId" clId="{F71E89C3-FE06-48AE-B58E-3AAC754D4855}" dt="2023-10-03T18:11:30.969" v="416" actId="478"/>
          <ac:picMkLst>
            <pc:docMk/>
            <pc:sldMk cId="1658447676" sldId="302"/>
            <ac:picMk id="5" creationId="{469B4616-33B5-6CC7-9BCA-96067A246B7A}"/>
          </ac:picMkLst>
        </pc:picChg>
      </pc:sldChg>
      <pc:sldChg chg="modSp add mod ord">
        <pc:chgData name="Julie Leung" userId="01bfd38fbf37af8c" providerId="LiveId" clId="{F71E89C3-FE06-48AE-B58E-3AAC754D4855}" dt="2023-10-04T20:06:18.498" v="13328"/>
        <pc:sldMkLst>
          <pc:docMk/>
          <pc:sldMk cId="1629585095" sldId="303"/>
        </pc:sldMkLst>
        <pc:spChg chg="mod">
          <ac:chgData name="Julie Leung" userId="01bfd38fbf37af8c" providerId="LiveId" clId="{F71E89C3-FE06-48AE-B58E-3AAC754D4855}" dt="2023-10-03T22:27:30.609" v="8850" actId="20577"/>
          <ac:spMkLst>
            <pc:docMk/>
            <pc:sldMk cId="1629585095" sldId="303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4T03:23:12.807" v="12979" actId="20577"/>
          <ac:spMkLst>
            <pc:docMk/>
            <pc:sldMk cId="1629585095" sldId="303"/>
            <ac:spMk id="3" creationId="{A5390A68-F4BF-59EA-6660-362D80B6376E}"/>
          </ac:spMkLst>
        </pc:spChg>
      </pc:sldChg>
      <pc:sldChg chg="modSp add mod ord">
        <pc:chgData name="Julie Leung" userId="01bfd38fbf37af8c" providerId="LiveId" clId="{F71E89C3-FE06-48AE-B58E-3AAC754D4855}" dt="2023-10-03T22:18:13.302" v="8818"/>
        <pc:sldMkLst>
          <pc:docMk/>
          <pc:sldMk cId="1158866653" sldId="304"/>
        </pc:sldMkLst>
        <pc:spChg chg="mod">
          <ac:chgData name="Julie Leung" userId="01bfd38fbf37af8c" providerId="LiveId" clId="{F71E89C3-FE06-48AE-B58E-3AAC754D4855}" dt="2023-10-03T16:43:59.737" v="218" actId="20577"/>
          <ac:spMkLst>
            <pc:docMk/>
            <pc:sldMk cId="1158866653" sldId="304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18:48:32.318" v="1758" actId="20577"/>
          <ac:spMkLst>
            <pc:docMk/>
            <pc:sldMk cId="1158866653" sldId="304"/>
            <ac:spMk id="3" creationId="{A5390A68-F4BF-59EA-6660-362D80B6376E}"/>
          </ac:spMkLst>
        </pc:spChg>
      </pc:sldChg>
      <pc:sldChg chg="modSp add mod ord">
        <pc:chgData name="Julie Leung" userId="01bfd38fbf37af8c" providerId="LiveId" clId="{F71E89C3-FE06-48AE-B58E-3AAC754D4855}" dt="2023-10-03T22:34:59.269" v="10150"/>
        <pc:sldMkLst>
          <pc:docMk/>
          <pc:sldMk cId="4178157094" sldId="305"/>
        </pc:sldMkLst>
        <pc:spChg chg="mod">
          <ac:chgData name="Julie Leung" userId="01bfd38fbf37af8c" providerId="LiveId" clId="{F71E89C3-FE06-48AE-B58E-3AAC754D4855}" dt="2023-10-03T16:44:39.171" v="255" actId="20577"/>
          <ac:spMkLst>
            <pc:docMk/>
            <pc:sldMk cId="4178157094" sldId="305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0:54:59.653" v="6569" actId="20577"/>
          <ac:spMkLst>
            <pc:docMk/>
            <pc:sldMk cId="4178157094" sldId="305"/>
            <ac:spMk id="3" creationId="{A5390A68-F4BF-59EA-6660-362D80B6376E}"/>
          </ac:spMkLst>
        </pc:spChg>
      </pc:sldChg>
      <pc:sldChg chg="modSp add mod">
        <pc:chgData name="Julie Leung" userId="01bfd38fbf37af8c" providerId="LiveId" clId="{F71E89C3-FE06-48AE-B58E-3AAC754D4855}" dt="2023-10-03T21:34:49.298" v="7560" actId="20577"/>
        <pc:sldMkLst>
          <pc:docMk/>
          <pc:sldMk cId="3243981227" sldId="306"/>
        </pc:sldMkLst>
        <pc:spChg chg="mod">
          <ac:chgData name="Julie Leung" userId="01bfd38fbf37af8c" providerId="LiveId" clId="{F71E89C3-FE06-48AE-B58E-3AAC754D4855}" dt="2023-10-03T16:45:24.651" v="301" actId="20577"/>
          <ac:spMkLst>
            <pc:docMk/>
            <pc:sldMk cId="3243981227" sldId="306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1:34:49.298" v="7560" actId="20577"/>
          <ac:spMkLst>
            <pc:docMk/>
            <pc:sldMk cId="3243981227" sldId="306"/>
            <ac:spMk id="3" creationId="{A5390A68-F4BF-59EA-6660-362D80B6376E}"/>
          </ac:spMkLst>
        </pc:spChg>
      </pc:sldChg>
      <pc:sldChg chg="modSp add mod">
        <pc:chgData name="Julie Leung" userId="01bfd38fbf37af8c" providerId="LiveId" clId="{F71E89C3-FE06-48AE-B58E-3AAC754D4855}" dt="2023-10-03T23:07:23.406" v="12901" actId="27636"/>
        <pc:sldMkLst>
          <pc:docMk/>
          <pc:sldMk cId="2677753799" sldId="307"/>
        </pc:sldMkLst>
        <pc:spChg chg="mod">
          <ac:chgData name="Julie Leung" userId="01bfd38fbf37af8c" providerId="LiveId" clId="{F71E89C3-FE06-48AE-B58E-3AAC754D4855}" dt="2023-10-03T16:45:47.550" v="357" actId="20577"/>
          <ac:spMkLst>
            <pc:docMk/>
            <pc:sldMk cId="2677753799" sldId="307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3:07:23.406" v="12901" actId="27636"/>
          <ac:spMkLst>
            <pc:docMk/>
            <pc:sldMk cId="2677753799" sldId="307"/>
            <ac:spMk id="3" creationId="{A5390A68-F4BF-59EA-6660-362D80B6376E}"/>
          </ac:spMkLst>
        </pc:spChg>
      </pc:sldChg>
      <pc:sldChg chg="addSp delSp modSp add mod">
        <pc:chgData name="Julie Leung" userId="01bfd38fbf37af8c" providerId="LiveId" clId="{F71E89C3-FE06-48AE-B58E-3AAC754D4855}" dt="2023-10-03T18:15:15.077" v="521" actId="27636"/>
        <pc:sldMkLst>
          <pc:docMk/>
          <pc:sldMk cId="2708665809" sldId="308"/>
        </pc:sldMkLst>
        <pc:spChg chg="del">
          <ac:chgData name="Julie Leung" userId="01bfd38fbf37af8c" providerId="LiveId" clId="{F71E89C3-FE06-48AE-B58E-3AAC754D4855}" dt="2023-10-03T18:11:35.252" v="417" actId="478"/>
          <ac:spMkLst>
            <pc:docMk/>
            <pc:sldMk cId="2708665809" sldId="308"/>
            <ac:spMk id="2" creationId="{2D9DAC91-FF8C-F355-6631-F646C0A7F6E0}"/>
          </ac:spMkLst>
        </pc:spChg>
        <pc:spChg chg="add del mod">
          <ac:chgData name="Julie Leung" userId="01bfd38fbf37af8c" providerId="LiveId" clId="{F71E89C3-FE06-48AE-B58E-3AAC754D4855}" dt="2023-10-03T18:11:38.979" v="418" actId="478"/>
          <ac:spMkLst>
            <pc:docMk/>
            <pc:sldMk cId="2708665809" sldId="308"/>
            <ac:spMk id="4" creationId="{3D2798FC-8590-3E59-745E-21A7DD7FFA5F}"/>
          </ac:spMkLst>
        </pc:spChg>
        <pc:spChg chg="add mod">
          <ac:chgData name="Julie Leung" userId="01bfd38fbf37af8c" providerId="LiveId" clId="{F71E89C3-FE06-48AE-B58E-3AAC754D4855}" dt="2023-10-03T18:14:48.127" v="474" actId="20577"/>
          <ac:spMkLst>
            <pc:docMk/>
            <pc:sldMk cId="2708665809" sldId="308"/>
            <ac:spMk id="6" creationId="{9E69CA1C-89A9-BDD2-EBDC-368EABE4B69E}"/>
          </ac:spMkLst>
        </pc:spChg>
        <pc:spChg chg="add mod">
          <ac:chgData name="Julie Leung" userId="01bfd38fbf37af8c" providerId="LiveId" clId="{F71E89C3-FE06-48AE-B58E-3AAC754D4855}" dt="2023-10-03T18:15:15.077" v="521" actId="27636"/>
          <ac:spMkLst>
            <pc:docMk/>
            <pc:sldMk cId="2708665809" sldId="308"/>
            <ac:spMk id="7" creationId="{2804DEBE-B199-54A6-A088-70F801906405}"/>
          </ac:spMkLst>
        </pc:spChg>
        <pc:picChg chg="mod">
          <ac:chgData name="Julie Leung" userId="01bfd38fbf37af8c" providerId="LiveId" clId="{F71E89C3-FE06-48AE-B58E-3AAC754D4855}" dt="2023-10-03T18:14:11.836" v="434" actId="1076"/>
          <ac:picMkLst>
            <pc:docMk/>
            <pc:sldMk cId="2708665809" sldId="308"/>
            <ac:picMk id="5" creationId="{469B4616-33B5-6CC7-9BCA-96067A246B7A}"/>
          </ac:picMkLst>
        </pc:picChg>
      </pc:sldChg>
      <pc:sldChg chg="modSp add del mod">
        <pc:chgData name="Julie Leung" userId="01bfd38fbf37af8c" providerId="LiveId" clId="{F71E89C3-FE06-48AE-B58E-3AAC754D4855}" dt="2023-10-03T18:14:29.572" v="439" actId="47"/>
        <pc:sldMkLst>
          <pc:docMk/>
          <pc:sldMk cId="2994491517" sldId="309"/>
        </pc:sldMkLst>
        <pc:spChg chg="mod">
          <ac:chgData name="Julie Leung" userId="01bfd38fbf37af8c" providerId="LiveId" clId="{F71E89C3-FE06-48AE-B58E-3AAC754D4855}" dt="2023-10-03T18:13:36.497" v="433" actId="20577"/>
          <ac:spMkLst>
            <pc:docMk/>
            <pc:sldMk cId="2994491517" sldId="309"/>
            <ac:spMk id="2" creationId="{2D9DAC91-FF8C-F355-6631-F646C0A7F6E0}"/>
          </ac:spMkLst>
        </pc:spChg>
      </pc:sldChg>
      <pc:sldChg chg="modSp add mod ord">
        <pc:chgData name="Julie Leung" userId="01bfd38fbf37af8c" providerId="LiveId" clId="{F71E89C3-FE06-48AE-B58E-3AAC754D4855}" dt="2023-10-03T22:18:13.302" v="8818"/>
        <pc:sldMkLst>
          <pc:docMk/>
          <pc:sldMk cId="3691716193" sldId="309"/>
        </pc:sldMkLst>
        <pc:spChg chg="mod">
          <ac:chgData name="Julie Leung" userId="01bfd38fbf37af8c" providerId="LiveId" clId="{F71E89C3-FE06-48AE-B58E-3AAC754D4855}" dt="2023-10-03T19:15:04.994" v="3239" actId="20577"/>
          <ac:spMkLst>
            <pc:docMk/>
            <pc:sldMk cId="3691716193" sldId="309"/>
            <ac:spMk id="3" creationId="{A5390A68-F4BF-59EA-6660-362D80B6376E}"/>
          </ac:spMkLst>
        </pc:spChg>
      </pc:sldChg>
      <pc:sldChg chg="modSp add mod">
        <pc:chgData name="Julie Leung" userId="01bfd38fbf37af8c" providerId="LiveId" clId="{F71E89C3-FE06-48AE-B58E-3AAC754D4855}" dt="2023-10-04T17:38:02.209" v="13021" actId="20577"/>
        <pc:sldMkLst>
          <pc:docMk/>
          <pc:sldMk cId="2505762798" sldId="310"/>
        </pc:sldMkLst>
        <pc:spChg chg="mod">
          <ac:chgData name="Julie Leung" userId="01bfd38fbf37af8c" providerId="LiveId" clId="{F71E89C3-FE06-48AE-B58E-3AAC754D4855}" dt="2023-10-03T23:00:39.303" v="12362" actId="20577"/>
          <ac:spMkLst>
            <pc:docMk/>
            <pc:sldMk cId="2505762798" sldId="310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4T17:38:02.209" v="13021" actId="20577"/>
          <ac:spMkLst>
            <pc:docMk/>
            <pc:sldMk cId="2505762798" sldId="310"/>
            <ac:spMk id="3" creationId="{A5390A68-F4BF-59EA-6660-362D80B6376E}"/>
          </ac:spMkLst>
        </pc:spChg>
      </pc:sldChg>
      <pc:sldChg chg="addSp delSp modSp add mod ord">
        <pc:chgData name="Julie Leung" userId="01bfd38fbf37af8c" providerId="LiveId" clId="{F71E89C3-FE06-48AE-B58E-3AAC754D4855}" dt="2023-10-04T03:13:56.572" v="12964" actId="14100"/>
        <pc:sldMkLst>
          <pc:docMk/>
          <pc:sldMk cId="3190796605" sldId="311"/>
        </pc:sldMkLst>
        <pc:spChg chg="mod">
          <ac:chgData name="Julie Leung" userId="01bfd38fbf37af8c" providerId="LiveId" clId="{F71E89C3-FE06-48AE-B58E-3AAC754D4855}" dt="2023-10-03T23:00:43.997" v="12363" actId="20577"/>
          <ac:spMkLst>
            <pc:docMk/>
            <pc:sldMk cId="3190796605" sldId="311"/>
            <ac:spMk id="2" creationId="{2D9DAC91-FF8C-F355-6631-F646C0A7F6E0}"/>
          </ac:spMkLst>
        </pc:spChg>
        <pc:spChg chg="del mod">
          <ac:chgData name="Julie Leung" userId="01bfd38fbf37af8c" providerId="LiveId" clId="{F71E89C3-FE06-48AE-B58E-3AAC754D4855}" dt="2023-10-03T20:27:10.028" v="4124" actId="22"/>
          <ac:spMkLst>
            <pc:docMk/>
            <pc:sldMk cId="3190796605" sldId="311"/>
            <ac:spMk id="3" creationId="{A5390A68-F4BF-59EA-6660-362D80B6376E}"/>
          </ac:spMkLst>
        </pc:spChg>
        <pc:spChg chg="add mod">
          <ac:chgData name="Julie Leung" userId="01bfd38fbf37af8c" providerId="LiveId" clId="{F71E89C3-FE06-48AE-B58E-3AAC754D4855}" dt="2023-10-04T03:13:45.009" v="12960" actId="478"/>
          <ac:spMkLst>
            <pc:docMk/>
            <pc:sldMk cId="3190796605" sldId="311"/>
            <ac:spMk id="7" creationId="{8DC078C1-9CCC-1192-1782-7CF379DAAF4E}"/>
          </ac:spMkLst>
        </pc:spChg>
        <pc:picChg chg="add del mod ord">
          <ac:chgData name="Julie Leung" userId="01bfd38fbf37af8c" providerId="LiveId" clId="{F71E89C3-FE06-48AE-B58E-3AAC754D4855}" dt="2023-10-04T03:13:45.009" v="12960" actId="478"/>
          <ac:picMkLst>
            <pc:docMk/>
            <pc:sldMk cId="3190796605" sldId="311"/>
            <ac:picMk id="5" creationId="{2F0CE2E9-2538-9B40-9248-DDC6A4C835F2}"/>
          </ac:picMkLst>
        </pc:picChg>
        <pc:picChg chg="add mod">
          <ac:chgData name="Julie Leung" userId="01bfd38fbf37af8c" providerId="LiveId" clId="{F71E89C3-FE06-48AE-B58E-3AAC754D4855}" dt="2023-10-04T03:13:56.572" v="12964" actId="14100"/>
          <ac:picMkLst>
            <pc:docMk/>
            <pc:sldMk cId="3190796605" sldId="311"/>
            <ac:picMk id="9" creationId="{20FAE606-D126-6A32-51C3-2FD8BB926BB2}"/>
          </ac:picMkLst>
        </pc:picChg>
      </pc:sldChg>
      <pc:sldChg chg="addSp delSp modSp add mod">
        <pc:chgData name="Julie Leung" userId="01bfd38fbf37af8c" providerId="LiveId" clId="{F71E89C3-FE06-48AE-B58E-3AAC754D4855}" dt="2023-10-04T17:39:41.820" v="13121" actId="20577"/>
        <pc:sldMkLst>
          <pc:docMk/>
          <pc:sldMk cId="3985711559" sldId="312"/>
        </pc:sldMkLst>
        <pc:spChg chg="mod">
          <ac:chgData name="Julie Leung" userId="01bfd38fbf37af8c" providerId="LiveId" clId="{F71E89C3-FE06-48AE-B58E-3AAC754D4855}" dt="2023-10-03T23:00:47.137" v="12364" actId="20577"/>
          <ac:spMkLst>
            <pc:docMk/>
            <pc:sldMk cId="3985711559" sldId="312"/>
            <ac:spMk id="2" creationId="{2D9DAC91-FF8C-F355-6631-F646C0A7F6E0}"/>
          </ac:spMkLst>
        </pc:spChg>
        <pc:spChg chg="add mod">
          <ac:chgData name="Julie Leung" userId="01bfd38fbf37af8c" providerId="LiveId" clId="{F71E89C3-FE06-48AE-B58E-3AAC754D4855}" dt="2023-10-04T17:39:41.820" v="13121" actId="20577"/>
          <ac:spMkLst>
            <pc:docMk/>
            <pc:sldMk cId="3985711559" sldId="312"/>
            <ac:spMk id="4" creationId="{8B84D099-8F7D-FE3F-36CF-8A7B9E5E82A8}"/>
          </ac:spMkLst>
        </pc:spChg>
        <pc:picChg chg="del">
          <ac:chgData name="Julie Leung" userId="01bfd38fbf37af8c" providerId="LiveId" clId="{F71E89C3-FE06-48AE-B58E-3AAC754D4855}" dt="2023-10-03T20:27:19.629" v="4126" actId="478"/>
          <ac:picMkLst>
            <pc:docMk/>
            <pc:sldMk cId="3985711559" sldId="312"/>
            <ac:picMk id="5" creationId="{2F0CE2E9-2538-9B40-9248-DDC6A4C835F2}"/>
          </ac:picMkLst>
        </pc:picChg>
      </pc:sldChg>
      <pc:sldChg chg="addSp modSp add mod">
        <pc:chgData name="Julie Leung" userId="01bfd38fbf37af8c" providerId="LiveId" clId="{F71E89C3-FE06-48AE-B58E-3AAC754D4855}" dt="2023-10-03T21:32:13.064" v="7356" actId="1076"/>
        <pc:sldMkLst>
          <pc:docMk/>
          <pc:sldMk cId="3709785710" sldId="313"/>
        </pc:sldMkLst>
        <pc:spChg chg="mod">
          <ac:chgData name="Julie Leung" userId="01bfd38fbf37af8c" providerId="LiveId" clId="{F71E89C3-FE06-48AE-B58E-3AAC754D4855}" dt="2023-10-03T21:31:36.602" v="7343" actId="20577"/>
          <ac:spMkLst>
            <pc:docMk/>
            <pc:sldMk cId="3709785710" sldId="313"/>
            <ac:spMk id="4" creationId="{8B84D099-8F7D-FE3F-36CF-8A7B9E5E82A8}"/>
          </ac:spMkLst>
        </pc:spChg>
        <pc:picChg chg="add mod">
          <ac:chgData name="Julie Leung" userId="01bfd38fbf37af8c" providerId="LiveId" clId="{F71E89C3-FE06-48AE-B58E-3AAC754D4855}" dt="2023-10-03T21:31:53.343" v="7350" actId="14100"/>
          <ac:picMkLst>
            <pc:docMk/>
            <pc:sldMk cId="3709785710" sldId="313"/>
            <ac:picMk id="5" creationId="{C70A5F44-0030-F41F-4E9B-30056C62DCC0}"/>
          </ac:picMkLst>
        </pc:picChg>
        <pc:picChg chg="add mod">
          <ac:chgData name="Julie Leung" userId="01bfd38fbf37af8c" providerId="LiveId" clId="{F71E89C3-FE06-48AE-B58E-3AAC754D4855}" dt="2023-10-03T21:32:00.612" v="7352" actId="14100"/>
          <ac:picMkLst>
            <pc:docMk/>
            <pc:sldMk cId="3709785710" sldId="313"/>
            <ac:picMk id="7" creationId="{D11577D9-DF82-27BD-FE4B-4239B284164B}"/>
          </ac:picMkLst>
        </pc:picChg>
        <pc:picChg chg="add mod">
          <ac:chgData name="Julie Leung" userId="01bfd38fbf37af8c" providerId="LiveId" clId="{F71E89C3-FE06-48AE-B58E-3AAC754D4855}" dt="2023-10-03T21:32:13.064" v="7356" actId="1076"/>
          <ac:picMkLst>
            <pc:docMk/>
            <pc:sldMk cId="3709785710" sldId="313"/>
            <ac:picMk id="9" creationId="{FC04EB99-8D80-45C8-F63C-2DE1E7A8D245}"/>
          </ac:picMkLst>
        </pc:picChg>
      </pc:sldChg>
      <pc:sldChg chg="modSp add mod">
        <pc:chgData name="Julie Leung" userId="01bfd38fbf37af8c" providerId="LiveId" clId="{F71E89C3-FE06-48AE-B58E-3AAC754D4855}" dt="2023-10-04T17:41:14.384" v="13324" actId="20577"/>
        <pc:sldMkLst>
          <pc:docMk/>
          <pc:sldMk cId="670317246" sldId="314"/>
        </pc:sldMkLst>
        <pc:spChg chg="mod">
          <ac:chgData name="Julie Leung" userId="01bfd38fbf37af8c" providerId="LiveId" clId="{F71E89C3-FE06-48AE-B58E-3AAC754D4855}" dt="2023-10-03T23:00:50.542" v="12365" actId="20577"/>
          <ac:spMkLst>
            <pc:docMk/>
            <pc:sldMk cId="670317246" sldId="314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4T17:41:14.384" v="13324" actId="20577"/>
          <ac:spMkLst>
            <pc:docMk/>
            <pc:sldMk cId="670317246" sldId="314"/>
            <ac:spMk id="4" creationId="{8B84D099-8F7D-FE3F-36CF-8A7B9E5E82A8}"/>
          </ac:spMkLst>
        </pc:spChg>
      </pc:sldChg>
      <pc:sldChg chg="addSp delSp modSp add mod">
        <pc:chgData name="Julie Leung" userId="01bfd38fbf37af8c" providerId="LiveId" clId="{F71E89C3-FE06-48AE-B58E-3AAC754D4855}" dt="2023-10-03T23:12:34.756" v="12910" actId="21"/>
        <pc:sldMkLst>
          <pc:docMk/>
          <pc:sldMk cId="1168200249" sldId="315"/>
        </pc:sldMkLst>
        <pc:spChg chg="mod">
          <ac:chgData name="Julie Leung" userId="01bfd38fbf37af8c" providerId="LiveId" clId="{F71E89C3-FE06-48AE-B58E-3AAC754D4855}" dt="2023-10-03T20:58:34.195" v="6898" actId="14100"/>
          <ac:spMkLst>
            <pc:docMk/>
            <pc:sldMk cId="1168200249" sldId="315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0:57:58.618" v="6875" actId="20577"/>
          <ac:spMkLst>
            <pc:docMk/>
            <pc:sldMk cId="1168200249" sldId="315"/>
            <ac:spMk id="3" creationId="{A5390A68-F4BF-59EA-6660-362D80B6376E}"/>
          </ac:spMkLst>
        </pc:spChg>
        <pc:picChg chg="add mod">
          <ac:chgData name="Julie Leung" userId="01bfd38fbf37af8c" providerId="LiveId" clId="{F71E89C3-FE06-48AE-B58E-3AAC754D4855}" dt="2023-10-03T20:58:22.020" v="6881" actId="1076"/>
          <ac:picMkLst>
            <pc:docMk/>
            <pc:sldMk cId="1168200249" sldId="315"/>
            <ac:picMk id="5" creationId="{62D4251D-393D-ACCA-5232-065488B11EC4}"/>
          </ac:picMkLst>
        </pc:picChg>
        <pc:picChg chg="add del mod">
          <ac:chgData name="Julie Leung" userId="01bfd38fbf37af8c" providerId="LiveId" clId="{F71E89C3-FE06-48AE-B58E-3AAC754D4855}" dt="2023-10-03T23:12:34.756" v="12910" actId="21"/>
          <ac:picMkLst>
            <pc:docMk/>
            <pc:sldMk cId="1168200249" sldId="315"/>
            <ac:picMk id="6" creationId="{29C61B3E-B876-C0A9-F741-4B992901FD9E}"/>
          </ac:picMkLst>
        </pc:picChg>
      </pc:sldChg>
      <pc:sldChg chg="addSp delSp modSp new mod">
        <pc:chgData name="Julie Leung" userId="01bfd38fbf37af8c" providerId="LiveId" clId="{F71E89C3-FE06-48AE-B58E-3AAC754D4855}" dt="2023-10-03T22:49:40.921" v="11850" actId="14100"/>
        <pc:sldMkLst>
          <pc:docMk/>
          <pc:sldMk cId="3267430834" sldId="316"/>
        </pc:sldMkLst>
        <pc:spChg chg="mod">
          <ac:chgData name="Julie Leung" userId="01bfd38fbf37af8c" providerId="LiveId" clId="{F71E89C3-FE06-48AE-B58E-3AAC754D4855}" dt="2023-10-03T21:35:17.892" v="7587" actId="20577"/>
          <ac:spMkLst>
            <pc:docMk/>
            <pc:sldMk cId="3267430834" sldId="316"/>
            <ac:spMk id="2" creationId="{C5FDE0E9-3B58-8EF9-E0C8-87185E1D67B8}"/>
          </ac:spMkLst>
        </pc:spChg>
        <pc:spChg chg="del">
          <ac:chgData name="Julie Leung" userId="01bfd38fbf37af8c" providerId="LiveId" clId="{F71E89C3-FE06-48AE-B58E-3AAC754D4855}" dt="2023-10-03T21:21:00.972" v="7331" actId="22"/>
          <ac:spMkLst>
            <pc:docMk/>
            <pc:sldMk cId="3267430834" sldId="316"/>
            <ac:spMk id="3" creationId="{0F166B21-492E-DC71-765A-EC4822E2BADA}"/>
          </ac:spMkLst>
        </pc:spChg>
        <pc:spChg chg="add mod">
          <ac:chgData name="Julie Leung" userId="01bfd38fbf37af8c" providerId="LiveId" clId="{F71E89C3-FE06-48AE-B58E-3AAC754D4855}" dt="2023-10-03T21:35:57.146" v="7676" actId="20577"/>
          <ac:spMkLst>
            <pc:docMk/>
            <pc:sldMk cId="3267430834" sldId="316"/>
            <ac:spMk id="6" creationId="{A3BA8F0D-46E4-0C62-5668-18F48A4DF7E2}"/>
          </ac:spMkLst>
        </pc:spChg>
        <pc:picChg chg="add mod ord">
          <ac:chgData name="Julie Leung" userId="01bfd38fbf37af8c" providerId="LiveId" clId="{F71E89C3-FE06-48AE-B58E-3AAC754D4855}" dt="2023-10-03T22:49:40.921" v="11850" actId="14100"/>
          <ac:picMkLst>
            <pc:docMk/>
            <pc:sldMk cId="3267430834" sldId="316"/>
            <ac:picMk id="5" creationId="{609C3611-0D2E-D590-90BB-022DDC2C8EF3}"/>
          </ac:picMkLst>
        </pc:picChg>
      </pc:sldChg>
      <pc:sldChg chg="addSp delSp modSp new mod">
        <pc:chgData name="Julie Leung" userId="01bfd38fbf37af8c" providerId="LiveId" clId="{F71E89C3-FE06-48AE-B58E-3AAC754D4855}" dt="2023-10-03T23:04:25.665" v="12519" actId="1076"/>
        <pc:sldMkLst>
          <pc:docMk/>
          <pc:sldMk cId="1866116442" sldId="317"/>
        </pc:sldMkLst>
        <pc:spChg chg="mod">
          <ac:chgData name="Julie Leung" userId="01bfd38fbf37af8c" providerId="LiveId" clId="{F71E89C3-FE06-48AE-B58E-3AAC754D4855}" dt="2023-10-03T23:04:25.665" v="12519" actId="1076"/>
          <ac:spMkLst>
            <pc:docMk/>
            <pc:sldMk cId="1866116442" sldId="317"/>
            <ac:spMk id="3" creationId="{2C9B04F0-7AC9-2BFF-6515-B94C514B91BA}"/>
          </ac:spMkLst>
        </pc:spChg>
        <pc:picChg chg="add del mod">
          <ac:chgData name="Julie Leung" userId="01bfd38fbf37af8c" providerId="LiveId" clId="{F71E89C3-FE06-48AE-B58E-3AAC754D4855}" dt="2023-10-03T21:29:07.517" v="7338" actId="478"/>
          <ac:picMkLst>
            <pc:docMk/>
            <pc:sldMk cId="1866116442" sldId="317"/>
            <ac:picMk id="5" creationId="{C2F5DA51-E2E5-63EC-E499-03B80EA99B33}"/>
          </ac:picMkLst>
        </pc:picChg>
        <pc:picChg chg="add mod">
          <ac:chgData name="Julie Leung" userId="01bfd38fbf37af8c" providerId="LiveId" clId="{F71E89C3-FE06-48AE-B58E-3AAC754D4855}" dt="2023-10-03T21:37:36.977" v="7908" actId="1076"/>
          <ac:picMkLst>
            <pc:docMk/>
            <pc:sldMk cId="1866116442" sldId="317"/>
            <ac:picMk id="7" creationId="{AE4A2463-66BD-6176-12B6-35045AE75AC0}"/>
          </ac:picMkLst>
        </pc:picChg>
        <pc:picChg chg="add mod ord">
          <ac:chgData name="Julie Leung" userId="01bfd38fbf37af8c" providerId="LiveId" clId="{F71E89C3-FE06-48AE-B58E-3AAC754D4855}" dt="2023-10-03T23:04:11.303" v="12484" actId="1076"/>
          <ac:picMkLst>
            <pc:docMk/>
            <pc:sldMk cId="1866116442" sldId="317"/>
            <ac:picMk id="9" creationId="{503503D2-062D-FE04-1B7D-1AC2745D1217}"/>
          </ac:picMkLst>
        </pc:picChg>
      </pc:sldChg>
      <pc:sldChg chg="modSp add mod">
        <pc:chgData name="Julie Leung" userId="01bfd38fbf37af8c" providerId="LiveId" clId="{F71E89C3-FE06-48AE-B58E-3AAC754D4855}" dt="2023-10-03T22:56:45.493" v="12226" actId="20577"/>
        <pc:sldMkLst>
          <pc:docMk/>
          <pc:sldMk cId="2707405324" sldId="318"/>
        </pc:sldMkLst>
        <pc:spChg chg="mod">
          <ac:chgData name="Julie Leung" userId="01bfd38fbf37af8c" providerId="LiveId" clId="{F71E89C3-FE06-48AE-B58E-3AAC754D4855}" dt="2023-10-03T22:56:45.493" v="12226" actId="20577"/>
          <ac:spMkLst>
            <pc:docMk/>
            <pc:sldMk cId="2707405324" sldId="318"/>
            <ac:spMk id="3" creationId="{A5390A68-F4BF-59EA-6660-362D80B6376E}"/>
          </ac:spMkLst>
        </pc:spChg>
      </pc:sldChg>
      <pc:sldChg chg="modSp add mod">
        <pc:chgData name="Julie Leung" userId="01bfd38fbf37af8c" providerId="LiveId" clId="{F71E89C3-FE06-48AE-B58E-3AAC754D4855}" dt="2023-10-03T23:55:29.148" v="12959" actId="20577"/>
        <pc:sldMkLst>
          <pc:docMk/>
          <pc:sldMk cId="3819628390" sldId="319"/>
        </pc:sldMkLst>
        <pc:spChg chg="mod">
          <ac:chgData name="Julie Leung" userId="01bfd38fbf37af8c" providerId="LiveId" clId="{F71E89C3-FE06-48AE-B58E-3AAC754D4855}" dt="2023-10-03T23:55:29.148" v="12959" actId="20577"/>
          <ac:spMkLst>
            <pc:docMk/>
            <pc:sldMk cId="3819628390" sldId="319"/>
            <ac:spMk id="2" creationId="{2D9DAC91-FF8C-F355-6631-F646C0A7F6E0}"/>
          </ac:spMkLst>
        </pc:spChg>
        <pc:spChg chg="mod">
          <ac:chgData name="Julie Leung" userId="01bfd38fbf37af8c" providerId="LiveId" clId="{F71E89C3-FE06-48AE-B58E-3AAC754D4855}" dt="2023-10-03T22:50:02.564" v="11854" actId="20577"/>
          <ac:spMkLst>
            <pc:docMk/>
            <pc:sldMk cId="3819628390" sldId="319"/>
            <ac:spMk id="3" creationId="{A5390A68-F4BF-59EA-6660-362D80B6376E}"/>
          </ac:spMkLst>
        </pc:spChg>
      </pc:sldChg>
      <pc:sldChg chg="add ord">
        <pc:chgData name="Julie Leung" userId="01bfd38fbf37af8c" providerId="LiveId" clId="{F71E89C3-FE06-48AE-B58E-3AAC754D4855}" dt="2023-10-03T22:41:43.847" v="11125"/>
        <pc:sldMkLst>
          <pc:docMk/>
          <pc:sldMk cId="1239940690" sldId="320"/>
        </pc:sldMkLst>
      </pc:sldChg>
      <pc:sldChg chg="addSp modSp add mod">
        <pc:chgData name="Julie Leung" userId="01bfd38fbf37af8c" providerId="LiveId" clId="{F71E89C3-FE06-48AE-B58E-3AAC754D4855}" dt="2023-10-03T22:51:31.400" v="11882" actId="14100"/>
        <pc:sldMkLst>
          <pc:docMk/>
          <pc:sldMk cId="4013735128" sldId="321"/>
        </pc:sldMkLst>
        <pc:spChg chg="mod">
          <ac:chgData name="Julie Leung" userId="01bfd38fbf37af8c" providerId="LiveId" clId="{F71E89C3-FE06-48AE-B58E-3AAC754D4855}" dt="2023-10-03T22:50:30.496" v="11879" actId="20577"/>
          <ac:spMkLst>
            <pc:docMk/>
            <pc:sldMk cId="4013735128" sldId="321"/>
            <ac:spMk id="2" creationId="{2D9DAC91-FF8C-F355-6631-F646C0A7F6E0}"/>
          </ac:spMkLst>
        </pc:spChg>
        <pc:picChg chg="add mod">
          <ac:chgData name="Julie Leung" userId="01bfd38fbf37af8c" providerId="LiveId" clId="{F71E89C3-FE06-48AE-B58E-3AAC754D4855}" dt="2023-10-03T22:51:31.400" v="11882" actId="14100"/>
          <ac:picMkLst>
            <pc:docMk/>
            <pc:sldMk cId="4013735128" sldId="321"/>
            <ac:picMk id="5" creationId="{299FA4B6-B292-0621-5F2E-C3F00F372AF4}"/>
          </ac:picMkLst>
        </pc:picChg>
      </pc:sldChg>
      <pc:sldChg chg="addSp delSp modSp add del mod ord">
        <pc:chgData name="Julie Leung" userId="01bfd38fbf37af8c" providerId="LiveId" clId="{F71E89C3-FE06-48AE-B58E-3AAC754D4855}" dt="2023-10-04T21:04:05.517" v="13331" actId="2696"/>
        <pc:sldMkLst>
          <pc:docMk/>
          <pc:sldMk cId="2128501928" sldId="322"/>
        </pc:sldMkLst>
        <pc:picChg chg="del">
          <ac:chgData name="Julie Leung" userId="01bfd38fbf37af8c" providerId="LiveId" clId="{F71E89C3-FE06-48AE-B58E-3AAC754D4855}" dt="2023-10-03T23:11:57.966" v="12903" actId="478"/>
          <ac:picMkLst>
            <pc:docMk/>
            <pc:sldMk cId="2128501928" sldId="322"/>
            <ac:picMk id="5" creationId="{62D4251D-393D-ACCA-5232-065488B11EC4}"/>
          </ac:picMkLst>
        </pc:picChg>
        <pc:picChg chg="add del mod">
          <ac:chgData name="Julie Leung" userId="01bfd38fbf37af8c" providerId="LiveId" clId="{F71E89C3-FE06-48AE-B58E-3AAC754D4855}" dt="2023-10-03T23:12:22.521" v="12907" actId="21"/>
          <ac:picMkLst>
            <pc:docMk/>
            <pc:sldMk cId="2128501928" sldId="322"/>
            <ac:picMk id="6" creationId="{88968229-C18D-4F23-0331-8A5D745181C1}"/>
          </ac:picMkLst>
        </pc:picChg>
        <pc:picChg chg="add mod">
          <ac:chgData name="Julie Leung" userId="01bfd38fbf37af8c" providerId="LiveId" clId="{F71E89C3-FE06-48AE-B58E-3AAC754D4855}" dt="2023-10-03T23:12:42.439" v="12914" actId="14100"/>
          <ac:picMkLst>
            <pc:docMk/>
            <pc:sldMk cId="2128501928" sldId="322"/>
            <ac:picMk id="7" creationId="{6C7B4D07-9A6A-6CD4-1E4D-4F8580E3036A}"/>
          </ac:picMkLst>
        </pc:picChg>
      </pc:sldChg>
      <pc:sldChg chg="modSp add mod">
        <pc:chgData name="Julie Leung" userId="01bfd38fbf37af8c" providerId="LiveId" clId="{F71E89C3-FE06-48AE-B58E-3AAC754D4855}" dt="2023-10-04T17:39:27.019" v="13120" actId="20577"/>
        <pc:sldMkLst>
          <pc:docMk/>
          <pc:sldMk cId="1220352728" sldId="323"/>
        </pc:sldMkLst>
        <pc:spChg chg="mod">
          <ac:chgData name="Julie Leung" userId="01bfd38fbf37af8c" providerId="LiveId" clId="{F71E89C3-FE06-48AE-B58E-3AAC754D4855}" dt="2023-10-04T17:39:27.019" v="13120" actId="20577"/>
          <ac:spMkLst>
            <pc:docMk/>
            <pc:sldMk cId="1220352728" sldId="323"/>
            <ac:spMk id="3" creationId="{A5390A68-F4BF-59EA-6660-362D80B6376E}"/>
          </ac:spMkLst>
        </pc:spChg>
      </pc:sldChg>
      <pc:sldChg chg="addSp delSp modSp add mod">
        <pc:chgData name="Julie Leung" userId="01bfd38fbf37af8c" providerId="LiveId" clId="{F71E89C3-FE06-48AE-B58E-3AAC754D4855}" dt="2023-10-03T23:20:30.640" v="12924" actId="14100"/>
        <pc:sldMkLst>
          <pc:docMk/>
          <pc:sldMk cId="2482304882" sldId="324"/>
        </pc:sldMkLst>
        <pc:spChg chg="add del mod">
          <ac:chgData name="Julie Leung" userId="01bfd38fbf37af8c" providerId="LiveId" clId="{F71E89C3-FE06-48AE-B58E-3AAC754D4855}" dt="2023-10-03T23:20:23.938" v="12922" actId="22"/>
          <ac:spMkLst>
            <pc:docMk/>
            <pc:sldMk cId="2482304882" sldId="324"/>
            <ac:spMk id="4" creationId="{42A2C1A1-AD30-FC6F-613B-A53ECB9ACF59}"/>
          </ac:spMkLst>
        </pc:spChg>
        <pc:picChg chg="del">
          <ac:chgData name="Julie Leung" userId="01bfd38fbf37af8c" providerId="LiveId" clId="{F71E89C3-FE06-48AE-B58E-3AAC754D4855}" dt="2023-10-03T23:19:05.471" v="12921" actId="478"/>
          <ac:picMkLst>
            <pc:docMk/>
            <pc:sldMk cId="2482304882" sldId="324"/>
            <ac:picMk id="5" creationId="{2F0CE2E9-2538-9B40-9248-DDC6A4C835F2}"/>
          </ac:picMkLst>
        </pc:picChg>
        <pc:picChg chg="add mod ord">
          <ac:chgData name="Julie Leung" userId="01bfd38fbf37af8c" providerId="LiveId" clId="{F71E89C3-FE06-48AE-B58E-3AAC754D4855}" dt="2023-10-03T23:20:30.640" v="12924" actId="14100"/>
          <ac:picMkLst>
            <pc:docMk/>
            <pc:sldMk cId="2482304882" sldId="324"/>
            <ac:picMk id="7" creationId="{EEE4EA4B-E3E2-38F1-1409-1AE0B6F8B36B}"/>
          </ac:picMkLst>
        </pc:picChg>
      </pc:sldChg>
      <pc:sldChg chg="addSp delSp modSp add mod">
        <pc:chgData name="Julie Leung" userId="01bfd38fbf37af8c" providerId="LiveId" clId="{F71E89C3-FE06-48AE-B58E-3AAC754D4855}" dt="2023-10-04T03:21:27.867" v="12977" actId="14100"/>
        <pc:sldMkLst>
          <pc:docMk/>
          <pc:sldMk cId="438665181" sldId="325"/>
        </pc:sldMkLst>
        <pc:picChg chg="add mod">
          <ac:chgData name="Julie Leung" userId="01bfd38fbf37af8c" providerId="LiveId" clId="{F71E89C3-FE06-48AE-B58E-3AAC754D4855}" dt="2023-10-04T03:21:27.867" v="12977" actId="14100"/>
          <ac:picMkLst>
            <pc:docMk/>
            <pc:sldMk cId="438665181" sldId="325"/>
            <ac:picMk id="5" creationId="{9CA08489-5297-8A3E-D6A8-557848BB43A0}"/>
          </ac:picMkLst>
        </pc:picChg>
        <pc:picChg chg="del">
          <ac:chgData name="Julie Leung" userId="01bfd38fbf37af8c" providerId="LiveId" clId="{F71E89C3-FE06-48AE-B58E-3AAC754D4855}" dt="2023-10-04T03:20:01.837" v="12966" actId="478"/>
          <ac:picMkLst>
            <pc:docMk/>
            <pc:sldMk cId="438665181" sldId="325"/>
            <ac:picMk id="7" creationId="{6C7B4D07-9A6A-6CD4-1E4D-4F8580E30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ecommerce 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Julie </a:t>
            </a:r>
            <a:r>
              <a:rPr lang="en-US" sz="1600" dirty="0" err="1"/>
              <a:t>leung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C078C1-9CCC-1192-1782-7CF379DA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AE606-D126-6A32-51C3-2FD8BB92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6" y="2108201"/>
            <a:ext cx="10632375" cy="38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D099-8F7D-FE3F-36CF-8A7B9E5E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“Top 10 Products Sold” based on total units differs significantly when generating this data from different data sources (1) analytics (</a:t>
            </a:r>
            <a:r>
              <a:rPr lang="en-US" dirty="0" err="1"/>
              <a:t>unitssold</a:t>
            </a:r>
            <a:r>
              <a:rPr lang="en-US" dirty="0"/>
              <a:t>), 2) </a:t>
            </a:r>
            <a:r>
              <a:rPr lang="en-US" dirty="0" err="1"/>
              <a:t>salesbysku</a:t>
            </a:r>
            <a:r>
              <a:rPr lang="en-US" dirty="0"/>
              <a:t> (</a:t>
            </a:r>
            <a:r>
              <a:rPr lang="en-US" dirty="0" err="1"/>
              <a:t>total_ordered</a:t>
            </a:r>
            <a:r>
              <a:rPr lang="en-US" dirty="0"/>
              <a:t>) or 3) products (</a:t>
            </a:r>
            <a:r>
              <a:rPr lang="en-US" dirty="0" err="1"/>
              <a:t>orderedquantity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Indoor Security Camera in top 10 regardless of data source.  Indicates validity?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Wildly different result sets highlight degree of data inconsistency.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Invites a revisit with cleaner data and additional investigation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71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- MINE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D099-8F7D-FE3F-36CF-8A7B9E5E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5F44-0030-F41F-4E9B-30056C6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2" y="269053"/>
            <a:ext cx="5538464" cy="340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577D9-DF82-27BD-FE4B-4239B284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2" y="3736410"/>
            <a:ext cx="3954856" cy="295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4EB99-8D80-45C8-F63C-2DE1E7A8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053"/>
            <a:ext cx="5606962" cy="43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D099-8F7D-FE3F-36CF-8A7B9E5E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No obvious trending pattern for dates with higher-than-average visits.</a:t>
            </a:r>
          </a:p>
          <a:p>
            <a:pPr marL="749808" lvl="1" indent="-457200"/>
            <a:r>
              <a:rPr lang="en-US" dirty="0"/>
              <a:t>Data set limited to 2017 May – August.</a:t>
            </a:r>
          </a:p>
          <a:p>
            <a:pPr marL="749808" lvl="1" indent="-457200"/>
            <a:r>
              <a:rPr lang="en-US" dirty="0"/>
              <a:t>Highest visits (over average) around May Long Weekend.  Targeted marketing to translate to sales?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31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Client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Highest transaction revenue (driven by “</a:t>
            </a:r>
            <a:r>
              <a:rPr lang="en-US" dirty="0" err="1"/>
              <a:t>unitssold</a:t>
            </a:r>
            <a:r>
              <a:rPr lang="en-US" dirty="0"/>
              <a:t>” values from analytics) in “Unknown” location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shows extent of missing location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 9 highest transactions from US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possibilities for growth from other locations, potential relative saturation in 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obvious patterns apparent to “naked eye” for the below questions (result sets in report)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follow-on statistical or graphical analysis valuable; definite need for data integrity improvements (</a:t>
            </a:r>
            <a:r>
              <a:rPr lang="en-US" dirty="0" err="1"/>
              <a:t>analytics.unitssold</a:t>
            </a:r>
            <a:r>
              <a:rPr lang="en-US" dirty="0"/>
              <a:t> averages 1.xx causes switch to using quantities from </a:t>
            </a:r>
            <a:r>
              <a:rPr lang="en-US" dirty="0" err="1"/>
              <a:t>allsessions</a:t>
            </a:r>
            <a:r>
              <a:rPr lang="en-US" dirty="0"/>
              <a:t>, products, </a:t>
            </a:r>
            <a:r>
              <a:rPr lang="en-US" dirty="0" err="1"/>
              <a:t>salesbysku</a:t>
            </a:r>
            <a:r>
              <a:rPr lang="en-US" dirty="0"/>
              <a:t>):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Average number products ordered each city, country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Categories of products ordered from each city, country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Best-selling products per city, country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Effect of Revenue on “Impact” (using </a:t>
            </a:r>
            <a:r>
              <a:rPr lang="en-US" dirty="0" err="1"/>
              <a:t>sentimentscores</a:t>
            </a:r>
            <a:r>
              <a:rPr lang="en-US" dirty="0"/>
              <a:t> * </a:t>
            </a:r>
            <a:r>
              <a:rPr lang="en-US" dirty="0" err="1"/>
              <a:t>sentimentmagnitudes</a:t>
            </a:r>
            <a:r>
              <a:rPr lang="en-US" dirty="0"/>
              <a:t> * quantity)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“Revenue effect on Impact?”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value in obtaining true impact data such as dollars invested in community infrastructure, dollars invested in charity, employment statistics in countries in which we operate.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58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confirm integrity after automated data cleaning.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run as preliminary exploratory data analysis (EDA) to understand:</a:t>
            </a:r>
          </a:p>
          <a:p>
            <a:pPr marL="749808" lvl="1" indent="-457200"/>
            <a:r>
              <a:rPr lang="en-US" dirty="0"/>
              <a:t>What columns might be set as PK/FK</a:t>
            </a:r>
          </a:p>
          <a:p>
            <a:pPr marL="749808" lvl="1" indent="-457200"/>
            <a:r>
              <a:rPr lang="en-US" dirty="0"/>
              <a:t>What columns can be used to JOIN tables even if PK/FK constraints not met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To confirm that import into PostgreSQL was complete (row count excluding headers).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E0E9-3B58-8EF9-E0C8-87185E1D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C3611-0D2E-D590-90BB-022DDC2C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" y="3103928"/>
            <a:ext cx="12068232" cy="126673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BA8F0D-46E4-0C62-5668-18F48A4DF7E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Confirm column transformation correct for every row:</a:t>
            </a:r>
          </a:p>
        </p:txBody>
      </p:sp>
    </p:spTree>
    <p:extLst>
      <p:ext uri="{BB962C8B-B14F-4D97-AF65-F5344CB8AC3E}">
        <p14:creationId xmlns:p14="http://schemas.microsoft.com/office/powerpoint/2010/main" val="326743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503D2-062D-FE04-1B7D-1AC2745D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01" y="4878270"/>
            <a:ext cx="586821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54C34-388A-EB75-85EA-2172801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04F0-7AC9-2BFF-6515-B94C514B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53"/>
            <a:ext cx="10058400" cy="3760891"/>
          </a:xfrm>
        </p:spPr>
        <p:txBody>
          <a:bodyPr/>
          <a:lstStyle/>
          <a:p>
            <a:r>
              <a:rPr lang="en-US" dirty="0"/>
              <a:t>Example: Confirm correct number and name of columns in </a:t>
            </a:r>
            <a:r>
              <a:rPr lang="en-US" dirty="0" err="1"/>
              <a:t>allsessions_clean</a:t>
            </a:r>
            <a:r>
              <a:rPr lang="en-US" dirty="0"/>
              <a:t> as </a:t>
            </a:r>
            <a:r>
              <a:rPr lang="en-US" dirty="0" err="1"/>
              <a:t>allsessions</a:t>
            </a:r>
            <a:r>
              <a:rPr lang="en-US" dirty="0"/>
              <a:t> using </a:t>
            </a:r>
            <a:r>
              <a:rPr lang="en-US" dirty="0" err="1"/>
              <a:t>information_schema</a:t>
            </a:r>
            <a:r>
              <a:rPr lang="en-US" dirty="0"/>
              <a:t> metadata: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A2463-66BD-6176-12B6-35045AE7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848586"/>
            <a:ext cx="12192000" cy="41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Further Investigation:</a:t>
            </a:r>
          </a:p>
          <a:p>
            <a:r>
              <a:rPr lang="en-US" dirty="0"/>
              <a:t>- More thorough data cleaning:  outlier detection and removal</a:t>
            </a:r>
          </a:p>
          <a:p>
            <a:r>
              <a:rPr lang="en-US" dirty="0"/>
              <a:t>- Confer with “the business” to understand:</a:t>
            </a:r>
          </a:p>
          <a:p>
            <a:pPr lvl="1"/>
            <a:r>
              <a:rPr lang="en-US" dirty="0"/>
              <a:t>additional cleaning steps</a:t>
            </a:r>
          </a:p>
          <a:p>
            <a:pPr lvl="1"/>
            <a:r>
              <a:rPr lang="en-US" dirty="0"/>
              <a:t>which tables valid for which questions</a:t>
            </a:r>
          </a:p>
          <a:p>
            <a:pPr lvl="1"/>
            <a:r>
              <a:rPr lang="en-US" dirty="0"/>
              <a:t>augment existing data</a:t>
            </a:r>
          </a:p>
          <a:p>
            <a:r>
              <a:rPr lang="en-US" dirty="0"/>
              <a:t>-Graphical visualization or statistical analysis of some results for significant but subtle trends where results inconclusive to “naked eye”:</a:t>
            </a:r>
          </a:p>
          <a:p>
            <a:pPr lvl="1"/>
            <a:r>
              <a:rPr lang="en-US" dirty="0"/>
              <a:t>Average num products ordered per city, country (Client Q2)</a:t>
            </a:r>
          </a:p>
          <a:p>
            <a:pPr lvl="1"/>
            <a:r>
              <a:rPr lang="en-US" dirty="0"/>
              <a:t># products ordered per category for each city, country (Client Q3)</a:t>
            </a:r>
          </a:p>
          <a:p>
            <a:pPr lvl="1"/>
            <a:r>
              <a:rPr lang="en-US" dirty="0"/>
              <a:t>Top selling product in each city, country, Q4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FA4B6-B292-0621-5F2E-C3F00F37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0" y="2027646"/>
            <a:ext cx="7617289" cy="41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and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project on data from an ecommerce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4 CSV files of data:  products, </a:t>
            </a:r>
            <a:r>
              <a:rPr lang="en-US" dirty="0" err="1"/>
              <a:t>salesbysku</a:t>
            </a:r>
            <a:r>
              <a:rPr lang="en-US" dirty="0"/>
              <a:t>, </a:t>
            </a:r>
            <a:r>
              <a:rPr lang="en-US" dirty="0" err="1"/>
              <a:t>allsessions</a:t>
            </a:r>
            <a:r>
              <a:rPr lang="en-US" dirty="0"/>
              <a:t>,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Import, Clean, and QA Data (PostgreSQL).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Examine and analyze data, and see what insights can be derived.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Client also asked for 5 specific questions to be answered.</a:t>
            </a:r>
          </a:p>
        </p:txBody>
      </p:sp>
    </p:spTree>
    <p:extLst>
      <p:ext uri="{BB962C8B-B14F-4D97-AF65-F5344CB8AC3E}">
        <p14:creationId xmlns:p14="http://schemas.microsoft.com/office/powerpoint/2010/main" val="10965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2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Highest transaction revenues – mostly from US in top 9.  Largest number is from “Unknown” demonstrating poor quality of data].  Could focus on other parts of world, maybe US approaching saturation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obvious pattern for avg num products ordered in each city, country.  Indicates missing data for city needs to be fixed to get better insights, and that analytics </a:t>
            </a:r>
            <a:r>
              <a:rPr lang="en-US" dirty="0" err="1"/>
              <a:t>unitssold</a:t>
            </a:r>
            <a:r>
              <a:rPr lang="en-US" dirty="0"/>
              <a:t> data is not likely accurate (1.xxx averages), so switched to use of </a:t>
            </a:r>
            <a:r>
              <a:rPr lang="en-US" dirty="0" err="1"/>
              <a:t>allsessions</a:t>
            </a:r>
            <a:r>
              <a:rPr lang="en-US" dirty="0"/>
              <a:t>/</a:t>
            </a:r>
            <a:r>
              <a:rPr lang="en-US" dirty="0" err="1"/>
              <a:t>salesbysku</a:t>
            </a:r>
            <a:r>
              <a:rPr lang="en-US" dirty="0"/>
              <a:t>/products.  Highlights graphical </a:t>
            </a:r>
            <a:r>
              <a:rPr lang="en-US" dirty="0" err="1"/>
              <a:t>repersentations</a:t>
            </a:r>
            <a:r>
              <a:rPr lang="en-US" dirty="0"/>
              <a:t>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obvious eyeball patterns for categories of products ordered from each city/country (q3) and best-selling products per city/country (q4).  Histogram and statistical analysis to see better, and more reliable location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Guesses at “impact” question – using sentiment scores/magnitude * quantity.  No clear correlation between revenue and “fake impact calc”.  Would be more interesting if we had true impact data like investment in community infrastructure, charities, employment #s.</a:t>
            </a:r>
          </a:p>
        </p:txBody>
      </p:sp>
    </p:spTree>
    <p:extLst>
      <p:ext uri="{BB962C8B-B14F-4D97-AF65-F5344CB8AC3E}">
        <p14:creationId xmlns:p14="http://schemas.microsoft.com/office/powerpoint/2010/main" val="417815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Caveats (Dataset Observations)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revenues using analytics, shifted gears to using </a:t>
            </a:r>
            <a:r>
              <a:rPr lang="en-US" dirty="0" err="1"/>
              <a:t>allsessions</a:t>
            </a:r>
            <a:r>
              <a:rPr lang="en-US" dirty="0"/>
              <a:t> because </a:t>
            </a:r>
            <a:r>
              <a:rPr lang="en-US" dirty="0" err="1"/>
              <a:t>analytics.unitssold</a:t>
            </a:r>
            <a:r>
              <a:rPr lang="en-US" dirty="0"/>
              <a:t> “filtering for rows where </a:t>
            </a:r>
            <a:r>
              <a:rPr lang="en-US" dirty="0" err="1"/>
              <a:t>unitssold</a:t>
            </a:r>
            <a:r>
              <a:rPr lang="en-US" dirty="0"/>
              <a:t> is &gt; 0 OR NOT NULL cuts out more than 3M rows of usable data, and gives us mostly tiny averages of 1.xxx.”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Q2-4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Join </a:t>
            </a:r>
            <a:r>
              <a:rPr lang="en-US" dirty="0" err="1"/>
              <a:t>allsessions</a:t>
            </a:r>
            <a:r>
              <a:rPr lang="en-US" dirty="0"/>
              <a:t>, </a:t>
            </a:r>
            <a:r>
              <a:rPr lang="en-US" dirty="0" err="1"/>
              <a:t>salesbysku</a:t>
            </a:r>
            <a:r>
              <a:rPr lang="en-US" dirty="0"/>
              <a:t>,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JOINS to preserve max rows from </a:t>
            </a:r>
            <a:r>
              <a:rPr lang="en-US" dirty="0" err="1"/>
              <a:t>allsessions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“on the fly” data clean on joined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priority </a:t>
            </a:r>
            <a:r>
              <a:rPr lang="en-US" dirty="0" err="1"/>
              <a:t>salesbysku.total_ordered</a:t>
            </a:r>
            <a:r>
              <a:rPr lang="en-US" dirty="0"/>
              <a:t> &gt;&gt; </a:t>
            </a:r>
            <a:r>
              <a:rPr lang="en-US" dirty="0" err="1"/>
              <a:t>products.orderedquantity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Priority products.name &gt;&gt; (cleaned) allsessions.v2productname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“on the fly” data clean on cities, countries for more meaningful grouping/results</a:t>
            </a:r>
          </a:p>
        </p:txBody>
      </p:sp>
    </p:spTree>
    <p:extLst>
      <p:ext uri="{BB962C8B-B14F-4D97-AF65-F5344CB8AC3E}">
        <p14:creationId xmlns:p14="http://schemas.microsoft.com/office/powerpoint/2010/main" val="115886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Caveats (Dataset Observations)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 querying sticks to one table (products) (2 Q, #1/#2), analytics (2 Q, #3/#5), as MAYBE it is more accurate to stick to one table and not joins where there isn’t referential integrity and there are differing numbers (such as </a:t>
            </a:r>
            <a:r>
              <a:rPr lang="en-US" dirty="0" err="1"/>
              <a:t>analytics.unitssold</a:t>
            </a:r>
            <a:r>
              <a:rPr lang="en-US" dirty="0"/>
              <a:t>/</a:t>
            </a:r>
            <a:r>
              <a:rPr lang="en-US" dirty="0" err="1"/>
              <a:t>salesbysku.total_ordered</a:t>
            </a:r>
            <a:r>
              <a:rPr lang="en-US" dirty="0"/>
              <a:t>/</a:t>
            </a:r>
            <a:r>
              <a:rPr lang="en-US" dirty="0" err="1"/>
              <a:t>products.orderedquantity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10 products sold: 3 different slices of the data/tables: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MOST ACCURATE: primarily using analytics (joining to products to get product name) and inner join to </a:t>
            </a:r>
            <a:r>
              <a:rPr lang="en-US" dirty="0" err="1"/>
              <a:t>allsessions</a:t>
            </a:r>
            <a:r>
              <a:rPr lang="en-US" dirty="0"/>
              <a:t> to “</a:t>
            </a:r>
            <a:r>
              <a:rPr lang="en-US" dirty="0" err="1"/>
              <a:t>credify</a:t>
            </a:r>
            <a:r>
              <a:rPr lang="en-US" dirty="0"/>
              <a:t>” analytics rows (limit to those that have supporting rows in </a:t>
            </a:r>
            <a:r>
              <a:rPr lang="en-US" dirty="0" err="1"/>
              <a:t>allsessions</a:t>
            </a:r>
            <a:r>
              <a:rPr lang="en-US" dirty="0"/>
              <a:t>).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Salesbysku</a:t>
            </a:r>
            <a:r>
              <a:rPr lang="en-US" dirty="0"/>
              <a:t> table (singular table only) to see how it compares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Products table only to see how it compares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(analytics) only from May-June-Aug 2017 so is limited.  No idea what dates </a:t>
            </a:r>
            <a:r>
              <a:rPr lang="en-US" dirty="0" err="1"/>
              <a:t>salesbysku</a:t>
            </a:r>
            <a:r>
              <a:rPr lang="en-US" dirty="0"/>
              <a:t> covers or products.  </a:t>
            </a:r>
            <a:r>
              <a:rPr lang="en-US" dirty="0" err="1"/>
              <a:t>Allsessions</a:t>
            </a:r>
            <a:r>
              <a:rPr lang="en-US" dirty="0"/>
              <a:t> is wider date range (1 year 2016 08 01 to 2017 08 01)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7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B4616-33B5-6CC7-9BCA-96067A24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603"/>
            <a:ext cx="12192000" cy="52662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69CA1C-89A9-BDD2-EBDC-368EABE4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2" y="90781"/>
            <a:ext cx="10058400" cy="688736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Flow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04DEBE-B199-54A6-A088-70F801906405}"/>
              </a:ext>
            </a:extLst>
          </p:cNvPr>
          <p:cNvSpPr txBox="1">
            <a:spLocks/>
          </p:cNvSpPr>
          <p:nvPr/>
        </p:nvSpPr>
        <p:spPr>
          <a:xfrm>
            <a:off x="973122" y="279324"/>
            <a:ext cx="10981190" cy="688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_____________________________________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66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48247" cy="1450757"/>
          </a:xfrm>
        </p:spPr>
        <p:txBody>
          <a:bodyPr/>
          <a:lstStyle/>
          <a:p>
            <a:r>
              <a:rPr lang="en-US" dirty="0"/>
              <a:t>Example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08489-5297-8A3E-D6A8-557848BB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7" y="-77492"/>
            <a:ext cx="2488039" cy="71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48247" cy="1450757"/>
          </a:xfrm>
        </p:spPr>
        <p:txBody>
          <a:bodyPr/>
          <a:lstStyle/>
          <a:p>
            <a:r>
              <a:rPr lang="en-US" dirty="0"/>
              <a:t>Example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4251D-393D-ACCA-5232-065488B1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0" y="286603"/>
            <a:ext cx="5669730" cy="59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Caveats (Dataset Observations)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Quality non-optimal.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Referential integrity and data completeness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Insights derived from the data may not be completely valid.</a:t>
            </a:r>
          </a:p>
          <a:p>
            <a:pPr marL="0" indent="0">
              <a:buNone/>
            </a:pPr>
            <a:r>
              <a:rPr lang="en-US" dirty="0"/>
              <a:t>Increased Inaccuracy Resulting from JOINs Across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Done to obtain combined information for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lead to more inaccurate results given differing timespans of data from different tables.</a:t>
            </a:r>
          </a:p>
          <a:p>
            <a:pPr marL="0" indent="0">
              <a:buNone/>
            </a:pPr>
            <a:r>
              <a:rPr lang="en-US" dirty="0"/>
              <a:t>Insights derived primarily from singular tables may yield slightly more valid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Consultant-Generated questions focused on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4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have an inventory problem.</a:t>
            </a:r>
          </a:p>
          <a:p>
            <a:pPr marL="749808" lvl="1" indent="-457200"/>
            <a:r>
              <a:rPr lang="en-US" dirty="0"/>
              <a:t>Inventory and Procurement processes could benefit from process improvement and/or re-engineering to mitigate CSAT impact</a:t>
            </a:r>
          </a:p>
          <a:p>
            <a:pPr marL="749808" lvl="1" indent="-457200"/>
            <a:r>
              <a:rPr lang="en-US" dirty="0"/>
              <a:t>15 products with significant negative surplus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Purchasing Department top priority should be procuring more of GGOEGFSR022099: “Kick Ball”.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E4EA4B-E3E2-38F1-1409-1AE0B6F8B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81" y="2179018"/>
            <a:ext cx="11832746" cy="3279673"/>
          </a:xfrm>
        </p:spPr>
      </p:pic>
    </p:spTree>
    <p:extLst>
      <p:ext uri="{BB962C8B-B14F-4D97-AF65-F5344CB8AC3E}">
        <p14:creationId xmlns:p14="http://schemas.microsoft.com/office/powerpoint/2010/main" val="24823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AC91-FF8C-F355-6631-F646C0A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Consultant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0A68-F4BF-59EA-6660-362D80B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2 most effective marketing channels are “Referral” and “Direct”</a:t>
            </a:r>
          </a:p>
          <a:p>
            <a:pPr marL="749808" lvl="1" indent="-457200"/>
            <a:r>
              <a:rPr lang="en-US" dirty="0"/>
              <a:t>Top by both total number of units sold and average price of units sold. </a:t>
            </a:r>
          </a:p>
          <a:p>
            <a:pPr marL="749808" lvl="1" indent="-457200"/>
            <a:r>
              <a:rPr lang="en-US" dirty="0"/>
              <a:t>Continue doing what we’re doing with these channels.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“Affiliates” channel has lowest ranking on total units sold, but 3</a:t>
            </a:r>
            <a:r>
              <a:rPr lang="en-US" baseline="30000" dirty="0"/>
              <a:t>rd</a:t>
            </a:r>
            <a:r>
              <a:rPr lang="en-US" dirty="0"/>
              <a:t> highest average price.</a:t>
            </a:r>
          </a:p>
          <a:p>
            <a:pPr marL="749808" lvl="1" indent="-457200"/>
            <a:r>
              <a:rPr lang="en-US" dirty="0"/>
              <a:t>Possible quick win to invest in this channel development.</a:t>
            </a:r>
          </a:p>
          <a:p>
            <a:pPr marL="749808" lvl="1" indent="-457200"/>
            <a:r>
              <a:rPr lang="en-US" dirty="0"/>
              <a:t>Targeted adjustments towards increasing volume sold could have disproportionate impact.</a:t>
            </a:r>
            <a:endParaRPr lang="en-CA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527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{8FFB27E7-F248-48B2-B6CE-79EA688038F9}tf22712842_win32</Template>
  <TotalTime>1705</TotalTime>
  <Words>1275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Custom</vt:lpstr>
      <vt:lpstr>ecommerce Data Insights</vt:lpstr>
      <vt:lpstr>Project Purpose and Goals</vt:lpstr>
      <vt:lpstr>Process Flow</vt:lpstr>
      <vt:lpstr>Example Cleaning</vt:lpstr>
      <vt:lpstr>Example Cleaning</vt:lpstr>
      <vt:lpstr>Assumptions and Caveats (Dataset Observations)</vt:lpstr>
      <vt:lpstr>Insights – Consultant</vt:lpstr>
      <vt:lpstr>Insights – Consultant</vt:lpstr>
      <vt:lpstr>Insights – Consultant</vt:lpstr>
      <vt:lpstr>Insights – Consultant</vt:lpstr>
      <vt:lpstr>Insights – Consultant</vt:lpstr>
      <vt:lpstr>Insights - MINE</vt:lpstr>
      <vt:lpstr>Insights – Consultant</vt:lpstr>
      <vt:lpstr>Insights – Client Questions</vt:lpstr>
      <vt:lpstr>QA Process</vt:lpstr>
      <vt:lpstr>QA</vt:lpstr>
      <vt:lpstr>PowerPoint Presentation</vt:lpstr>
      <vt:lpstr>Next Steps</vt:lpstr>
      <vt:lpstr>Questions?</vt:lpstr>
      <vt:lpstr>Back-Up Slides</vt:lpstr>
      <vt:lpstr>Insights</vt:lpstr>
      <vt:lpstr>Assumptions and Caveats (Dataset Observations)</vt:lpstr>
      <vt:lpstr>Assumptions and Caveats (Dataset Observations)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Julie Leung</dc:creator>
  <cp:lastModifiedBy>Julie Leung</cp:lastModifiedBy>
  <cp:revision>2</cp:revision>
  <dcterms:created xsi:type="dcterms:W3CDTF">2023-10-03T16:38:59Z</dcterms:created>
  <dcterms:modified xsi:type="dcterms:W3CDTF">2023-10-04T21:09:17Z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