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4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카프카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980728"/>
            <a:ext cx="391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https://kafka.apache.org/downloads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카프카 다운로드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139704" cy="435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404664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로커에서 카프카 구동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040" y="34290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bin\windows\zookeeper-server-start.bat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zookeeper.properties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3040" y="378904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bin\windows\kafka-server-start.bat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server.properties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4221088"/>
            <a:ext cx="749379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873647"/>
            <a:ext cx="7560840" cy="255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카프카 시작.</vt:lpstr>
      <vt:lpstr>슬라이드 2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Windows 사용자</cp:lastModifiedBy>
  <cp:revision>9</cp:revision>
  <dcterms:created xsi:type="dcterms:W3CDTF">2006-10-05T04:04:58Z</dcterms:created>
  <dcterms:modified xsi:type="dcterms:W3CDTF">2017-11-14T10:36:56Z</dcterms:modified>
</cp:coreProperties>
</file>