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>
      <p:cViewPr varScale="1">
        <p:scale>
          <a:sx n="83" d="100"/>
          <a:sy n="83" d="100"/>
        </p:scale>
        <p:origin x="307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9C047-F308-478C-9037-C68AA02BE077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854DA-E0FE-4ED1-AB69-48A888CB15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574F-42BA-4F2A-A48E-0F0763901FB6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9F38F-3A78-49D5-A480-D10D47254D5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F145-2956-4C5A-929A-C05E75373063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24DF-D51A-43EC-97C3-347CC5154EE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855C0-EA7A-4C87-8288-A8C5D371D2A5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DF939-F1B9-4983-9BAB-A527E24D805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4858F-13C6-4308-9A6A-23EA51B6AE98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5863-A564-462F-BDDF-5B38E825843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B0C52-75B3-4E90-A9AC-DE8783CF0440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8AC2-7E77-4A69-9F14-785601E8A7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2C44-BC1E-4647-96F8-9D4024703053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88B4A-E635-4CF0-8CD2-167A03CD455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E74F7-8D8D-46C3-891A-8DE135566E65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9535-08EF-4B64-A39B-02EA96560E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2D479-D334-4F83-B408-DA11311D881D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CC0FC-1830-4306-9CDD-D5837F4A61B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F04F2-A0AA-42E4-8D94-61A57215DBA5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1450-631A-4E8A-A725-F75979D76E7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B29FE-EC95-4233-BDDF-FD27A6AF4C9C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55B0B-E1A2-4E47-BC1D-DA79F09D6F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2420A5-51BF-4621-A5D7-C01E84F2511C}" type="datetimeFigureOut">
              <a:rPr lang="ko-KR" altLang="en-US"/>
              <a:pPr>
                <a:defRPr/>
              </a:pPr>
              <a:t>2019. 6. 28.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FB4B44-1032-4C7D-93DC-DA953BD2EC7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534988" y="179388"/>
            <a:ext cx="58229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200" u="sng" dirty="0">
                <a:latin typeface="HY견고딕" pitchFamily="18" charset="-127"/>
                <a:ea typeface="HY견고딕" pitchFamily="18" charset="-127"/>
              </a:rPr>
              <a:t>포스코 한마당 체육관 단체 이용 신청서</a:t>
            </a: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188913" y="755650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● 부서단위 체육행사는 반드시 부서장 승인 후 메일 발송하여 주시기 바랍니다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78784"/>
              </p:ext>
            </p:extLst>
          </p:nvPr>
        </p:nvGraphicFramePr>
        <p:xfrm>
          <a:off x="188913" y="1187450"/>
          <a:ext cx="6480720" cy="7703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09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이용신청</a:t>
                      </a:r>
                      <a:endParaRPr lang="en-US" altLang="ko-KR" sz="13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행사내용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부서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명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 </a:t>
                      </a:r>
                      <a:endParaRPr lang="en-US" altLang="ko-KR" sz="11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부서 장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명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동호회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명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동호회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대표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신청자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명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직번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신청자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연락처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신청자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행사명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이용일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시간</a:t>
                      </a:r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참석인원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대관 내역</a:t>
                      </a:r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경기장 전체</a:t>
                      </a:r>
                      <a:r>
                        <a:rPr lang="en-US" altLang="ko-KR" sz="1100" dirty="0"/>
                        <a:t>,  </a:t>
                      </a:r>
                      <a:r>
                        <a:rPr lang="ko-KR" altLang="en-US" sz="1100" u="none" dirty="0"/>
                        <a:t>배드민턴</a:t>
                      </a:r>
                      <a:r>
                        <a:rPr lang="ko-KR" altLang="en-US" sz="1100" u="sng" dirty="0"/>
                        <a:t>     </a:t>
                      </a:r>
                      <a:r>
                        <a:rPr lang="ko-KR" altLang="en-US" sz="1100" u="none" dirty="0"/>
                        <a:t>면</a:t>
                      </a:r>
                      <a:r>
                        <a:rPr lang="en-US" altLang="ko-KR" sz="1100" dirty="0"/>
                        <a:t>,  </a:t>
                      </a:r>
                      <a:r>
                        <a:rPr lang="ko-KR" altLang="en-US" sz="1100" dirty="0"/>
                        <a:t>당구</a:t>
                      </a:r>
                      <a:r>
                        <a:rPr lang="ko-KR" altLang="en-US" sz="1100" u="sng" dirty="0"/>
                        <a:t>     </a:t>
                      </a:r>
                      <a:r>
                        <a:rPr lang="ko-KR" altLang="en-US" sz="1100" dirty="0"/>
                        <a:t>대</a:t>
                      </a:r>
                      <a:r>
                        <a:rPr lang="en-US" altLang="ko-KR" sz="1100" dirty="0"/>
                        <a:t>,  </a:t>
                      </a:r>
                      <a:r>
                        <a:rPr lang="ko-KR" altLang="en-US" sz="1100" dirty="0"/>
                        <a:t>탁구</a:t>
                      </a:r>
                      <a:r>
                        <a:rPr lang="ko-KR" altLang="en-US" sz="1100" u="sng" dirty="0"/>
                        <a:t>     </a:t>
                      </a:r>
                      <a:r>
                        <a:rPr lang="ko-KR" altLang="en-US" sz="1100" dirty="0"/>
                        <a:t>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행사 내용</a:t>
                      </a:r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대관신청</a:t>
                      </a:r>
                      <a:endParaRPr lang="en-US" altLang="ko-KR" sz="13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342900" indent="-342900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이용 대상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회사 공식행사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회사 부서단위 체육행사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당구 동호회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행사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이용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신청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회사차원 행사 및 직원에 한해 단체 이용 및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신청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가능합니다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100" dirty="0"/>
                        <a:t>3. </a:t>
                      </a:r>
                      <a:r>
                        <a:rPr lang="ko-KR" altLang="en-US" sz="1100" dirty="0"/>
                        <a:t>이용방법 및 절차</a:t>
                      </a:r>
                      <a:r>
                        <a:rPr lang="en-US" altLang="ko-KR" sz="1100" baseline="0" dirty="0"/>
                        <a:t>         </a:t>
                      </a:r>
                      <a:r>
                        <a:rPr lang="en-US" altLang="ko-KR" sz="11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※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담당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행정섭외그룹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(054-220-1155)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ea"/>
                        <a:buNone/>
                      </a:pPr>
                      <a:r>
                        <a:rPr lang="ko-KR" altLang="en-US" sz="1100" baseline="0" dirty="0"/>
                        <a:t>  ① 한마당체육관 홈페이지 대관 스케줄</a:t>
                      </a:r>
                      <a:r>
                        <a:rPr lang="en-US" altLang="ko-KR" sz="1100" baseline="0" dirty="0"/>
                        <a:t>(</a:t>
                      </a:r>
                      <a:r>
                        <a:rPr lang="ko-KR" altLang="en-US" sz="1100" baseline="0" dirty="0"/>
                        <a:t>예약 현황</a:t>
                      </a:r>
                      <a:r>
                        <a:rPr lang="en-US" altLang="ko-KR" sz="1100" baseline="0" dirty="0"/>
                        <a:t>) </a:t>
                      </a:r>
                      <a:r>
                        <a:rPr lang="ko-KR" altLang="en-US" sz="1100" baseline="0" dirty="0"/>
                        <a:t>확인</a:t>
                      </a:r>
                      <a:r>
                        <a:rPr lang="en-US" altLang="ko-KR" sz="1100" baseline="0" dirty="0"/>
                        <a:t>.</a:t>
                      </a:r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ea"/>
                        <a:buNone/>
                      </a:pPr>
                      <a:r>
                        <a:rPr lang="ko-KR" altLang="en-US" sz="1100" baseline="0" dirty="0"/>
                        <a:t>  ② 신청서 메일발송</a:t>
                      </a:r>
                      <a:r>
                        <a:rPr lang="en-US" altLang="ko-KR" sz="1100" baseline="0" dirty="0"/>
                        <a:t>(</a:t>
                      </a:r>
                      <a:r>
                        <a:rPr lang="ko-KR" altLang="en-US" sz="1100" baseline="0" dirty="0"/>
                        <a:t>회사행사는 부서장 승인 후</a:t>
                      </a:r>
                      <a:r>
                        <a:rPr lang="en-US" altLang="ko-KR" sz="1100" baseline="0" dirty="0"/>
                        <a:t>) </a:t>
                      </a:r>
                      <a:r>
                        <a:rPr lang="en-US" altLang="ko-KR" sz="1100" baseline="0" dirty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100" baseline="0" dirty="0">
                          <a:sym typeface="Wingdings" pitchFamily="2" charset="2"/>
                        </a:rPr>
                        <a:t>홈페이지 대관스케줄 확인</a:t>
                      </a:r>
                      <a:r>
                        <a:rPr lang="en-US" altLang="ko-KR" sz="1100" baseline="0" dirty="0"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aseline="0" dirty="0">
                          <a:sym typeface="Wingdings" pitchFamily="2" charset="2"/>
                        </a:rPr>
                        <a:t> </a:t>
                      </a:r>
                      <a:endParaRPr lang="en-US" altLang="ko-KR" sz="1100" baseline="0" dirty="0"/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ea"/>
                        <a:buNone/>
                      </a:pPr>
                      <a:r>
                        <a:rPr lang="ko-KR" altLang="en-US" sz="1100" baseline="0" dirty="0"/>
                        <a:t>  ③ 시설이용 </a:t>
                      </a:r>
                      <a:r>
                        <a:rPr lang="en-US" altLang="ko-KR" sz="1100" baseline="0" dirty="0"/>
                        <a:t>: </a:t>
                      </a:r>
                      <a:r>
                        <a:rPr lang="ko-KR" altLang="en-US" sz="1100" baseline="0" dirty="0"/>
                        <a:t>체육관 안내데스크 방문 후 사원증 및 신청서 제시 후 입장</a:t>
                      </a:r>
                      <a:r>
                        <a:rPr lang="en-US" altLang="ko-KR" sz="1100" baseline="0" dirty="0"/>
                        <a:t>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준수사항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대관신청 후 이용 가능하며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체육관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ea typeface="+mn-ea"/>
                        </a:rPr>
                        <a:t>內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음식물 반입은 일체 금합니다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장비 설치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철거는 담당자와 협의 하시고 안전상태 필히 확인 바랍니다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운동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ea typeface="+mn-ea"/>
                        </a:rPr>
                        <a:t>前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준비운동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운동화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운동복 착용 후 이용바랍니다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구두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착용 금지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   ※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0000FF"/>
                          </a:solidFill>
                        </a:rPr>
                        <a:t>바닥이 검은색 운동화</a:t>
                      </a:r>
                      <a:r>
                        <a:rPr lang="ko-KR" altLang="en-US" sz="1100" b="1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rgbClr val="0000FF"/>
                          </a:solidFill>
                        </a:rPr>
                        <a:t>착용 금지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운동中 동반자 및 타인에게 방해되는 언행은 금하여 주시기 바랍니다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샤워장 이용시 규칙 준수와 청결 상태 유지에 협조 바랍니다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대관신청 취소는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이용일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일 전까지 가능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담당자 확인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위반시 패널티 부여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상기 수칙을 준수하여 주시고 위반시 발생되는 사고에 대하여 본 체육관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에서는 일체 책임지지 않으며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미준수 회원에게는 퇴장을 명할 수 있습니다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8847">
                <a:tc gridSpan="5"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30000"/>
                        </a:lnSpc>
                        <a:buFont typeface="Arial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회사 공식 행사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부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공장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체육 행사 시 무상 이용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스텝부서는 팀 단위 사용 제한합니다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회사행사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부서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는 공평한 이용 기회를 부여하고자 아래와 같이 횟수를 제한합니다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 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 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주경기장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구기종목 포함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 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배드민턴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 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탁구장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배드민턴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탁구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이내 신청 가능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이외 코트는 직원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).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 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동호인 행사는 체육관 사정이 허락되는 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대관 횟수와 관계없이 신청 가능합니다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○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포스코 그룹사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협력사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1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회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년 대관 이용 가능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</a:rPr>
                        <a:t>공평한 이용 기회 부여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배드민턴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탁구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당구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구기종목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예약은 사용일 기준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회사행사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), 15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동호회행사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전부터 선착순 접수 가능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 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배드민턴 동호회 예약은 홈페이지 참조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동호인 및 사외기관 대관 신청 시 실비 사용 금액 부과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전기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급수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냉난방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청소 등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342900" indent="-342900" algn="l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00" name="직사각형 4"/>
          <p:cNvSpPr>
            <a:spLocks noChangeArrowheads="1"/>
          </p:cNvSpPr>
          <p:nvPr/>
        </p:nvSpPr>
        <p:spPr bwMode="auto">
          <a:xfrm>
            <a:off x="115888" y="8640763"/>
            <a:ext cx="66262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기타 협조 사항은 한마당체육관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층 운영사무실로 연락바랍니다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. Tel: 054) 221–9282 ~ 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8913" y="1176338"/>
            <a:ext cx="6480175" cy="22336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332</Words>
  <Application>Microsoft Macintosh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HY견고딕</vt:lpstr>
      <vt:lpstr>Arial</vt:lpstr>
      <vt:lpstr>Wingdings</vt:lpstr>
      <vt:lpstr>Office 테마</vt:lpstr>
      <vt:lpstr>PowerPoint 프레젠테이션</vt:lpstr>
    </vt:vector>
  </TitlesOfParts>
  <Company>Samsung Electronics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SEC</dc:creator>
  <cp:lastModifiedBy>Microsoft Office 사용자</cp:lastModifiedBy>
  <cp:revision>141</cp:revision>
  <dcterms:created xsi:type="dcterms:W3CDTF">2011-07-04T10:48:29Z</dcterms:created>
  <dcterms:modified xsi:type="dcterms:W3CDTF">2019-06-28T05:04:18Z</dcterms:modified>
</cp:coreProperties>
</file>