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13BB-280C-4CB0-99CE-66C26CA5B35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E722-28C0-41EE-A018-398AEA11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7150" y="1168400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Microphone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7150" y="2165350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Tone Decoder Bank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2700" y="2165350"/>
            <a:ext cx="66040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Digital Pots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806575" y="180975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0" y="2343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86000" y="2626996"/>
            <a:ext cx="266700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27150" y="3165475"/>
            <a:ext cx="18859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8051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85595" y="28067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88615" y="28067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57400" y="28067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27150" y="4165600"/>
            <a:ext cx="18859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Keyboard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9890" y="2165350"/>
            <a:ext cx="18859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PSoC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86000" y="381000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24" idx="1"/>
          </p:cNvCxnSpPr>
          <p:nvPr/>
        </p:nvCxnSpPr>
        <p:spPr>
          <a:xfrm flipV="1">
            <a:off x="3213100" y="2486025"/>
            <a:ext cx="986790" cy="1000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5" idx="1"/>
          </p:cNvCxnSpPr>
          <p:nvPr/>
        </p:nvCxnSpPr>
        <p:spPr>
          <a:xfrm flipV="1">
            <a:off x="2270125" y="1485900"/>
            <a:ext cx="25425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12665" y="1165225"/>
            <a:ext cx="66040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66360" y="1806575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40604" y="3162300"/>
            <a:ext cx="66040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173980" y="2817495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40604" y="4159250"/>
            <a:ext cx="66040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Speaker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73980" y="380365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2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1918" y="406400"/>
            <a:ext cx="3169666" cy="353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9066" y="436023"/>
            <a:ext cx="189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8051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2134" y="866680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digital pot values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5497" y="866680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Calculate frequency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2280984" y="1187355"/>
            <a:ext cx="8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8693" y="791367"/>
            <a:ext cx="87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If LM567 output activated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3085497" y="1669401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Calculate frequency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2"/>
            <a:endCxn id="15" idx="0"/>
          </p:cNvCxnSpPr>
          <p:nvPr/>
        </p:nvCxnSpPr>
        <p:spPr>
          <a:xfrm>
            <a:off x="3564922" y="1508030"/>
            <a:ext cx="0" cy="16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620520" y="1570970"/>
            <a:ext cx="389005" cy="369439"/>
          </a:xfrm>
          <a:custGeom>
            <a:avLst/>
            <a:gdLst>
              <a:gd name="connsiteX0" fmla="*/ 0 w 389005"/>
              <a:gd name="connsiteY0" fmla="*/ 9704 h 369439"/>
              <a:gd name="connsiteX1" fmla="*/ 97536 w 389005"/>
              <a:gd name="connsiteY1" fmla="*/ 320600 h 369439"/>
              <a:gd name="connsiteX2" fmla="*/ 286512 w 389005"/>
              <a:gd name="connsiteY2" fmla="*/ 338888 h 369439"/>
              <a:gd name="connsiteX3" fmla="*/ 377952 w 389005"/>
              <a:gd name="connsiteY3" fmla="*/ 27992 h 369439"/>
              <a:gd name="connsiteX4" fmla="*/ 384048 w 389005"/>
              <a:gd name="connsiteY4" fmla="*/ 34088 h 36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05" h="369439">
                <a:moveTo>
                  <a:pt x="0" y="9704"/>
                </a:moveTo>
                <a:cubicBezTo>
                  <a:pt x="24892" y="137720"/>
                  <a:pt x="49784" y="265736"/>
                  <a:pt x="97536" y="320600"/>
                </a:cubicBezTo>
                <a:cubicBezTo>
                  <a:pt x="145288" y="375464"/>
                  <a:pt x="239776" y="387656"/>
                  <a:pt x="286512" y="338888"/>
                </a:cubicBezTo>
                <a:cubicBezTo>
                  <a:pt x="333248" y="290120"/>
                  <a:pt x="361696" y="78792"/>
                  <a:pt x="377952" y="27992"/>
                </a:cubicBezTo>
                <a:cubicBezTo>
                  <a:pt x="394208" y="-22808"/>
                  <a:pt x="389128" y="5640"/>
                  <a:pt x="384048" y="3408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4"/>
          </p:cNvCxnSpPr>
          <p:nvPr/>
        </p:nvCxnSpPr>
        <p:spPr>
          <a:xfrm flipV="1">
            <a:off x="2004568" y="1508030"/>
            <a:ext cx="32512" cy="9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0"/>
          </p:cNvCxnSpPr>
          <p:nvPr/>
        </p:nvCxnSpPr>
        <p:spPr>
          <a:xfrm flipH="1" flipV="1">
            <a:off x="1602740" y="1508030"/>
            <a:ext cx="17780" cy="72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35596" y="2854277"/>
            <a:ext cx="1249107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 8255 ports for pressed keys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41" idx="1"/>
          </p:cNvCxnSpPr>
          <p:nvPr/>
        </p:nvCxnSpPr>
        <p:spPr>
          <a:xfrm>
            <a:off x="2584703" y="3174952"/>
            <a:ext cx="500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5497" y="2854277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Calculate pressed notes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1" idx="3"/>
          </p:cNvCxnSpPr>
          <p:nvPr/>
        </p:nvCxnSpPr>
        <p:spPr>
          <a:xfrm flipV="1">
            <a:off x="4044347" y="2596896"/>
            <a:ext cx="1186021" cy="578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</p:cNvCxnSpPr>
          <p:nvPr/>
        </p:nvCxnSpPr>
        <p:spPr>
          <a:xfrm>
            <a:off x="4044347" y="1990076"/>
            <a:ext cx="593010" cy="6068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8381" y="2402421"/>
            <a:ext cx="877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To </a:t>
            </a:r>
            <a:r>
              <a:rPr lang="en-US" sz="800" dirty="0" err="1" smtClean="0"/>
              <a:t>PSoC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97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1918" y="406400"/>
            <a:ext cx="4532122" cy="533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3204" y="414001"/>
            <a:ext cx="189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PSoC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2134" y="866680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Sample audio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1708" y="866211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Store in buffer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2280984" y="1186886"/>
            <a:ext cx="650724" cy="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1708" y="1785942"/>
            <a:ext cx="958850" cy="772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markers at local maxima, separated by measured period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3411133" y="1507561"/>
            <a:ext cx="0" cy="27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86579" y="3882111"/>
            <a:ext cx="1249107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Shift and overlap-add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1708" y="2904660"/>
            <a:ext cx="958850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Window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8920" y="2174891"/>
            <a:ext cx="2696544" cy="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0360" y="1956764"/>
            <a:ext cx="929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From 8051</a:t>
            </a:r>
            <a:endParaRPr lang="en-US" sz="800" dirty="0"/>
          </a:p>
        </p:txBody>
      </p:sp>
      <p:cxnSp>
        <p:nvCxnSpPr>
          <p:cNvPr id="43" name="Straight Arrow Connector 42"/>
          <p:cNvCxnSpPr>
            <a:stCxn id="10" idx="2"/>
            <a:endCxn id="17" idx="0"/>
          </p:cNvCxnSpPr>
          <p:nvPr/>
        </p:nvCxnSpPr>
        <p:spPr>
          <a:xfrm>
            <a:off x="3411133" y="2558474"/>
            <a:ext cx="0" cy="3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11132" y="3535925"/>
            <a:ext cx="0" cy="3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45464" y="4854149"/>
            <a:ext cx="945094" cy="64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Resample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411132" y="4523461"/>
            <a:ext cx="0" cy="34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3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9961</TotalTime>
  <Words>59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2017-04-11T00:49:04Z</dcterms:created>
  <dcterms:modified xsi:type="dcterms:W3CDTF">2017-04-17T22:58:37Z</dcterms:modified>
</cp:coreProperties>
</file>