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58cf2ac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58cf2ac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58cf2ac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58cf2ac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58cf2ac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58cf2ac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58cf2ac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58cf2ac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58cf2a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58cf2a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58cf2a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58cf2a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58cf2a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58cf2a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58cf2ac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58cf2a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58cf2ac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58cf2ac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58cf2a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58cf2a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58cf2ac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58cf2ac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58cf2ac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58cf2ac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Computing for population densities in Cities and Barangays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985277"/>
            <a:ext cx="8123100" cy="20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Amon, Mark Resty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Asejo, Alvinne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Noguera, Renee Mary Laica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Sultan, Jeffrey Taylor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Ty, John Kerwin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computes for the population density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popdensity=mutate(finalcitypop,`city_population`/`area_per_city`)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View(popdensity)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renames last column as population density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colnames(popdensity)[7]&lt;-"population_density"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gets the top 5 highest value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topfive=top_n(popdensity,5)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View(topfive)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sorts the top 5 in descending order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sorted = arrange(topfive, desc(population_density))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View(sorted)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#writes the csv file of the sorted matrix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write.csv(sorted,file="top5citydensity.csv")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" y="1447500"/>
            <a:ext cx="9085451" cy="20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469" y="140738"/>
            <a:ext cx="3781075" cy="48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Barangay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1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Open population.csv and regionarea.csv in R Studio and Check the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Determine Number of Barangay Per Region (d.f=Count)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Merge the data frames (Count and RegionArea,Data Frame = Mer)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014775" y="1152475"/>
            <a:ext cx="31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Add new Column in Mer,  for computing Area for Each Barangay. (Area/#Barangay in Region)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 Create smaller data frame with Region and area/barangay (d.f=Edited)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25" y="3774088"/>
            <a:ext cx="4762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225" y="3774088"/>
            <a:ext cx="4933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213" y="3774088"/>
            <a:ext cx="42576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1263" y="3774100"/>
            <a:ext cx="36861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36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Merge Edited and population.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7) Create New Column that shows Population Density, Population/AreaperBarangay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8) Create smaller Data frame by selecting Barangay and Population Density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9) Arrange and Slice the data frame to shot the top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00" y="3539300"/>
            <a:ext cx="5160574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850" y="3501200"/>
            <a:ext cx="47434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263" y="1225975"/>
            <a:ext cx="3476620" cy="17567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Barangay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043938" y="323575"/>
            <a:ext cx="2855100" cy="15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Population Density = Total Population of Area / Total Area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76675" y="2939075"/>
            <a:ext cx="2855100" cy="15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Area of City in Region = Area of Region /Number of Cities in Region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073800" y="2939075"/>
            <a:ext cx="2655900" cy="159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Population per City = sum (Population)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86100" y="860875"/>
            <a:ext cx="1370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Count provinces per region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Merge City and Area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1046875" y="1700075"/>
            <a:ext cx="39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 flipH="1" rot="8478633">
            <a:off x="2121033" y="1809180"/>
            <a:ext cx="1177254" cy="9407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flipH="1" rot="3071109">
            <a:off x="5404660" y="1893645"/>
            <a:ext cx="1177398" cy="940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986775" y="1820075"/>
            <a:ext cx="1370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Population by Region then by City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read the csv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population &lt;-read.csv("population.csv")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regionarea &lt;-read.csv("regionarea.csv")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load the dplyr package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library(dplyr)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count the number of cityprovinces by region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by_city=group_by(population,Region)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nocity=summarise(by_city,n_distinct(CityProvince))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# merge two data frames by Region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merged &lt;- merge(nocity,regionarea,by="Region")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# computed for the total area per region divided by number of cities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areapercity = mutate(merged,merged$Area/merged$`n_distinct(CityProvince)`)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group by region and city, then get the sum of total population for each city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by_pop = group_by(population,Region,CityProvince)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citypop=summarise(by_pop,sum(Population))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merges the tables for city population and area per city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finalcitypop&lt;-merge(citypop,areapercity,by="Region")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#renaming the derived columns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colnames(finalcitypop)[3]&lt;-"city_population"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colnames(finalcitypop)[4]&lt;-"no_of_cities_per_region"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colnames(finalcitypop)[5]&lt;-"area_per_region"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colnames(finalcitypop)[6]&lt;-"area_per_city"</a:t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TOP 5 Cities in terms of Population Density</a:t>
            </a:r>
            <a:endParaRPr b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