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6D48-C00D-4AF0-AEA4-CA236142A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99B75-5414-400D-8E19-8B1D4795D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143D-6A8C-42B1-9CDE-D8F9E27A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458-07EC-424A-B04F-1AF27DBD806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0E6E8-57FA-4FDE-8EEE-0A00538E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FB12F-6A37-4AF9-BD5F-F105CCCE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B31-7F73-444E-BA88-5DE80045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E2C4-50B2-49B6-B5B9-56EF4389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61A91-403E-4792-BE09-2BD83ED27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76964-9B95-4D5B-B123-C982DEFD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458-07EC-424A-B04F-1AF27DBD806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D2277-5369-42A0-BF40-F328EEDE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5C1A0-ADC3-41C5-B0E3-7F466B6D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B31-7F73-444E-BA88-5DE80045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6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7CEE4-E1BD-4322-91DA-C43E3FD3F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93EDF-9398-40C2-952C-45E068F67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F03C4-C6C7-4365-A850-B9813E28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458-07EC-424A-B04F-1AF27DBD806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78BC-A879-4F21-8AA3-F131B718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A27B9-E3EA-489F-AFAE-0ECBD917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B31-7F73-444E-BA88-5DE80045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3177-D1E5-4746-834A-CDAFF129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D73F-0935-4B5D-83FF-A4BB3338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E574-C883-435A-B6AF-12433D8D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458-07EC-424A-B04F-1AF27DBD806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59B07-54DE-4BA0-B2A4-4C811952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2B895-BB3F-401B-9036-5514A1D4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B31-7F73-444E-BA88-5DE80045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6A4E-FF19-4746-9234-678E50D0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5BCB7-6476-42A9-B9D5-47DABA3A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35A3A-BA9D-46DD-B3AC-E6EDF4E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458-07EC-424A-B04F-1AF27DBD806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4990-D48A-4EC7-9E60-26F8FC72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085EC-1AAA-4B8A-A94F-EFB38F99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B31-7F73-444E-BA88-5DE80045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2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C051-EB25-4AED-A398-FBFED8E9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2DD1-0591-49EC-A539-D913CBC98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254EA-6275-4483-B41C-5131D418E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E4E66-277C-4200-B0B8-750DEA77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458-07EC-424A-B04F-1AF27DBD806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5577E-D974-41A7-BB8E-BAEFCE2B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5167-C52E-4FA9-BBF3-B31D3AF0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B31-7F73-444E-BA88-5DE80045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05EB-DD37-4A17-B5C7-DF0B594D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9D166-1BE4-4723-8C59-957EAD914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66D4E-D82C-4888-9E84-4A4AEA33E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13C0D-040F-45E2-918A-1F60CE08F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B750E-0F53-4B66-AD0F-366665B46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84237-2DC1-4EB6-9781-51A7A703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458-07EC-424A-B04F-1AF27DBD806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E83E6-DC29-4388-8D2E-50956A36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B6048-395C-4466-88E8-357FC15B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B31-7F73-444E-BA88-5DE80045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4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4F13-E16A-4980-8195-3F9A4678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11F70-EE39-42D5-A6DF-DA957548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458-07EC-424A-B04F-1AF27DBD806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465CB-C71A-4EA1-BCE5-FE41B540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299F0-74C9-4DB1-A3D1-8F0C82AA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B31-7F73-444E-BA88-5DE80045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AD7B3-05CB-4348-A5EE-4C5A5998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458-07EC-424A-B04F-1AF27DBD806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90D2D-396A-4E71-BB54-2D10D9D5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8CEF1-88F0-48E1-B910-FABC6A8B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B31-7F73-444E-BA88-5DE80045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075B-B8C3-4C4C-AE85-503C8C21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1265F-8C74-430A-A718-80D7529F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B8B83-8861-4A43-986A-5212B0E89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AE7EC-E383-41B2-9992-952F2CFF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458-07EC-424A-B04F-1AF27DBD806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980E-8BAB-40B5-B042-1A78CED6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A54C8-62F0-4A3B-9B88-3ED928BD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B31-7F73-444E-BA88-5DE80045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E094-0AF6-4B51-ABB1-7C46D431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BCDC4-9021-4BAA-88B4-2A524D7D2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944D4-6A32-44B2-98AE-AB79AA2B5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B201-CEEB-49A2-9690-FD41D8079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2458-07EC-424A-B04F-1AF27DBD806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633C2-96EF-4851-9283-031403E6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09D52-5767-4698-801C-96E35E46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B31-7F73-444E-BA88-5DE80045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5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6BF1AD-0E27-4501-8DD3-4913F734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F65A-3278-4EFB-85CC-383B5F00B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07FE2-D144-42D7-A3A4-01ED2AE8F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C2458-07EC-424A-B04F-1AF27DBD806F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37D0E-C38B-4194-AB42-3ECBCA915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9171D-2EA0-4EE9-94C9-40233CD89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8B31-7F73-444E-BA88-5DE80045D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4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71554-5AF1-417C-ACBD-21E5668D0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CS665 Class Project</a:t>
            </a:r>
            <a:br>
              <a:rPr lang="en-US" sz="4800" dirty="0">
                <a:solidFill>
                  <a:srgbClr val="FFFFFF"/>
                </a:solidFill>
              </a:rPr>
            </a:b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 err="1">
                <a:solidFill>
                  <a:srgbClr val="FFFFFF"/>
                </a:solidFill>
              </a:rPr>
              <a:t>JTChatroom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69D88-920C-41C7-8B67-4048E5BC6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Jingtian Zou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04/28/2021</a:t>
            </a:r>
          </a:p>
        </p:txBody>
      </p:sp>
    </p:spTree>
    <p:extLst>
      <p:ext uri="{BB962C8B-B14F-4D97-AF65-F5344CB8AC3E}">
        <p14:creationId xmlns:p14="http://schemas.microsoft.com/office/powerpoint/2010/main" val="345429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1F47F-2CC0-4986-9766-03B95D6C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altLang="zh-CN" sz="4000" dirty="0">
                <a:latin typeface="NimbusRomNo9L-Regu"/>
              </a:rPr>
              <a:t>D</a:t>
            </a:r>
            <a:r>
              <a:rPr lang="en-US" sz="4000" b="0" i="0" dirty="0">
                <a:effectLst/>
                <a:latin typeface="NimbusRomNo9L-Regu"/>
              </a:rPr>
              <a:t>esign </a:t>
            </a:r>
            <a:r>
              <a:rPr lang="en-US" altLang="zh-CN" sz="4000" dirty="0">
                <a:latin typeface="NimbusRomNo9L-Regu"/>
              </a:rPr>
              <a:t>C</a:t>
            </a:r>
            <a:r>
              <a:rPr lang="en-US" sz="4000" b="0" i="0" dirty="0">
                <a:effectLst/>
                <a:latin typeface="NimbusRomNo9L-Regu"/>
              </a:rPr>
              <a:t>oncepts</a:t>
            </a:r>
            <a:r>
              <a:rPr lang="en-US" sz="4000" dirty="0"/>
              <a:t> 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55" name="Graphic 38" descr="Checkmark">
            <a:extLst>
              <a:ext uri="{FF2B5EF4-FFF2-40B4-BE49-F238E27FC236}">
                <a16:creationId xmlns:a16="http://schemas.microsoft.com/office/drawing/2014/main" id="{7E95423C-55BA-4370-8F40-002F652E2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351" y="1576873"/>
            <a:ext cx="3331029" cy="3331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5B65-0289-4B9C-9A45-DC11EF69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dirty="0"/>
              <a:t>Flexibility</a:t>
            </a:r>
          </a:p>
          <a:p>
            <a:endParaRPr lang="en-US" dirty="0"/>
          </a:p>
          <a:p>
            <a:r>
              <a:rPr lang="en-US" dirty="0"/>
              <a:t>Simplicity &amp; Understandability</a:t>
            </a:r>
          </a:p>
          <a:p>
            <a:endParaRPr lang="en-US" dirty="0"/>
          </a:p>
          <a:p>
            <a:r>
              <a:rPr lang="en-US" altLang="zh-CN" dirty="0"/>
              <a:t>Security</a:t>
            </a:r>
            <a:endParaRPr lang="en-US" dirty="0"/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09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C2AA7-EDDA-415C-A5D6-86F3BB38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270795"/>
          </a:xfrm>
        </p:spPr>
        <p:txBody>
          <a:bodyPr anchor="b">
            <a:normAutofit/>
          </a:bodyPr>
          <a:lstStyle/>
          <a:p>
            <a:r>
              <a:rPr lang="en-US" sz="4000" dirty="0"/>
              <a:t>Run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5FC6-47BB-44CB-B0FE-17D4FF801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1" y="2418408"/>
            <a:ext cx="8042988" cy="3522569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200" dirty="0"/>
              <a:t>A</a:t>
            </a:r>
            <a:r>
              <a:rPr lang="en-US" sz="2200" dirty="0"/>
              <a:t>dd sqlite-jdbc-3.34.0.jar to Maven Dependencies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/>
              <a:t>R</a:t>
            </a:r>
            <a:r>
              <a:rPr lang="en-US" sz="2200" dirty="0"/>
              <a:t>un edu.bu.met.cs665.db / CreateDB.java to create the database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sz="2200" dirty="0"/>
              <a:t>R</a:t>
            </a:r>
            <a:r>
              <a:rPr lang="en-US" sz="2200" dirty="0"/>
              <a:t>un edu.bu.met.cs665 / Main.java to </a:t>
            </a:r>
            <a:r>
              <a:rPr lang="en-US" altLang="zh-CN" sz="2200" dirty="0"/>
              <a:t>use </a:t>
            </a:r>
            <a:r>
              <a:rPr lang="en-US" altLang="zh-CN" sz="2200" dirty="0" err="1"/>
              <a:t>JTChatroom</a:t>
            </a:r>
            <a:endParaRPr lang="en-US" sz="2200" dirty="0"/>
          </a:p>
        </p:txBody>
      </p:sp>
      <p:pic>
        <p:nvPicPr>
          <p:cNvPr id="7" name="Graphic 6" descr="Poi">
            <a:extLst>
              <a:ext uri="{FF2B5EF4-FFF2-40B4-BE49-F238E27FC236}">
                <a16:creationId xmlns:a16="http://schemas.microsoft.com/office/drawing/2014/main" id="{057155F6-CCBC-4CAC-A21D-6394C4DF8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7635" y="965455"/>
            <a:ext cx="4034365" cy="4034365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5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E8136FF-9500-472D-8E0C-1F3BABA19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263" y="1950098"/>
            <a:ext cx="2942322" cy="29423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ED5C1-A003-4F7D-8F37-CC0CC7774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04645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</a:rPr>
              <a:t>Thanks for your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</a:rPr>
              <a:t>instruction &amp; facilitation!</a:t>
            </a:r>
          </a:p>
        </p:txBody>
      </p:sp>
    </p:spTree>
    <p:extLst>
      <p:ext uri="{BB962C8B-B14F-4D97-AF65-F5344CB8AC3E}">
        <p14:creationId xmlns:p14="http://schemas.microsoft.com/office/powerpoint/2010/main" val="70158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8D5C8-C593-4860-9FDD-DB109602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Design Goals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C016-DC13-4BD7-A2CD-67A03185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 simulated chatroom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User:  create new &amp; choose existed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Chatroom:  create new &amp; choose existed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Chat:  send message to all users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Main Menu:  choose from 6 actions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Database:  SQLite 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I/O:  Console &amp; database</a:t>
            </a:r>
          </a:p>
        </p:txBody>
      </p:sp>
    </p:spTree>
    <p:extLst>
      <p:ext uri="{BB962C8B-B14F-4D97-AF65-F5344CB8AC3E}">
        <p14:creationId xmlns:p14="http://schemas.microsoft.com/office/powerpoint/2010/main" val="2791176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81CBD-AA26-45EB-A62B-09547A72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 Scenario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D5EC6FC-1D33-4599-A58D-68C82A86D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42" y="478712"/>
            <a:ext cx="7810520" cy="57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21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E11134-0C33-493A-B047-FF950E58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679" y="579446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FFFFFF"/>
                </a:solidFill>
                <a:effectLst/>
                <a:latin typeface="NimbusRomNo9L-Medi"/>
              </a:rPr>
              <a:t>UML Class Diagram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C85028C-60B7-4EDD-A3CB-99AB41175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71" y="83976"/>
            <a:ext cx="12212002" cy="568234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1A0BF1-A80F-487F-90DB-04C877C22BB2}"/>
              </a:ext>
            </a:extLst>
          </p:cNvPr>
          <p:cNvCxnSpPr/>
          <p:nvPr/>
        </p:nvCxnSpPr>
        <p:spPr>
          <a:xfrm flipV="1">
            <a:off x="8629095" y="2112885"/>
            <a:ext cx="0" cy="1136342"/>
          </a:xfrm>
          <a:prstGeom prst="straightConnector1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1DC74B-8DA6-48C7-80DF-19B15B8DD543}"/>
              </a:ext>
            </a:extLst>
          </p:cNvPr>
          <p:cNvSpPr txBox="1"/>
          <p:nvPr/>
        </p:nvSpPr>
        <p:spPr>
          <a:xfrm>
            <a:off x="8580252" y="2557282"/>
            <a:ext cx="541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noytify</a:t>
            </a:r>
          </a:p>
        </p:txBody>
      </p:sp>
    </p:spTree>
    <p:extLst>
      <p:ext uri="{BB962C8B-B14F-4D97-AF65-F5344CB8AC3E}">
        <p14:creationId xmlns:p14="http://schemas.microsoft.com/office/powerpoint/2010/main" val="308061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32F3D-259C-4E22-8202-CFC72BD0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Design Patterns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FBEF8C3-D551-48BA-8BB5-7FCC10100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3000" dirty="0"/>
              <a:t>Factory Method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Singleton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Builder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320347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D5247-11E5-4056-86E5-EA510C2A0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Factory Method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84F343-8ED4-4EBE-A2EB-4BB5EB66B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820" y="2297910"/>
            <a:ext cx="10478360" cy="369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1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C805E9-4674-4ACB-B4C3-2C6A0D00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Singleton Pattern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6D60C-A13C-4266-9E90-860EBF9C2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112" y="2545128"/>
            <a:ext cx="3347177" cy="338954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79E1B0-D5D8-4426-BF30-E66C2F0E7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713" y="2930351"/>
            <a:ext cx="3347177" cy="169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5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10D52-CC44-41BD-9F4B-E442772A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Builder Pattern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E7DAFF8-98D8-4EC0-B9FA-5A3E539AB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316" y="1023074"/>
            <a:ext cx="6595433" cy="321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5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84672-6E4C-49D7-A739-11AC5999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Observer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5A34E1-13D7-4307-A2CD-A128B3A25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2160" y="969062"/>
            <a:ext cx="4629450" cy="50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7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134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NimbusRomNo9L-Medi</vt:lpstr>
      <vt:lpstr>NimbusRomNo9L-Regu</vt:lpstr>
      <vt:lpstr>Arial</vt:lpstr>
      <vt:lpstr>Calibri</vt:lpstr>
      <vt:lpstr>Calibri Light</vt:lpstr>
      <vt:lpstr>Office Theme</vt:lpstr>
      <vt:lpstr>CS665 Class Project  JTChatroom</vt:lpstr>
      <vt:lpstr>Design Goals</vt:lpstr>
      <vt:lpstr>Use Case Scenario</vt:lpstr>
      <vt:lpstr>UML Class Diagram </vt:lpstr>
      <vt:lpstr>Design Patterns</vt:lpstr>
      <vt:lpstr>Factory Method Pattern</vt:lpstr>
      <vt:lpstr>Singleton Pattern</vt:lpstr>
      <vt:lpstr>Builder Pattern</vt:lpstr>
      <vt:lpstr>Observer Pattern</vt:lpstr>
      <vt:lpstr>Design Concepts  </vt:lpstr>
      <vt:lpstr>Run Instructions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CS665 Class Project  JTChatroom</dc:title>
  <dc:creator>Zou, Jingtian</dc:creator>
  <cp:lastModifiedBy>Zou, Jingtian</cp:lastModifiedBy>
  <cp:revision>32</cp:revision>
  <dcterms:created xsi:type="dcterms:W3CDTF">2021-04-28T21:48:55Z</dcterms:created>
  <dcterms:modified xsi:type="dcterms:W3CDTF">2021-04-29T05:55:37Z</dcterms:modified>
</cp:coreProperties>
</file>