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4A01-EFA7-F145-9B84-4EB4E2451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7BB3-A0BB-8046-9753-86B727FB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4E76F-4EE2-6B45-A0E7-CBB9FD97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8313-62B8-1847-8352-7E98CAF9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7D204-C6C8-EE4C-A6AB-59BF3CC4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543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81E2-077D-7A4F-829A-1F913458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13FF2-25F8-BA40-8B42-A41A7342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6414-263C-C847-8A71-E484C2ED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A356-28DC-A042-B216-371ADF9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CA4E-F210-8641-B18A-E670AABF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050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16FE8-D171-2742-81AD-3FD947E6B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ABCE1-03D7-E846-AB92-D67D159C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EDE83-6AB1-8E4D-A412-1DC474D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B016-7A0B-D14C-854A-64DDD43B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DF87-08FB-8540-A2DC-00626E7B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623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E561-67F1-E64B-B5F7-F379C283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020F-3063-8946-94E9-561B28D1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B2CE-315A-5942-849D-96363EF5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0141D-4303-5845-A955-66EB70B4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5049-C4D8-8942-92E3-44A1B9E0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19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A171-C42D-F548-95B2-D5C32AA9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458B7-4DF2-1447-A128-8771C2AD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EDB3-8908-074C-86C1-6F949050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8D57E-4860-054C-9ED9-2F9B7265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782B-6F64-974F-9F78-C2995774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823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3E53-F254-8047-9138-8B12C389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EDA4-858E-604E-8DE4-DD833EFAF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59D76-1353-C740-A62F-A4781BA6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3811-157B-3E43-B409-87FCDC6A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85A-4BC9-2048-BEE8-54E0330F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BBEDD-F3E8-C04E-8259-93618971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3754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E52A-70A2-FB49-954C-AE79665A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779D-180D-AB4A-B320-F4BD8E21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A9739-6660-C24A-A485-4FCA34D1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B9A57-4A90-8B47-8D81-95B211ACF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396F8-39F6-9147-80B3-6A9E860C5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54FF-92FC-C34A-8F0B-67456662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C4237-4030-9343-9762-8112A32E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2CCF6-CCEA-AC47-9059-5E87459B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03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91C-5834-7E41-99FD-D3A22CD7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13AB3-A54E-1C49-90BD-E3902278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0B0F7-5B3F-AE4A-8DF3-3F173B30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6BB98-60F4-614E-84A1-64EEDD1B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36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C9305-020D-7A4A-9BC5-4907367E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BF131-89F4-494B-8E09-ABDE4C63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97553-8A6C-FF45-8F76-2E92DCAE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527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F5F1-5A99-FA49-B175-F2F078A8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5D68-DEF9-6B48-AA84-36C3BCF3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69D98-53A6-2C4C-BAB6-41CB906DE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A76AF-8F0F-AF44-9B72-5694CE8A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4CD6B-56DB-304D-B30B-5BD70E1D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DE9D5-C138-3C44-8931-85BFA45D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223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CA4E-AB09-C349-8CB1-E0E2D295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EFE81-0E42-434D-914F-A7CC15725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6498-DA01-6942-A961-E8DDF035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D3CD6-A96B-A349-8E84-48356C3A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19DD1-B240-2841-A35F-30CDA5AF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8F65C-814B-BF40-A709-94934525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80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FBD48-5EF1-C54F-83FB-D0266BEB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78CF-8E25-524D-A2CC-3CD1101E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F3E6-BD57-4F44-A25C-57FED8B1F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DCE4-60A4-B243-B39B-FF8748389701}" type="datetimeFigureOut">
              <a:rPr lang="en-CN" smtClean="0"/>
              <a:t>2021/9/4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E4C43-ECCC-C244-8508-08D94574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5018-FACB-B749-BD7C-EFE16D21E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4270B-6C1C-CD4C-8784-7997603C9FB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297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E36CB8-0A56-9245-993D-0AB1BBF5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605"/>
            <a:ext cx="12192000" cy="4072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21D578-8733-6F48-986E-EFCDBAD5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89" y="2510139"/>
            <a:ext cx="6604000" cy="2159000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FF913C0-679F-404B-870D-A748AD5C1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163329"/>
            <a:ext cx="12029650" cy="849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75501-F902-CC46-B48F-B42B1366726A}"/>
              </a:ext>
            </a:extLst>
          </p:cNvPr>
          <p:cNvSpPr txBox="1"/>
          <p:nvPr/>
        </p:nvSpPr>
        <p:spPr>
          <a:xfrm>
            <a:off x="3503731" y="2421924"/>
            <a:ext cx="496482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3200" b="1" dirty="0">
                <a:solidFill>
                  <a:srgbClr val="ED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MAE 5009</a:t>
            </a:r>
          </a:p>
          <a:p>
            <a:pPr algn="ctr"/>
            <a:r>
              <a:rPr lang="en-CN" sz="3200" b="1" dirty="0">
                <a:solidFill>
                  <a:srgbClr val="ED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Continuum Mechanics B</a:t>
            </a:r>
          </a:p>
          <a:p>
            <a:pPr algn="ctr"/>
            <a:endParaRPr lang="en-CN" sz="3200" b="1" dirty="0">
              <a:solidFill>
                <a:srgbClr val="ED6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N" sz="3200" b="1" dirty="0">
                <a:solidFill>
                  <a:srgbClr val="ED6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18689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liuju86@hotmail.com</dc:creator>
  <cp:lastModifiedBy>liuju86@hotmail.com</cp:lastModifiedBy>
  <cp:revision>2</cp:revision>
  <dcterms:created xsi:type="dcterms:W3CDTF">2021-09-04T06:07:25Z</dcterms:created>
  <dcterms:modified xsi:type="dcterms:W3CDTF">2021-09-04T06:19:25Z</dcterms:modified>
</cp:coreProperties>
</file>