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DED0-D335-9042-B64F-1533F7A49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C477A-D407-DC4D-9FE9-F20A68AA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4342-6F79-FA4B-803C-0963796A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A4F3-2A59-0540-B912-F1BC4AB5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629A-DAC3-1D4F-ACAD-7E08D1C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855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AD1E-03A7-4040-968B-77000703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2F16D-1D15-DC47-9AE3-F1D4D616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5064-798D-CA44-9877-8F954096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8F5D-AB8E-3C48-988F-EE874DF6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25BC-1FF0-9546-A3C9-BBA4EEC8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55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A4FFF-D072-CA4F-A2F6-BA68E45E4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ADA54-BA3C-6048-B66E-EE00B339B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1282F-6FC2-754B-8494-8812EEF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8DA8-786D-6943-8F04-22A67250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6705-2998-E44C-A936-3E25958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7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FCA7-EB3D-A14A-B37C-6FBD2718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BF4E-5054-404D-A152-8DC156EA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DC14-47F1-7644-9705-36B6F8F6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C8DBB-D151-A747-B9A4-83794EAB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22E1-A788-8B41-9BA0-C3C6B599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396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B8B8-E8DD-EE48-BF75-7FA61352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94934-8671-1942-A41C-6AF824C5B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1AC5-25D9-1245-BE00-676C98D5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4047-2DBB-344D-B07D-F1DC8FC1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479B-050C-6947-ADAB-C2675B5E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44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004-DF20-144A-825B-392DED1B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A950-65B2-5A4B-80EA-A62FB02C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02159-94BE-B549-A2C8-E9D39309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9C62-112A-E141-8317-5E3429F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C8B8-0B5B-C14A-8904-4D7EF5AD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0FE39-C04E-6E42-96E9-851BF182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079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3F6B-F013-EF4F-9089-968F25B5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4E0E-9D72-B548-8372-BB10D19A9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EEDFD-20E8-6C4A-9E5B-F6A7AA1F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3AE54-118B-604E-AA0B-37EE0108F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AA4A-CA6E-2348-8707-8BF8D33D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0B91E-FC1B-9445-81C8-C8CA7981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EF00-DB75-BD4D-A5DC-73885037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862F-4A82-6645-8BD3-2BCECE88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79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CCC2-B100-224F-A901-828B4A0A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28EFC-32D8-F54A-8C99-4ACD731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B265D-8580-3144-9958-1955EDCF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DAE4-4C34-5042-8E47-CB6C5BBF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25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816B-3F91-C442-8DC8-E4FC837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AF145-729D-B14D-A7EF-3C514535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BF7E-8A8C-ED4B-B9B5-BB86BB97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14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AAD2-8417-9B41-A0A6-FF368EB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EB97-499B-224A-9559-4D489FA4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C70ED-36D8-DC4C-80BB-6A26A82CB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0E11-8F62-8B45-A557-708AC71B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2BF9-A7AC-7F49-AAAC-4BD0C35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08BE-B51C-DB46-9437-A2ED9646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92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B77-5899-9547-8CA4-766DE60E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7AE61-9BBB-6644-B222-760AFF16A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CFC40-B643-8F4F-8485-B637B6F5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9A7B-651B-F94F-ABF8-B4CFAC5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C7630-2840-7E4B-8459-AEB019FF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1A7A-7601-8948-82C7-641AA0D1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52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0A954-3A80-5C4C-8ED5-C85087E4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BBF22-EF5E-D347-89B6-2B11A874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3E71-B714-2F4E-9242-DE8A61AAE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179B-C83C-8D47-B82C-330BB3FED89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A728-1127-C24E-A9F7-EE239F01E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400F-A766-8D43-903D-110B67314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BA30-D61E-744D-A607-8E2962B035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40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5D2DE3-6A9D-0A45-AE0D-28842AA5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94" y="2057400"/>
            <a:ext cx="39116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8D20-6144-8044-B3F7-1F2CE42D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6179"/>
            <a:ext cx="4584700" cy="509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C857E2-E063-5148-BF84-5460344B6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4"/>
          <a:stretch/>
        </p:blipFill>
        <p:spPr>
          <a:xfrm>
            <a:off x="0" y="0"/>
            <a:ext cx="5727700" cy="129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98EEF-2586-314F-9F75-D73ABA25B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394" y="4999681"/>
            <a:ext cx="4241800" cy="172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9C1E15-FD1C-7441-8C23-753C31F12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050" y="5098879"/>
            <a:ext cx="4318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liuju86@hotmail.com</dc:creator>
  <cp:lastModifiedBy>liuju86@hotmail.com</cp:lastModifiedBy>
  <cp:revision>3</cp:revision>
  <dcterms:created xsi:type="dcterms:W3CDTF">2021-05-10T05:06:24Z</dcterms:created>
  <dcterms:modified xsi:type="dcterms:W3CDTF">2021-05-10T05:11:43Z</dcterms:modified>
</cp:coreProperties>
</file>