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E6052-0680-F54A-9E95-F6B91B4CC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BC604-E156-D34C-937C-876BE58F4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2472-CEC0-EB46-97D9-B486453B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8B05-C54B-3044-8904-D04AFCE5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D7492-2BF7-CE41-AFAC-89B688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2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3053-2D61-3C42-8628-6FFC9D42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388E7-2FBB-7E46-ACE0-16FD59CD2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0EFA-E3A7-8E4D-A19A-DAFEC741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2E40F-7A3A-8945-A24C-1599B07A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B4B1-A576-324E-B524-4CB8FA0D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40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ED79B-34EA-5640-9FD0-BEEFFD377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87DF9-1F73-3A4A-B878-B41FCC71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28D8-5779-5E46-81FB-FC476557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4D05-1FFF-4C49-A8D5-89207274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19D9-B3CF-C94E-9D8D-896293D3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06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CE8F-CE12-8D40-B532-54566CE0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5D3F-661C-7342-86E2-E876DC5B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9EC9-F169-4148-B1C6-99FB49CB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BBA65-6E3A-F741-B34F-581E1BAD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91D9-19FD-FE41-AEDE-C408D080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6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575D-39E0-DF49-BC8F-4115F6149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2FD20-5BBE-E54A-AF95-C3D68DA5E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0D4C-8895-544C-A19B-C156CED6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8A39-9FE7-DC40-A016-B7920F73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3F8A-B0C9-1148-A6E1-A9746EE5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23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CAA7-6552-0044-9FA0-92DECB56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8328-B7DA-6642-8419-4411172EA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653C-2073-1140-A01E-E141FE1D5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81B88-F4CF-6744-9513-3EB91916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01F17-A9BC-D142-A6E3-89136FE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2D7B-FFD1-1744-97FF-9FABBA25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21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81E7-DC87-3245-BE95-7F6B128E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3D7EE-7559-964C-9E3C-1339AA54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09848-8B36-354B-AF2F-C38FB1011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5EE00-52BA-CB41-B453-299510639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7A7BD-B5AD-BF4E-AF56-60D65D504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EF02-0B2F-FC4A-815B-1F38C02F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CF3F0-1CAF-AF48-9155-165CC605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569E7-4BFC-994F-BE1C-32DC6C40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697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C685-7B22-5B4F-BC6E-A72F7116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64FC9-E8E4-BB43-9203-DCBBF19E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4F77-06D2-2D4B-A8AD-37C304A1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3B1E-1152-F14B-ADD4-0315BF9A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781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E225F-A43F-BF48-A0C9-414DFD99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F0838-53DE-204D-AC0D-E768F9EA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FDCB6-ECD8-8042-AAC8-8A61E845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69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8B62-7D62-5A4B-9B66-448140B2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4EB2-BCE0-754B-9B5B-3E54888D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5B74-7914-BF43-AF0C-2E7AB185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71922-B749-9B48-AFAA-12F87655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C60A5-2A6D-8B4F-ACC9-3E536FAA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424DB-A92C-3E4A-81CD-7E3C6C23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212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F8C3-EFEF-A242-BBA7-DE5173D0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BBCC9-8D27-404C-B45C-3631DFC8B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E5A39-B990-2E43-BBB5-598DAD40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5AE8C-5672-C04E-9276-FD89B359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ACC10-92D0-BF46-AC21-1F81985E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34518-93F0-8942-B6FD-8C4ED9B4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23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ABA9D-D3E6-E341-ADBB-71AE84F7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8AD5-D63D-D340-956A-9561B50C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895C3-5AB2-024D-B146-5A9538FFD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A137B-AA52-1642-A2FB-379D8F479C8F}" type="datetimeFigureOut">
              <a:rPr lang="en-CN" smtClean="0"/>
              <a:t>2021/5/10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D27A-5411-CE4C-83AD-3EEC755A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B175-262F-D646-B74B-A25C059D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44977-CB01-D443-9C7B-5FF78562F49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634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9CDD76-C0EB-2F46-A126-687815FF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84800" cy="476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0C1B6-9E31-3842-B08A-CE2494DE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469" y="0"/>
            <a:ext cx="49149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5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liuju86@hotmail.com</dc:creator>
  <cp:lastModifiedBy>liuju86@hotmail.com</cp:lastModifiedBy>
  <cp:revision>1</cp:revision>
  <dcterms:created xsi:type="dcterms:W3CDTF">2021-05-10T05:08:49Z</dcterms:created>
  <dcterms:modified xsi:type="dcterms:W3CDTF">2021-05-10T05:12:00Z</dcterms:modified>
</cp:coreProperties>
</file>