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e1b05a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e1b05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0e1b05a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0e1b05a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0e1b05a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0e1b05a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e1b05a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e1b05a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e1b05a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0e1b05a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0e1b05a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0e1b05a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0e1b05ab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0e1b05ab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0e1b05ab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0e1b05a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ithub.com/orgs/CSE210-Team-5/projects/1/views/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dev.to/frostming/a-review-pipenv-vs-poetry-vs-pdm-39b4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Amalgamator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5201" l="0" r="0" t="10217"/>
          <a:stretch/>
        </p:blipFill>
        <p:spPr>
          <a:xfrm>
            <a:off x="628450" y="726479"/>
            <a:ext cx="7887099" cy="416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838900" y="4351800"/>
            <a:ext cx="48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https://github.com/orgs/CSE210-Team-5/projects/1/views/1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04700"/>
            <a:ext cx="21744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Linting is in place, WIP to integrate python unit tests to the pipeline.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7" y="485050"/>
            <a:ext cx="6346277" cy="435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695275"/>
            <a:ext cx="36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What is it?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highlight>
                  <a:srgbClr val="FFFFFF"/>
                </a:highlight>
              </a:rPr>
              <a:t>Python package and dependency manager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</a:rPr>
              <a:t>Why is it better?</a:t>
            </a:r>
            <a:endParaRPr b="1"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highlight>
                  <a:srgbClr val="FFFFFF"/>
                </a:highlight>
              </a:rPr>
              <a:t>Better Performance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highlight>
                  <a:srgbClr val="FFFFFF"/>
                </a:highlight>
              </a:rPr>
              <a:t>Better dependency resolution.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050" y="623650"/>
            <a:ext cx="5182376" cy="27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104825" y="3295375"/>
            <a:ext cx="489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[Source: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https://dev.to/frostming/a-review-pipenv-vs-poetry-vs-pdm-39b4</a:t>
            </a:r>
            <a:r>
              <a:rPr lang="en" sz="1100">
                <a:solidFill>
                  <a:schemeClr val="dk1"/>
                </a:solidFill>
              </a:rPr>
              <a:t>]</a:t>
            </a:r>
            <a:endParaRPr sz="11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37" y="3229801"/>
            <a:ext cx="3519325" cy="168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- The Software Engineering Aspect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offers several advantages that align with Software Engineering principles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Separation of Concerns </a:t>
            </a:r>
            <a:r>
              <a:rPr lang="en"/>
              <a:t>: Flask uses the Jinja2 templating engine, promoting the separation of business logic and presentation.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Modularity</a:t>
            </a:r>
            <a:r>
              <a:rPr lang="en"/>
              <a:t> :  Developers can choose and integrate different components, libraries, and extensions based on their project requirements.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Widely Compatible </a:t>
            </a:r>
            <a:r>
              <a:rPr lang="en"/>
              <a:t>: Flask can be integrated with various databases, front-end frameworks, and other tools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Testing</a:t>
            </a:r>
            <a:r>
              <a:rPr lang="en"/>
              <a:t> : Flask provides built-in support for testing, allowing developers to write unit tests for their applications more easily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37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8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going well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75725" y="1428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was well scoped.  Each feature is “bite sized”, allowing for work to be done incrementally. Goal for a viable product seems achievable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members are involved and are able to provide feedback and discuss issues freely; psychological safety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Everyone seems to be learning quite a lot!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97075" y="44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25000" y="130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</a:t>
            </a:r>
            <a:r>
              <a:rPr lang="en"/>
              <a:t> are generally inexperienced with using CI and adhering to it (merging multiple times per day), leading to some merge issues.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Reliance on third party API that can be janky and have unclear 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quality and style issues and differences - difficult to make code look like “one person wrote everything”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