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5e5bcbe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5e5bcb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1fc6375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01fc637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730caf40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730caf40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7f87f9fb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7f87f9fb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7f87f9fb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7f87f9fb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30caf4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30caf4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05e5bcb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05e5bcb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erinkissane.com/mastodon-is-easy-and-fun-except-when-it-is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209425" y="18279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5: Bugs Bunny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280725" y="27614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is More!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5416" l="33161" r="32879" t="5210"/>
          <a:stretch/>
        </p:blipFill>
        <p:spPr>
          <a:xfrm>
            <a:off x="118001" y="310149"/>
            <a:ext cx="3091428" cy="459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9050" y="581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Two friends decide to try out Mastodon…</a:t>
            </a:r>
            <a:endParaRPr sz="26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50" y="1095283"/>
            <a:ext cx="788400" cy="788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475" y="991475"/>
            <a:ext cx="788400" cy="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 rot="2700000">
            <a:off x="7169519" y="1000439"/>
            <a:ext cx="330926" cy="31989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412675" y="700175"/>
            <a:ext cx="6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Tako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649975" y="700175"/>
            <a:ext cx="3124800" cy="1416600"/>
          </a:xfrm>
          <a:prstGeom prst="wedgeEllipseCallout">
            <a:avLst>
              <a:gd fmla="val -71534" name="adj1"/>
              <a:gd fmla="val 5986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Hi! My name is Bob.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 wanted to find an alternative to company based social media and after a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lot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of effort, managed to persuade my friend Tako to move with me to Mastodon!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!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93800" y="1196150"/>
            <a:ext cx="1024500" cy="683100"/>
          </a:xfrm>
          <a:prstGeom prst="wedgeEllipseCallout">
            <a:avLst>
              <a:gd fmla="val 74514" name="adj1"/>
              <a:gd fmla="val -4436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Wah!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36875" y="2189525"/>
            <a:ext cx="9125700" cy="9300"/>
          </a:xfrm>
          <a:prstGeom prst="straightConnector1">
            <a:avLst/>
          </a:prstGeom>
          <a:noFill/>
          <a:ln cap="flat" cmpd="sng" w="9525">
            <a:solidFill>
              <a:srgbClr val="0018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/>
          <p:nvPr/>
        </p:nvSpPr>
        <p:spPr>
          <a:xfrm>
            <a:off x="9150" y="2189525"/>
            <a:ext cx="9144000" cy="52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76200" y="2034300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They set up their accounts independently…</a:t>
            </a:r>
            <a:endParaRPr sz="2600"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325" y="2867225"/>
            <a:ext cx="3515074" cy="20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775" y="4263533"/>
            <a:ext cx="788400" cy="78838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5413425" y="2783750"/>
            <a:ext cx="3573900" cy="1530300"/>
          </a:xfrm>
          <a:prstGeom prst="cloudCallout">
            <a:avLst>
              <a:gd fmla="val -43128" name="adj1"/>
              <a:gd fmla="val 64617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quick search told us that the server we choose doesn’t really matter, so we created our new accounts independently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9050" y="581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..but there was a catch!</a:t>
            </a:r>
            <a:endParaRPr sz="2600"/>
          </a:p>
        </p:txBody>
      </p:sp>
      <p:sp>
        <p:nvSpPr>
          <p:cNvPr id="92" name="Google Shape;92;p15"/>
          <p:cNvSpPr/>
          <p:nvPr/>
        </p:nvSpPr>
        <p:spPr>
          <a:xfrm>
            <a:off x="20550" y="2919000"/>
            <a:ext cx="9144000" cy="52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Managing multiple accounts is…annoying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850" y="967944"/>
            <a:ext cx="683826" cy="50318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5223028" y="1209930"/>
            <a:ext cx="2198100" cy="280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015849" y="1000725"/>
            <a:ext cx="91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federated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5" y="2067313"/>
            <a:ext cx="630374" cy="5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975" y="2110000"/>
            <a:ext cx="585550" cy="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451675" y="757225"/>
            <a:ext cx="3141900" cy="1087800"/>
          </a:xfrm>
          <a:prstGeom prst="wedgeRectCallout">
            <a:avLst>
              <a:gd fmla="val -32529" name="adj1"/>
              <a:gd fmla="val 69392" name="adj2"/>
            </a:avLst>
          </a:prstGeom>
          <a:noFill/>
          <a:ln cap="flat" cmpd="sng" w="9525">
            <a:solidFill>
              <a:srgbClr val="001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 set up my account on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generic.social and can see feeds from it and all federated servers…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…but Tako has niche interests and set up their account on an unfederated server!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 can’t see their posts!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357" y="986659"/>
            <a:ext cx="683826" cy="50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323" y="2109993"/>
            <a:ext cx="630371" cy="4638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-1519237">
            <a:off x="6588174" y="1676039"/>
            <a:ext cx="1087254" cy="2925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unfederated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784175" y="2510650"/>
            <a:ext cx="129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tomorrow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.io</a:t>
            </a:r>
            <a:endParaRPr sz="1100"/>
          </a:p>
        </p:txBody>
      </p:sp>
      <p:sp>
        <p:nvSpPr>
          <p:cNvPr id="103" name="Google Shape;103;p15"/>
          <p:cNvSpPr txBox="1"/>
          <p:nvPr/>
        </p:nvSpPr>
        <p:spPr>
          <a:xfrm>
            <a:off x="7421076" y="681025"/>
            <a:ext cx="91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meow.io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322799" y="681025"/>
            <a:ext cx="111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generic.social</a:t>
            </a:r>
            <a:endParaRPr sz="1100"/>
          </a:p>
        </p:txBody>
      </p:sp>
      <p:sp>
        <p:nvSpPr>
          <p:cNvPr id="105" name="Google Shape;105;p15"/>
          <p:cNvSpPr/>
          <p:nvPr/>
        </p:nvSpPr>
        <p:spPr>
          <a:xfrm rot="1909819">
            <a:off x="4997377" y="1637660"/>
            <a:ext cx="1051184" cy="30451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unfederated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650" y="4609177"/>
            <a:ext cx="528326" cy="4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50" y="3867949"/>
            <a:ext cx="596225" cy="5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7322501" y="3498650"/>
            <a:ext cx="17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bob1@generic.social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723524" y="3515425"/>
            <a:ext cx="17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bob2@tomorrow.io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47320" y="4393250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tomorrow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.io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48875" y="3515425"/>
            <a:ext cx="2198100" cy="835500"/>
          </a:xfrm>
          <a:prstGeom prst="wedgeRectCallout">
            <a:avLst>
              <a:gd fmla="val 14999" name="adj1"/>
              <a:gd fmla="val 84183" name="adj2"/>
            </a:avLst>
          </a:prstGeom>
          <a:noFill/>
          <a:ln cap="flat" cmpd="sng" w="9525">
            <a:solidFill>
              <a:srgbClr val="001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Neither of us wanted to move, so I bit the bullet and set up another account on Tako’s server to follow them…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861350" y="3515420"/>
            <a:ext cx="2121000" cy="1035600"/>
          </a:xfrm>
          <a:prstGeom prst="wedgeRectCallout">
            <a:avLst>
              <a:gd fmla="val -97987" name="adj1"/>
              <a:gd fmla="val 69827" name="adj2"/>
            </a:avLst>
          </a:prstGeom>
          <a:noFill/>
          <a:ln cap="flat" cmpd="sng" w="9525">
            <a:solidFill>
              <a:srgbClr val="001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…but now I have to toggle </a:t>
            </a:r>
            <a:r>
              <a:rPr lang="en" sz="1100" u="sng"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two accounts to see each server’s unique feeds!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It’s quite </a:t>
            </a:r>
            <a:r>
              <a:rPr lang="en" sz="1100" u="sng">
                <a:latin typeface="Roboto"/>
                <a:ea typeface="Roboto"/>
                <a:cs typeface="Roboto"/>
                <a:sym typeface="Roboto"/>
              </a:rPr>
              <a:t>annoying</a:t>
            </a:r>
            <a:endParaRPr sz="11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862" y="4393250"/>
            <a:ext cx="596225" cy="5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350" y="3884874"/>
            <a:ext cx="596225" cy="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 Statement</a:t>
            </a:r>
            <a:endParaRPr sz="260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3658208"/>
            <a:ext cx="788400" cy="7883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4818075" y="1104800"/>
            <a:ext cx="35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This is a problem faced by others too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697450" y="1806350"/>
            <a:ext cx="44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969650" y="1422925"/>
            <a:ext cx="4878900" cy="2581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829"/>
                </a:solidFill>
                <a:highlight>
                  <a:srgbClr val="FFFFFF"/>
                </a:highlight>
              </a:rPr>
              <a:t>“</a:t>
            </a:r>
            <a:r>
              <a:rPr lang="en" sz="1200">
                <a:solidFill>
                  <a:srgbClr val="001829"/>
                </a:solidFill>
                <a:highlight>
                  <a:srgbClr val="FFFFFF"/>
                </a:highlight>
              </a:rPr>
              <a:t>My Twitter friends joined various Mastodon servers that didn’t talk to each other and I gave up on trying to figure it out.”</a:t>
            </a:r>
            <a:endParaRPr sz="1200">
              <a:solidFill>
                <a:srgbClr val="0018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829"/>
                </a:solidFill>
                <a:highlight>
                  <a:srgbClr val="FFFFFF"/>
                </a:highlight>
              </a:rPr>
              <a:t>“</a:t>
            </a:r>
            <a:r>
              <a:rPr lang="en" sz="1200">
                <a:solidFill>
                  <a:srgbClr val="001829"/>
                </a:solidFill>
                <a:highlight>
                  <a:srgbClr val="FFFFFF"/>
                </a:highlight>
              </a:rPr>
              <a:t>I’m tech savvy and have found mastodon simply opaque. I’ve set up 4 accounts, each on a different server, and don’t know how to amalgamate all the people I’m following everywhere (assuming all those servers federate with each other).”</a:t>
            </a:r>
            <a:endParaRPr sz="1200">
              <a:solidFill>
                <a:srgbClr val="0018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200">
                <a:solidFill>
                  <a:srgbClr val="001829"/>
                </a:solidFill>
                <a:highlight>
                  <a:srgbClr val="FFFFFF"/>
                </a:highlight>
              </a:rPr>
              <a:t>“discovered I was on some kind of different continent from my friends, and could not follow them, nor they me. Immediately felt frustration and disgust and never looked back.”</a:t>
            </a:r>
            <a:endParaRPr sz="1200">
              <a:solidFill>
                <a:srgbClr val="001829"/>
              </a:solidFill>
              <a:highlight>
                <a:srgbClr val="FFFFFF"/>
              </a:highlight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572000" y="4041300"/>
            <a:ext cx="459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User stories of people who gave up on Mastodon quoted from “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Mastodon Is Easy and Fun Except When It Isn’t - Erin Kissane's small internet website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”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21500" y="1330100"/>
            <a:ext cx="2924100" cy="2064900"/>
          </a:xfrm>
          <a:prstGeom prst="cloudCallout">
            <a:avLst>
              <a:gd fmla="val -49263" name="adj1"/>
              <a:gd fmla="val 64497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1829"/>
                </a:solidFill>
                <a:highlight>
                  <a:srgbClr val="FFFFFF"/>
                </a:highlight>
              </a:rPr>
              <a:t>It would be good if there was a way to see and interact with feeds from multiple accounts at one place</a:t>
            </a:r>
            <a:endParaRPr b="1" sz="1200">
              <a:solidFill>
                <a:srgbClr val="00182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 sz="1200">
              <a:solidFill>
                <a:srgbClr val="0018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Proposed Solution: Introduction</a:t>
            </a:r>
            <a:endParaRPr sz="2600"/>
          </a:p>
        </p:txBody>
      </p:sp>
      <p:sp>
        <p:nvSpPr>
          <p:cNvPr id="131" name="Google Shape;131;p17"/>
          <p:cNvSpPr txBox="1"/>
          <p:nvPr/>
        </p:nvSpPr>
        <p:spPr>
          <a:xfrm>
            <a:off x="113075" y="754625"/>
            <a:ext cx="894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Bugs Bunny cannot change the Federated nature of the Fediverse, and the need to create several accounts to follow feeds from unfederated servers 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But we can </a:t>
            </a: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try to make interacting with several accounts easier!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9150" y="2189525"/>
            <a:ext cx="9144000" cy="52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46625" y="2189825"/>
            <a:ext cx="740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Feed Amalgamator 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165050" y="2993225"/>
            <a:ext cx="275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Our product: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 application that amalgamates feeds from different Mastodon accounts on different servers.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859100" y="2856725"/>
            <a:ext cx="3419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account with amalgamator.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/ Delete Mastodon account feed to amalgamator.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amalgamated feed.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Interact with amalgamated feed: follow etc. (stretch goal for this sprint).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4432500" y="2829850"/>
            <a:ext cx="9300" cy="22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101375" y="55950"/>
            <a:ext cx="3696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Fat Marker Sketch</a:t>
            </a:r>
            <a:endParaRPr sz="2300"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2324" r="0" t="2600"/>
          <a:stretch/>
        </p:blipFill>
        <p:spPr>
          <a:xfrm>
            <a:off x="571500" y="744300"/>
            <a:ext cx="2575676" cy="2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b="10015" l="0" r="0" t="0"/>
          <a:stretch/>
        </p:blipFill>
        <p:spPr>
          <a:xfrm>
            <a:off x="785125" y="3511950"/>
            <a:ext cx="1652800" cy="1469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8"/>
          <p:cNvCxnSpPr/>
          <p:nvPr/>
        </p:nvCxnSpPr>
        <p:spPr>
          <a:xfrm flipH="1">
            <a:off x="3946950" y="709775"/>
            <a:ext cx="9300" cy="44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4000500" y="55950"/>
            <a:ext cx="510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 </a:t>
            </a: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ER Diagram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 b="32705" l="0" r="0" t="0"/>
          <a:stretch/>
        </p:blipFill>
        <p:spPr>
          <a:xfrm>
            <a:off x="4660613" y="1200624"/>
            <a:ext cx="3920650" cy="8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3900" y="2571750"/>
            <a:ext cx="4614074" cy="19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Dataflow Diagram</a:t>
            </a:r>
            <a:endParaRPr sz="20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" y="814117"/>
            <a:ext cx="7590125" cy="4156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Risks and Rabbit Holes</a:t>
            </a:r>
            <a:endParaRPr sz="2600"/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184425" y="776700"/>
            <a:ext cx="8885700" cy="2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829"/>
              </a:buClr>
              <a:buSzPts val="1500"/>
              <a:buChar char="●"/>
            </a:pPr>
            <a:r>
              <a:rPr b="1" lang="en" sz="1500">
                <a:solidFill>
                  <a:srgbClr val="001829"/>
                </a:solidFill>
              </a:rPr>
              <a:t>Lack of Domain Knowledge: </a:t>
            </a:r>
            <a:r>
              <a:rPr lang="en" sz="1500">
                <a:solidFill>
                  <a:srgbClr val="001829"/>
                </a:solidFill>
              </a:rPr>
              <a:t>Since ActivityPub is something </a:t>
            </a:r>
            <a:r>
              <a:rPr lang="en" sz="1500">
                <a:solidFill>
                  <a:srgbClr val="001829"/>
                </a:solidFill>
              </a:rPr>
              <a:t>none</a:t>
            </a:r>
            <a:r>
              <a:rPr lang="en" sz="1500">
                <a:solidFill>
                  <a:srgbClr val="001829"/>
                </a:solidFill>
              </a:rPr>
              <a:t> of the team members are familiar with we might run into issues at some point.</a:t>
            </a:r>
            <a:endParaRPr sz="1500">
              <a:solidFill>
                <a:srgbClr val="00182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829"/>
              </a:buClr>
              <a:buSzPts val="1500"/>
              <a:buChar char="●"/>
            </a:pPr>
            <a:r>
              <a:rPr b="1" lang="en" sz="1500">
                <a:solidFill>
                  <a:srgbClr val="001829"/>
                </a:solidFill>
              </a:rPr>
              <a:t>Technical Issues:</a:t>
            </a:r>
            <a:r>
              <a:rPr lang="en" sz="1500">
                <a:solidFill>
                  <a:srgbClr val="001829"/>
                </a:solidFill>
              </a:rPr>
              <a:t> Considering the time span and the </a:t>
            </a:r>
            <a:r>
              <a:rPr lang="en" sz="1500">
                <a:solidFill>
                  <a:srgbClr val="001829"/>
                </a:solidFill>
              </a:rPr>
              <a:t>background of team members, we believe purely building the application using JS might result in issues. </a:t>
            </a:r>
            <a:endParaRPr sz="1500">
              <a:solidFill>
                <a:srgbClr val="00182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829"/>
              </a:buClr>
              <a:buSzPts val="1500"/>
              <a:buChar char="●"/>
            </a:pPr>
            <a:r>
              <a:rPr b="1" lang="en" sz="1500">
                <a:solidFill>
                  <a:srgbClr val="001829"/>
                </a:solidFill>
              </a:rPr>
              <a:t>Browser Limitations: </a:t>
            </a:r>
            <a:r>
              <a:rPr lang="en" sz="1500">
                <a:solidFill>
                  <a:srgbClr val="001829"/>
                </a:solidFill>
              </a:rPr>
              <a:t>Will need to limit display range of posts in order to fit within browser memory (or use react/angular to load content on scroll).</a:t>
            </a:r>
            <a:endParaRPr sz="1500">
              <a:solidFill>
                <a:srgbClr val="00182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829"/>
              </a:buClr>
              <a:buSzPts val="1500"/>
              <a:buChar char="●"/>
            </a:pPr>
            <a:r>
              <a:rPr b="1" lang="en" sz="1500">
                <a:solidFill>
                  <a:srgbClr val="001829"/>
                </a:solidFill>
              </a:rPr>
              <a:t>OAuth: </a:t>
            </a:r>
            <a:r>
              <a:rPr lang="en" sz="1500">
                <a:solidFill>
                  <a:srgbClr val="001829"/>
                </a:solidFill>
              </a:rPr>
              <a:t>Unsure of OAuth complexity.</a:t>
            </a:r>
            <a:endParaRPr sz="1500">
              <a:solidFill>
                <a:srgbClr val="001829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0" y="2853425"/>
            <a:ext cx="9144000" cy="52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440025" y="27322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Out of Bounds</a:t>
            </a:r>
            <a:endParaRPr sz="2600"/>
          </a:p>
        </p:txBody>
      </p:sp>
      <p:sp>
        <p:nvSpPr>
          <p:cNvPr id="162" name="Google Shape;162;p20"/>
          <p:cNvSpPr txBox="1"/>
          <p:nvPr/>
        </p:nvSpPr>
        <p:spPr>
          <a:xfrm>
            <a:off x="98250" y="3432550"/>
            <a:ext cx="8971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29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01829"/>
                </a:solidFill>
                <a:latin typeface="Roboto"/>
                <a:ea typeface="Roboto"/>
                <a:cs typeface="Roboto"/>
                <a:sym typeface="Roboto"/>
              </a:rPr>
              <a:t>Non-mastodon Fediverse Applications: </a:t>
            </a:r>
            <a:r>
              <a:rPr lang="en" sz="1500">
                <a:solidFill>
                  <a:srgbClr val="001829"/>
                </a:solidFill>
                <a:latin typeface="Roboto"/>
                <a:ea typeface="Roboto"/>
                <a:cs typeface="Roboto"/>
                <a:sym typeface="Roboto"/>
              </a:rPr>
              <a:t>If time permits, we can add other Fediverse feeds to our amalgamation but is not a priority.</a:t>
            </a:r>
            <a:endParaRPr sz="1500">
              <a:solidFill>
                <a:srgbClr val="0018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29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01829"/>
                </a:solidFill>
                <a:latin typeface="Roboto"/>
                <a:ea typeface="Roboto"/>
                <a:cs typeface="Roboto"/>
                <a:sym typeface="Roboto"/>
              </a:rPr>
              <a:t>No interactive menus:</a:t>
            </a:r>
            <a:r>
              <a:rPr lang="en" sz="1500">
                <a:solidFill>
                  <a:srgbClr val="001829"/>
                </a:solidFill>
                <a:latin typeface="Roboto"/>
                <a:ea typeface="Roboto"/>
                <a:cs typeface="Roboto"/>
                <a:sym typeface="Roboto"/>
              </a:rPr>
              <a:t> Using plain JS will make creating checkbox for filtering servers needlessly complicated so we will have separate settings window.</a:t>
            </a:r>
            <a:endParaRPr sz="1500">
              <a:solidFill>
                <a:srgbClr val="0018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/ Suggestions?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