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2" r:id="rId1"/>
  </p:sldMasterIdLst>
  <p:sldIdLst>
    <p:sldId id="263" r:id="rId2"/>
    <p:sldId id="256" r:id="rId3"/>
    <p:sldId id="259" r:id="rId4"/>
    <p:sldId id="257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4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6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2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2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9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4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1BC242-9BB9-42B1-9979-F9010624B02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3374D9-2814-4CD1-BA98-F385DF54B8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Métodos iterativos para se obter zeros reais de funções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Juliana e Noemi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5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Método da Bissecção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39559"/>
              </p:ext>
            </p:extLst>
          </p:nvPr>
        </p:nvGraphicFramePr>
        <p:xfrm>
          <a:off x="838199" y="2220685"/>
          <a:ext cx="10006149" cy="1214845"/>
        </p:xfrm>
        <a:graphic>
          <a:graphicData uri="http://schemas.openxmlformats.org/drawingml/2006/table">
            <a:tbl>
              <a:tblPr/>
              <a:tblGrid>
                <a:gridCol w="10006149">
                  <a:extLst>
                    <a:ext uri="{9D8B030D-6E8A-4147-A177-3AD203B41FA5}">
                      <a16:colId xmlns:a16="http://schemas.microsoft.com/office/drawing/2014/main" val="3977668831"/>
                    </a:ext>
                  </a:extLst>
                </a:gridCol>
              </a:tblGrid>
              <a:tr h="1214845"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Este método consiste em encontrar por inspeção dois </a:t>
                      </a:r>
                      <a:r>
                        <a:rPr lang="pt-BR" dirty="0" smtClean="0"/>
                        <a:t>pontos </a:t>
                      </a:r>
                      <a:r>
                        <a:rPr lang="pt-BR" dirty="0"/>
                        <a:t> </a:t>
                      </a:r>
                      <a:r>
                        <a:rPr lang="pt-BR" dirty="0" smtClean="0"/>
                        <a:t>a</a:t>
                      </a:r>
                      <a:r>
                        <a:rPr lang="pt-BR" dirty="0"/>
                        <a:t> e </a:t>
                      </a:r>
                      <a:r>
                        <a:rPr lang="pt-BR" dirty="0" smtClean="0"/>
                        <a:t>b</a:t>
                      </a:r>
                      <a:r>
                        <a:rPr lang="pt-BR" dirty="0"/>
                        <a:t> tais </a:t>
                      </a:r>
                      <a:r>
                        <a:rPr lang="pt-BR" dirty="0" smtClean="0"/>
                        <a:t>que f(a)</a:t>
                      </a:r>
                      <a:r>
                        <a:rPr lang="pt-BR" dirty="0"/>
                        <a:t>  </a:t>
                      </a:r>
                      <a:r>
                        <a:rPr lang="pt-BR" dirty="0" smtClean="0"/>
                        <a:t>e f(b)</a:t>
                      </a:r>
                      <a:r>
                        <a:rPr lang="pt-BR" dirty="0"/>
                        <a:t>  tenham sinais contrários. Se </a:t>
                      </a:r>
                      <a:r>
                        <a:rPr lang="pt-BR" dirty="0" smtClean="0"/>
                        <a:t>f(a)=0</a:t>
                      </a:r>
                      <a:r>
                        <a:rPr lang="pt-BR" dirty="0"/>
                        <a:t> ou </a:t>
                      </a:r>
                      <a:r>
                        <a:rPr lang="pt-BR" dirty="0" smtClean="0"/>
                        <a:t>f(b)=0</a:t>
                      </a:r>
                      <a:r>
                        <a:rPr lang="pt-BR" dirty="0"/>
                        <a:t> você encontrou a raiz procurada. Caso contrário, existe pelo menos uma raiz de </a:t>
                      </a:r>
                      <a:r>
                        <a:rPr lang="pt-BR" i="1" dirty="0"/>
                        <a:t>f(x)=</a:t>
                      </a:r>
                      <a:r>
                        <a:rPr lang="pt-BR" dirty="0"/>
                        <a:t> 0, entre </a:t>
                      </a:r>
                      <a:r>
                        <a:rPr lang="pt-BR" dirty="0" smtClean="0"/>
                        <a:t>a</a:t>
                      </a:r>
                      <a:r>
                        <a:rPr lang="pt-BR" dirty="0"/>
                        <a:t> e </a:t>
                      </a:r>
                      <a:r>
                        <a:rPr lang="pt-BR" dirty="0" smtClean="0"/>
                        <a:t>b</a:t>
                      </a:r>
                      <a:r>
                        <a:rPr lang="pt-BR" dirty="0"/>
                        <a:t> 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3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1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Vantagens X Desvantagens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84831"/>
            <a:ext cx="4256314" cy="40921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Mais fácil de implementar;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Sabe-se o número de interações para se obter a precisão necessária.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54932" y="1825625"/>
            <a:ext cx="4256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450874" y="2084831"/>
            <a:ext cx="4256314" cy="409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É mais devagar.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3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Método do Ponto Fixo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68880"/>
            <a:ext cx="10515600" cy="3695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Seja f(x) uma função contínua em [a, b], intervalo que contém uma raiz da equação f(x) = 0. O Método do Ponto Fixo consiste em transformar esta equação em uma equação equivalente x = Φ(x) e a partir de uma aproximação inicial gerar a sequência {x</a:t>
            </a:r>
            <a:r>
              <a:rPr lang="pt-BR" sz="1800" baseline="-25000" dirty="0"/>
              <a:t>k</a:t>
            </a:r>
            <a:r>
              <a:rPr lang="pt-BR" sz="1800" dirty="0"/>
              <a:t>} de aproximações para a raiz R pela relação x</a:t>
            </a:r>
            <a:r>
              <a:rPr lang="pt-BR" sz="1800" baseline="-25000" dirty="0"/>
              <a:t>k+1</a:t>
            </a:r>
            <a:r>
              <a:rPr lang="pt-BR" sz="1800" dirty="0"/>
              <a:t> = Φ(x</a:t>
            </a:r>
            <a:r>
              <a:rPr lang="pt-BR" sz="1800" baseline="-25000" dirty="0"/>
              <a:t>k</a:t>
            </a:r>
            <a:r>
              <a:rPr lang="pt-BR" sz="1800" dirty="0"/>
              <a:t>), pois a função Φ(x) é tal que f(R) = 0 se e somente se Φ(R) = </a:t>
            </a:r>
            <a:r>
              <a:rPr lang="pt-BR" sz="1800" dirty="0" smtClean="0"/>
              <a:t>R.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554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Vantagens X Desvantagens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94559"/>
            <a:ext cx="4256314" cy="3982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Fácil de implementar;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Só precisa de um ponto qualquer.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54932" y="1825625"/>
            <a:ext cx="4256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450874" y="2194559"/>
            <a:ext cx="4256314" cy="3982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Não se sabe se vai convergir.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5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Método de </a:t>
            </a:r>
            <a:r>
              <a:rPr lang="pt-BR" dirty="0" smtClean="0"/>
              <a:t>Newton-</a:t>
            </a:r>
            <a:r>
              <a:rPr lang="pt-BR" dirty="0" err="1" smtClean="0"/>
              <a:t>Raphson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0686"/>
            <a:ext cx="10045338" cy="38213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smtClean="0"/>
              <a:t>Consiste escolher uma aproximação inicial. Após isso, calcula-se a equação da reta tangente (por meio da derivada) da função nesse ponto e a interseção dela com o eixo das abcissas, a fim de encontrar uma melhor aproximação para a raiz. Repetindo-se o processo, cria-se um método iterativo para encontrarmos a raiz da função.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32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 smtClean="0"/>
              <a:t>Vantagens X Desvantagens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6840" y="1809387"/>
            <a:ext cx="425631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Faz poucas interações, o que geralmente o torna mais rápido.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54932" y="1825625"/>
            <a:ext cx="4256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247709" y="1825625"/>
            <a:ext cx="4256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Precisa-se derivar a função no ponto mais difícil de implementar.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0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Comparando as interações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803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 </a:t>
            </a:r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8" y="2651760"/>
            <a:ext cx="4849314" cy="28012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36823" y="2159272"/>
            <a:ext cx="3644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Exemplo 2</a:t>
            </a:r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1604"/>
          <a:stretch/>
        </p:blipFill>
        <p:spPr>
          <a:xfrm>
            <a:off x="6791794" y="2805603"/>
            <a:ext cx="5004856" cy="26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391</TotalTime>
  <Words>216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Integral</vt:lpstr>
      <vt:lpstr>Métodos iterativos para se obter zeros reais de funções</vt:lpstr>
      <vt:lpstr>Método da Bissecção</vt:lpstr>
      <vt:lpstr>Vantagens X Desvantagens</vt:lpstr>
      <vt:lpstr>Método do Ponto Fixo</vt:lpstr>
      <vt:lpstr>Vantagens X Desvantagens</vt:lpstr>
      <vt:lpstr>Método de Newton-Raphson </vt:lpstr>
      <vt:lpstr>Vantagens X Desvantagens</vt:lpstr>
      <vt:lpstr>Comparando as interações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da Bissecção</dc:title>
  <dc:creator>Noemi Thomaz</dc:creator>
  <cp:lastModifiedBy>Noemi Thomaz</cp:lastModifiedBy>
  <cp:revision>11</cp:revision>
  <dcterms:created xsi:type="dcterms:W3CDTF">2019-04-07T13:32:16Z</dcterms:created>
  <dcterms:modified xsi:type="dcterms:W3CDTF">2019-04-09T21:32:27Z</dcterms:modified>
</cp:coreProperties>
</file>