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1" r:id="rId5"/>
    <p:sldId id="258" r:id="rId6"/>
    <p:sldId id="266" r:id="rId7"/>
    <p:sldId id="259" r:id="rId8"/>
    <p:sldId id="260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18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0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9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6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5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1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4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7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4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393E-CAD5-4914-AF11-5190272468A8}" type="datetimeFigureOut">
              <a:rPr kumimoji="1" lang="ja-JP" altLang="en-US" smtClean="0"/>
              <a:t>2020/9/25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7321-94CD-4126-BD10-EB75715166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91880" y="311890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사용자화면 관리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89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314575"/>
            <a:ext cx="80581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04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66938"/>
            <a:ext cx="84582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04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3138"/>
            <a:ext cx="94297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04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171700"/>
            <a:ext cx="4552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11760" y="4632245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로그인이 되면 다음에 근무등록화면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43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3075"/>
            <a:ext cx="92868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572000" y="5243905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저장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89217" y="1196752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현재날짜기준으로 근무시간을 저장한다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3369" y="2564904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날짜별로 누르면  시간내역을 등록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08304" y="3059668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월별근무조회를 누르면 조회화면 이전한다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204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6" t="8460"/>
          <a:stretch/>
        </p:blipFill>
        <p:spPr bwMode="auto">
          <a:xfrm>
            <a:off x="1619672" y="1484784"/>
            <a:ext cx="5610569" cy="357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835696" y="836712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월별근무조회를 누르면 조회화면 에서 조회하고 인쇄한다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204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476375"/>
            <a:ext cx="91059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979712" y="836712"/>
            <a:ext cx="598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직원근무조회를 한다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권한있는 사용자에게만</a:t>
            </a:r>
            <a:r>
              <a:rPr kumimoji="1" lang="en-US" altLang="ko-KR" dirty="0" smtClean="0"/>
              <a:t>!</a:t>
            </a:r>
          </a:p>
          <a:p>
            <a:r>
              <a:rPr kumimoji="1" lang="ko-KR" altLang="en-US" dirty="0" smtClean="0"/>
              <a:t>월별근무조회를 누르면 조회화면 에서 조회하고 인쇄한다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204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51920" y="293423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공통화면 관리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931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43075"/>
            <a:ext cx="58959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04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55435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41667"/>
            <a:ext cx="55435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55435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61998"/>
              </p:ext>
            </p:extLst>
          </p:nvPr>
        </p:nvGraphicFramePr>
        <p:xfrm>
          <a:off x="6451600" y="790856"/>
          <a:ext cx="2692400" cy="2613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/>
                <a:gridCol w="685800"/>
                <a:gridCol w="1104900"/>
              </a:tblGrid>
              <a:tr h="2585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58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회사코드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1111</a:t>
                      </a:r>
                      <a:endParaRPr lang="en-US" altLang="ja-JP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모회사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585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58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휴일코드 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6409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64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부서코드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9999</a:t>
                      </a:r>
                      <a:endParaRPr lang="en-US" altLang="ja-JP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</a:t>
                      </a:r>
                      <a:r>
                        <a:rPr lang="ko-KR" altLang="en-US" sz="1100" u="none" strike="noStrike">
                          <a:effectLst/>
                        </a:rPr>
                        <a:t>시스템부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585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64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승인코드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승인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6409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반려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26409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4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7950"/>
            <a:ext cx="109347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04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</Words>
  <Application>Microsoft Office PowerPoint</Application>
  <PresentationFormat>画面に合わせる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5</cp:revision>
  <dcterms:created xsi:type="dcterms:W3CDTF">2020-09-25T06:38:20Z</dcterms:created>
  <dcterms:modified xsi:type="dcterms:W3CDTF">2020-09-25T07:13:26Z</dcterms:modified>
</cp:coreProperties>
</file>