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63" r:id="rId4"/>
    <p:sldId id="268" r:id="rId5"/>
    <p:sldId id="266" r:id="rId6"/>
    <p:sldId id="269" r:id="rId7"/>
    <p:sldId id="264" r:id="rId8"/>
    <p:sldId id="271" r:id="rId9"/>
    <p:sldId id="272" r:id="rId10"/>
    <p:sldId id="270" r:id="rId11"/>
    <p:sldId id="267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70"/>
    <p:restoredTop sz="94678"/>
  </p:normalViewPr>
  <p:slideViewPr>
    <p:cSldViewPr snapToGrid="0" snapToObjects="1">
      <p:cViewPr varScale="1">
        <p:scale>
          <a:sx n="78" d="100"/>
          <a:sy n="78" d="100"/>
        </p:scale>
        <p:origin x="200" y="27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9E71DFC-AACE-E145-BC4B-1DD95AA489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4E1847-8A18-9343-BCBA-038286027E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1024B-0857-AD4E-BC3A-6393F6133396}" type="datetimeFigureOut">
              <a:rPr lang="de-DE" smtClean="0"/>
              <a:t>21.05.21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427750E-3270-874F-B8E6-F8F0108E92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FEEBC2-59C9-4541-AD1F-8175ABDF6B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BA823-698D-D249-85BF-81F37A1CF51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747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C217C-66EA-F44F-BE89-BF668F1DAC5A}" type="datetimeFigureOut">
              <a:rPr lang="de-DE" smtClean="0"/>
              <a:t>21.05.21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DA8B1-F8BE-274F-A60A-032A29CF05E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99073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DA8B1-F8BE-274F-A60A-032A29CF05E1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75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4BFA-C0C2-264D-9512-767B3CBC64B8}" type="datetime1">
              <a:rPr lang="de-DE" smtClean="0"/>
              <a:t>21.05.21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Vorlage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5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626C-3187-A444-B777-1CDADF2F7F7E}" type="datetime1">
              <a:rPr lang="de-DE" smtClean="0"/>
              <a:t>21.05.21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Vorlage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1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A760-A030-4B4C-A016-CE2F8951B511}" type="datetime1">
              <a:rPr lang="de-DE" smtClean="0"/>
              <a:t>21.05.21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Vorlage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64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050F-3812-324C-9FF6-454DFD53F39E}" type="datetime1">
              <a:rPr lang="de-DE" smtClean="0"/>
              <a:t>21.05.21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Vorlage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50B3-871F-BE41-A5BD-633863B86CA9}" type="datetime1">
              <a:rPr lang="de-DE" smtClean="0"/>
              <a:t>21.05.21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Vorlage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5AA2-81A1-C64D-ADFC-7C6BA090FF94}" type="datetime1">
              <a:rPr lang="de-DE" smtClean="0"/>
              <a:t>21.05.21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Vorlage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5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CD50-D14D-DA45-A39C-FEBA1324D968}" type="datetime1">
              <a:rPr lang="de-DE" smtClean="0"/>
              <a:t>21.05.21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Vorlage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0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4CD7-19C4-AB4E-80A1-32FBA0C20BC0}" type="datetime1">
              <a:rPr lang="de-DE" smtClean="0"/>
              <a:t>21.05.21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Vorlage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2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FC08-6933-C749-8627-E11C3A57E6B0}" type="datetime1">
              <a:rPr lang="de-DE" smtClean="0"/>
              <a:t>21.05.21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Vorlage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6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8093-D8FD-E74F-8AD6-E0B5374CFDE5}" type="datetime1">
              <a:rPr lang="de-DE" smtClean="0"/>
              <a:t>21.05.21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Vorlage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B24D-AD72-B74A-9873-085CFA602674}" type="datetime1">
              <a:rPr lang="de-DE" smtClean="0"/>
              <a:t>21.05.21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Vorlage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8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BCF2D-DCDE-D042-A2D0-6953AAF22841}" type="datetime1">
              <a:rPr lang="de-DE" smtClean="0"/>
              <a:t>21.05.21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Vorlage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9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ock.adobe.com/de/" TargetMode="External"/><Relationship Id="rId2" Type="http://schemas.openxmlformats.org/officeDocument/2006/relationships/hyperlink" Target="https://languagetool.org/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hetorik-netz.de/Rede-Zeit-die-vierte-Dimens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C5C09C7B-E68C-2044-9E4D-503E1C6AF8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3045" y="0"/>
            <a:ext cx="12185907" cy="688671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16037B9-56BA-F44B-AFE2-F90ED6DC7055}"/>
              </a:ext>
            </a:extLst>
          </p:cNvPr>
          <p:cNvSpPr txBox="1"/>
          <p:nvPr/>
        </p:nvSpPr>
        <p:spPr>
          <a:xfrm>
            <a:off x="-6097" y="5674273"/>
            <a:ext cx="12195049" cy="120332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sz="13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4984AAF-057D-4746-AD51-AC88DAC29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40" y="5659763"/>
            <a:ext cx="3157702" cy="744742"/>
          </a:xfrm>
          <a:noFill/>
        </p:spPr>
        <p:txBody>
          <a:bodyPr anchor="b">
            <a:normAutofit/>
          </a:bodyPr>
          <a:lstStyle/>
          <a:p>
            <a:pPr algn="l"/>
            <a:r>
              <a:rPr lang="de-DE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Thema: Vorlage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8BC4DAB4-5B19-D640-AA93-B6073857F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40" y="6443281"/>
            <a:ext cx="1533786" cy="402331"/>
          </a:xfrm>
          <a:noFill/>
        </p:spPr>
        <p:txBody>
          <a:bodyPr anchor="t">
            <a:normAutofit lnSpcReduction="10000"/>
          </a:bodyPr>
          <a:lstStyle/>
          <a:p>
            <a:pPr algn="l"/>
            <a:r>
              <a:rPr lang="de-DE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</a:t>
            </a:r>
            <a:r>
              <a:rPr lang="de-DE" dirty="0">
                <a:solidFill>
                  <a:schemeClr val="bg1"/>
                </a:solidFill>
              </a:rPr>
              <a:t> Unger</a:t>
            </a:r>
          </a:p>
        </p:txBody>
      </p:sp>
    </p:spTree>
    <p:extLst>
      <p:ext uri="{BB962C8B-B14F-4D97-AF65-F5344CB8AC3E}">
        <p14:creationId xmlns:p14="http://schemas.microsoft.com/office/powerpoint/2010/main" val="22460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49DED-CF23-6746-ADBC-E7D73DE8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93" y="365125"/>
            <a:ext cx="11393214" cy="969689"/>
          </a:xfrm>
        </p:spPr>
        <p:txBody>
          <a:bodyPr>
            <a:normAutofit fontScale="90000"/>
          </a:bodyPr>
          <a:lstStyle/>
          <a:p>
            <a:r>
              <a:rPr lang="de-DE" sz="36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Moderationskarten</a:t>
            </a:r>
            <a:br>
              <a:rPr lang="de-DE" sz="36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DE" sz="3600" dirty="0">
                <a:solidFill>
                  <a:schemeClr val="accent4">
                    <a:lumMod val="75000"/>
                  </a:schemeClr>
                </a:solidFill>
              </a:rPr>
              <a:t>Erstellen</a:t>
            </a:r>
          </a:p>
        </p:txBody>
      </p:sp>
      <p:pic>
        <p:nvPicPr>
          <p:cNvPr id="9" name="Inhaltsplatzhalter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D9A807E9-B91B-9D4D-A34C-368B1B6E6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393" y="1334814"/>
            <a:ext cx="6235500" cy="3992562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7F87FE-8707-C543-A36F-EB23FC5C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93" y="6492875"/>
            <a:ext cx="4114800" cy="365125"/>
          </a:xfrm>
        </p:spPr>
        <p:txBody>
          <a:bodyPr/>
          <a:lstStyle/>
          <a:p>
            <a:pPr algn="l"/>
            <a:r>
              <a:rPr lang="en-US">
                <a:solidFill>
                  <a:schemeClr val="bg2">
                    <a:lumMod val="90000"/>
                  </a:schemeClr>
                </a:solidFill>
              </a:rPr>
              <a:t>Vorlage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F0D2D9-839F-5C4D-83C7-48160827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3182007" cy="365125"/>
          </a:xfrm>
        </p:spPr>
        <p:txBody>
          <a:bodyPr/>
          <a:lstStyle/>
          <a:p>
            <a:fld id="{4854181D-6920-4594-9A5D-6CE56DC9F8B2}" type="slidenum">
              <a:rPr lang="en-US" smtClean="0">
                <a:solidFill>
                  <a:schemeClr val="bg2">
                    <a:lumMod val="90000"/>
                  </a:schemeClr>
                </a:solidFill>
              </a:rPr>
              <a:pPr/>
              <a:t>10</a:t>
            </a:fld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7494EF6-77C4-9240-8333-C864A807F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923" y="1334814"/>
            <a:ext cx="5116684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6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49DED-CF23-6746-ADBC-E7D73DE8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93" y="365125"/>
            <a:ext cx="11393214" cy="969689"/>
          </a:xfrm>
        </p:spPr>
        <p:txBody>
          <a:bodyPr>
            <a:normAutofit fontScale="90000"/>
          </a:bodyPr>
          <a:lstStyle/>
          <a:p>
            <a:r>
              <a:rPr lang="de-DE" sz="40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Fertigkeiten</a:t>
            </a:r>
            <a:br>
              <a:rPr lang="de-DE" sz="3600" dirty="0">
                <a:solidFill>
                  <a:schemeClr val="accent4">
                    <a:lumMod val="75000"/>
                  </a:schemeClr>
                </a:solidFill>
              </a:rPr>
            </a:br>
            <a:endParaRPr lang="de-DE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FECF04-64E5-D442-B51F-075B42420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93" y="1513490"/>
            <a:ext cx="11393214" cy="4979384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Stimme - Nicht: zu leise, zu undeutlich, zu schnell</a:t>
            </a:r>
          </a:p>
          <a:p>
            <a:r>
              <a:rPr lang="de-DE" dirty="0"/>
              <a:t>Blickkontakt - halten! Z.B. 2-3 interessierte gezielt ansprechen</a:t>
            </a:r>
            <a:endParaRPr lang="de-DE" sz="2400" dirty="0"/>
          </a:p>
          <a:p>
            <a:r>
              <a:rPr lang="de-DE" dirty="0"/>
              <a:t>Frei sprechen - Ablesen vermeiden</a:t>
            </a:r>
            <a:endParaRPr lang="de-DE" sz="2400" dirty="0"/>
          </a:p>
          <a:p>
            <a:r>
              <a:rPr lang="de-DE" dirty="0"/>
              <a:t>Angemessene Zeit - zu kurz oder zu lang wirkt schlecht vorbereitet</a:t>
            </a:r>
            <a:endParaRPr lang="de-DE" sz="2400" dirty="0"/>
          </a:p>
          <a:p>
            <a:r>
              <a:rPr lang="de-DE" dirty="0"/>
              <a:t>Lebendige Körperhaltung-Fehler: gar keine Bewegung, Bild verdecken</a:t>
            </a:r>
            <a:endParaRPr lang="de-DE" sz="2400" dirty="0"/>
          </a:p>
          <a:p>
            <a:r>
              <a:rPr lang="de-DE" dirty="0"/>
              <a:t>Kleidung - dem Anlass angemessen, sich wohlfühlen</a:t>
            </a:r>
            <a:endParaRPr lang="de-DE" sz="2400" dirty="0"/>
          </a:p>
          <a:p>
            <a:r>
              <a:rPr lang="de-DE" dirty="0"/>
              <a:t>Entschuldigungen (vermeiden) - lenken Aufmerksamkeit auf den Fehler</a:t>
            </a:r>
            <a:endParaRPr lang="de-DE" sz="2400" dirty="0"/>
          </a:p>
          <a:p>
            <a:r>
              <a:rPr lang="de-DE" dirty="0"/>
              <a:t>Handout - wenn notwendig vor/nach Präsentation austeilen</a:t>
            </a:r>
            <a:endParaRPr lang="de-DE" sz="2400" dirty="0"/>
          </a:p>
          <a:p>
            <a:r>
              <a:rPr lang="de-DE" dirty="0"/>
              <a:t>Stichwortzettel - mit wichtigsten Schlagwörtern</a:t>
            </a:r>
            <a:endParaRPr lang="de-DE" sz="2400" dirty="0"/>
          </a:p>
          <a:p>
            <a:r>
              <a:rPr lang="de-DE" dirty="0"/>
              <a:t>Probevortrag - unter "Ernstfall"-Bedingungen</a:t>
            </a:r>
            <a:endParaRPr lang="de-DE" sz="2400" dirty="0"/>
          </a:p>
          <a:p>
            <a:r>
              <a:rPr lang="de-DE" dirty="0"/>
              <a:t>Raum- &amp; Technikcheck - </a:t>
            </a:r>
            <a:r>
              <a:rPr lang="de-DE" dirty="0" err="1"/>
              <a:t>prüfen</a:t>
            </a:r>
            <a:r>
              <a:rPr lang="de-DE" dirty="0"/>
              <a:t>: </a:t>
            </a:r>
            <a:r>
              <a:rPr lang="de-DE" dirty="0" err="1"/>
              <a:t>funktioniert's</a:t>
            </a:r>
            <a:r>
              <a:rPr lang="de-DE" dirty="0"/>
              <a:t>? Lesbar?</a:t>
            </a:r>
            <a:endParaRPr lang="de-DE" sz="2400" dirty="0"/>
          </a:p>
          <a:p>
            <a:endParaRPr lang="de-DE" sz="2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7F87FE-8707-C543-A36F-EB23FC5C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93" y="6492875"/>
            <a:ext cx="4114800" cy="365125"/>
          </a:xfrm>
        </p:spPr>
        <p:txBody>
          <a:bodyPr/>
          <a:lstStyle/>
          <a:p>
            <a:pPr algn="l"/>
            <a:r>
              <a:rPr lang="en-US">
                <a:solidFill>
                  <a:schemeClr val="bg2">
                    <a:lumMod val="90000"/>
                  </a:schemeClr>
                </a:solidFill>
              </a:rPr>
              <a:t>Vorlage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F0D2D9-839F-5C4D-83C7-48160827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3182007" cy="365125"/>
          </a:xfrm>
        </p:spPr>
        <p:txBody>
          <a:bodyPr/>
          <a:lstStyle/>
          <a:p>
            <a:fld id="{4854181D-6920-4594-9A5D-6CE56DC9F8B2}" type="slidenum">
              <a:rPr lang="en-US" smtClean="0">
                <a:solidFill>
                  <a:schemeClr val="bg2">
                    <a:lumMod val="90000"/>
                  </a:schemeClr>
                </a:solidFill>
              </a:rPr>
              <a:pPr/>
              <a:t>11</a:t>
            </a:fld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406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49DED-CF23-6746-ADBC-E7D73DE8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93" y="365125"/>
            <a:ext cx="11393214" cy="969689"/>
          </a:xfrm>
        </p:spPr>
        <p:txBody>
          <a:bodyPr>
            <a:normAutofit fontScale="90000"/>
          </a:bodyPr>
          <a:lstStyle/>
          <a:p>
            <a:r>
              <a:rPr lang="de-DE" sz="40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  <a:br>
              <a:rPr lang="de-DE" sz="3600" dirty="0">
                <a:solidFill>
                  <a:schemeClr val="accent4">
                    <a:lumMod val="75000"/>
                  </a:schemeClr>
                </a:solidFill>
              </a:rPr>
            </a:br>
            <a:endParaRPr lang="de-DE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FECF04-64E5-D442-B51F-075B42420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93" y="1513490"/>
            <a:ext cx="11393214" cy="4979384"/>
          </a:xfrm>
        </p:spPr>
        <p:txBody>
          <a:bodyPr>
            <a:normAutofit/>
          </a:bodyPr>
          <a:lstStyle/>
          <a:p>
            <a:r>
              <a:rPr lang="de-DE" sz="2400" dirty="0"/>
              <a:t>Emotionaler Reden, monoton</a:t>
            </a:r>
          </a:p>
          <a:p>
            <a:r>
              <a:rPr lang="de-DE" sz="2400" dirty="0"/>
              <a:t>weniger Text auf Folien, damit man mir noch aufmerksamer zuhört</a:t>
            </a:r>
          </a:p>
          <a:p>
            <a:r>
              <a:rPr lang="de-DE" sz="2400" dirty="0"/>
              <a:t>Hinweis: Lizenzfreie Fotos verwenden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7F87FE-8707-C543-A36F-EB23FC5C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93" y="6492875"/>
            <a:ext cx="4114800" cy="365125"/>
          </a:xfrm>
        </p:spPr>
        <p:txBody>
          <a:bodyPr/>
          <a:lstStyle/>
          <a:p>
            <a:pPr algn="l"/>
            <a:r>
              <a:rPr lang="en-US">
                <a:solidFill>
                  <a:schemeClr val="bg2">
                    <a:lumMod val="90000"/>
                  </a:schemeClr>
                </a:solidFill>
              </a:rPr>
              <a:t>Vorlage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F0D2D9-839F-5C4D-83C7-48160827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3182007" cy="365125"/>
          </a:xfrm>
        </p:spPr>
        <p:txBody>
          <a:bodyPr/>
          <a:lstStyle/>
          <a:p>
            <a:fld id="{4854181D-6920-4594-9A5D-6CE56DC9F8B2}" type="slidenum">
              <a:rPr lang="en-US" smtClean="0">
                <a:solidFill>
                  <a:schemeClr val="bg2">
                    <a:lumMod val="90000"/>
                  </a:schemeClr>
                </a:solidFill>
              </a:rPr>
              <a:pPr/>
              <a:t>12</a:t>
            </a:fld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31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49DED-CF23-6746-ADBC-E7D73DE8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93" y="365125"/>
            <a:ext cx="11393214" cy="969689"/>
          </a:xfrm>
        </p:spPr>
        <p:txBody>
          <a:bodyPr>
            <a:normAutofit fontScale="90000"/>
          </a:bodyPr>
          <a:lstStyle/>
          <a:p>
            <a:r>
              <a:rPr lang="de-DE" sz="40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Foliengestaltung</a:t>
            </a:r>
            <a:br>
              <a:rPr lang="de-DE" sz="3600" dirty="0">
                <a:solidFill>
                  <a:schemeClr val="accent4">
                    <a:lumMod val="75000"/>
                  </a:schemeClr>
                </a:solidFill>
              </a:rPr>
            </a:br>
            <a:endParaRPr lang="de-DE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FECF04-64E5-D442-B51F-075B42420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93" y="1513490"/>
            <a:ext cx="11393214" cy="4979384"/>
          </a:xfrm>
        </p:spPr>
        <p:txBody>
          <a:bodyPr>
            <a:normAutofit/>
          </a:bodyPr>
          <a:lstStyle/>
          <a:p>
            <a:r>
              <a:rPr lang="de-DE" sz="2400" dirty="0"/>
              <a:t>Bilder: ein Bild sagt mehr als 1.000 Worte (Eisberg!)</a:t>
            </a:r>
          </a:p>
          <a:p>
            <a:r>
              <a:rPr lang="de-DE" sz="2400" dirty="0"/>
              <a:t>Schrift: lesbar!</a:t>
            </a:r>
          </a:p>
          <a:p>
            <a:r>
              <a:rPr lang="de-DE" sz="2400" dirty="0"/>
              <a:t>Strukturgebende Überschriften</a:t>
            </a:r>
          </a:p>
          <a:p>
            <a:r>
              <a:rPr lang="de-DE" sz="2400" dirty="0"/>
              <a:t>Nicht zu viele </a:t>
            </a:r>
            <a:r>
              <a:rPr lang="de-DE" sz="2400" dirty="0" err="1"/>
              <a:t>Slides</a:t>
            </a:r>
            <a:r>
              <a:rPr lang="de-DE" sz="2400" dirty="0"/>
              <a:t> (3-5 Minuten pro Slide = 12 </a:t>
            </a:r>
            <a:r>
              <a:rPr lang="de-DE" sz="2400" dirty="0" err="1"/>
              <a:t>Slides</a:t>
            </a:r>
            <a:r>
              <a:rPr lang="de-DE" sz="2400" dirty="0"/>
              <a:t> </a:t>
            </a:r>
            <a:r>
              <a:rPr lang="de-DE" sz="2400" dirty="0" err="1"/>
              <a:t>für</a:t>
            </a:r>
            <a:r>
              <a:rPr lang="de-DE" sz="2400" dirty="0"/>
              <a:t> 60 Minuten Vortrag)</a:t>
            </a:r>
          </a:p>
          <a:p>
            <a:r>
              <a:rPr lang="de-DE" sz="2400" dirty="0"/>
              <a:t>Sparsamer Einsatz von Farben</a:t>
            </a:r>
          </a:p>
          <a:p>
            <a:r>
              <a:rPr lang="de-DE" sz="2400" dirty="0"/>
              <a:t>Gescannte Inhalte</a:t>
            </a:r>
          </a:p>
          <a:p>
            <a:r>
              <a:rPr lang="de-DE" sz="2400" dirty="0"/>
              <a:t>Helligkeit und Kontrast</a:t>
            </a:r>
          </a:p>
          <a:p>
            <a:r>
              <a:rPr lang="de-DE" sz="2400" dirty="0"/>
              <a:t>Animationen</a:t>
            </a:r>
          </a:p>
          <a:p>
            <a:r>
              <a:rPr lang="de-DE" sz="2400" dirty="0"/>
              <a:t>Rechtschreib- &amp; Tippfehler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7F87FE-8707-C543-A36F-EB23FC5C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93" y="6492875"/>
            <a:ext cx="4114800" cy="365125"/>
          </a:xfrm>
        </p:spPr>
        <p:txBody>
          <a:bodyPr/>
          <a:lstStyle/>
          <a:p>
            <a:pPr algn="l"/>
            <a:r>
              <a:rPr lang="en-US">
                <a:solidFill>
                  <a:schemeClr val="bg2">
                    <a:lumMod val="90000"/>
                  </a:schemeClr>
                </a:solidFill>
              </a:rPr>
              <a:t>Vorlage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F0D2D9-839F-5C4D-83C7-48160827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3182007" cy="365125"/>
          </a:xfrm>
        </p:spPr>
        <p:txBody>
          <a:bodyPr/>
          <a:lstStyle/>
          <a:p>
            <a:fld id="{4854181D-6920-4594-9A5D-6CE56DC9F8B2}" type="slidenum">
              <a:rPr lang="en-US" smtClean="0">
                <a:solidFill>
                  <a:schemeClr val="bg2">
                    <a:lumMod val="90000"/>
                  </a:schemeClr>
                </a:solidFill>
              </a:rPr>
              <a:pPr/>
              <a:t>2</a:t>
            </a:fld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8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49DED-CF23-6746-ADBC-E7D73DE8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93" y="365125"/>
            <a:ext cx="11393214" cy="969689"/>
          </a:xfrm>
        </p:spPr>
        <p:txBody>
          <a:bodyPr>
            <a:normAutofit/>
          </a:bodyPr>
          <a:lstStyle/>
          <a:p>
            <a:r>
              <a:rPr lang="de-DE" sz="3600" b="1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Powerpoint</a:t>
            </a:r>
            <a:br>
              <a:rPr lang="de-DE" sz="36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DE" sz="2800" dirty="0">
                <a:solidFill>
                  <a:schemeClr val="accent4">
                    <a:lumMod val="75000"/>
                  </a:schemeClr>
                </a:solidFill>
              </a:rPr>
              <a:t>Einstellungen</a:t>
            </a:r>
            <a:endParaRPr lang="de-DE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FECF04-64E5-D442-B51F-075B42420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93" y="1513490"/>
            <a:ext cx="11393214" cy="49793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7F87FE-8707-C543-A36F-EB23FC5C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93" y="6492875"/>
            <a:ext cx="4114800" cy="365125"/>
          </a:xfrm>
        </p:spPr>
        <p:txBody>
          <a:bodyPr/>
          <a:lstStyle/>
          <a:p>
            <a:pPr algn="l"/>
            <a:r>
              <a:rPr lang="en-US">
                <a:solidFill>
                  <a:schemeClr val="bg2">
                    <a:lumMod val="90000"/>
                  </a:schemeClr>
                </a:solidFill>
              </a:rPr>
              <a:t>Vorlage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F0D2D9-839F-5C4D-83C7-48160827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3182007" cy="365125"/>
          </a:xfrm>
        </p:spPr>
        <p:txBody>
          <a:bodyPr/>
          <a:lstStyle/>
          <a:p>
            <a:fld id="{4854181D-6920-4594-9A5D-6CE56DC9F8B2}" type="slidenum">
              <a:rPr lang="en-US" smtClean="0">
                <a:solidFill>
                  <a:schemeClr val="bg2">
                    <a:lumMod val="90000"/>
                  </a:schemeClr>
                </a:solidFill>
              </a:rPr>
              <a:pPr/>
              <a:t>3</a:t>
            </a:fld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8E7D16A-1171-1443-B7D4-0E4DC5EAC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194" y="1513489"/>
            <a:ext cx="7360413" cy="461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6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49DED-CF23-6746-ADBC-E7D73DE8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93" y="365125"/>
            <a:ext cx="11393214" cy="969689"/>
          </a:xfrm>
        </p:spPr>
        <p:txBody>
          <a:bodyPr>
            <a:normAutofit/>
          </a:bodyPr>
          <a:lstStyle/>
          <a:p>
            <a:r>
              <a:rPr lang="de-DE" sz="36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Schrift Calibri </a:t>
            </a:r>
            <a:r>
              <a:rPr lang="de-DE" sz="3600" b="1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Bold</a:t>
            </a:r>
            <a:r>
              <a:rPr lang="de-DE" sz="36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36</a:t>
            </a:r>
            <a:br>
              <a:rPr lang="de-DE" sz="36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DE" sz="2800" dirty="0">
                <a:solidFill>
                  <a:schemeClr val="accent4">
                    <a:lumMod val="75000"/>
                  </a:schemeClr>
                </a:solidFill>
              </a:rPr>
              <a:t>Untertitel 28</a:t>
            </a:r>
            <a:endParaRPr lang="de-DE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FECF04-64E5-D442-B51F-075B42420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93" y="1513490"/>
            <a:ext cx="11393214" cy="4979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cs typeface="Calibri Light" panose="020F0302020204030204" pitchFamily="34" charset="0"/>
              </a:rPr>
              <a:t>Schrift Calibri Textkörper 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7F87FE-8707-C543-A36F-EB23FC5C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93" y="6492875"/>
            <a:ext cx="4114800" cy="365125"/>
          </a:xfrm>
        </p:spPr>
        <p:txBody>
          <a:bodyPr/>
          <a:lstStyle/>
          <a:p>
            <a:pPr algn="l"/>
            <a:r>
              <a:rPr lang="en-US">
                <a:solidFill>
                  <a:schemeClr val="bg2">
                    <a:lumMod val="90000"/>
                  </a:schemeClr>
                </a:solidFill>
              </a:rPr>
              <a:t>Vorlage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F0D2D9-839F-5C4D-83C7-48160827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3182007" cy="365125"/>
          </a:xfrm>
        </p:spPr>
        <p:txBody>
          <a:bodyPr/>
          <a:lstStyle/>
          <a:p>
            <a:fld id="{4854181D-6920-4594-9A5D-6CE56DC9F8B2}" type="slidenum">
              <a:rPr lang="en-US" smtClean="0">
                <a:solidFill>
                  <a:schemeClr val="bg2">
                    <a:lumMod val="90000"/>
                  </a:schemeClr>
                </a:solidFill>
              </a:rPr>
              <a:pPr/>
              <a:t>4</a:t>
            </a:fld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82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49DED-CF23-6746-ADBC-E7D73DE8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93" y="365125"/>
            <a:ext cx="11393214" cy="969689"/>
          </a:xfrm>
        </p:spPr>
        <p:txBody>
          <a:bodyPr>
            <a:normAutofit fontScale="90000"/>
          </a:bodyPr>
          <a:lstStyle/>
          <a:p>
            <a:r>
              <a:rPr lang="de-DE" sz="40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Bilder mit Quellenangabe</a:t>
            </a:r>
            <a:br>
              <a:rPr lang="de-DE" sz="3600" dirty="0">
                <a:solidFill>
                  <a:schemeClr val="accent4">
                    <a:lumMod val="75000"/>
                  </a:schemeClr>
                </a:solidFill>
              </a:rPr>
            </a:br>
            <a:endParaRPr lang="de-DE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Inhaltsplatzhalter 6" descr="Ein Bild, das Linie, mehrere enthält.&#10;&#10;Automatisch generierte Beschreibung">
            <a:extLst>
              <a:ext uri="{FF2B5EF4-FFF2-40B4-BE49-F238E27FC236}">
                <a16:creationId xmlns:a16="http://schemas.microsoft.com/office/drawing/2014/main" id="{1C74E7DD-81E1-1A4C-8F8D-B59AD1BAA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793" y="1334814"/>
            <a:ext cx="7315200" cy="487680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7F87FE-8707-C543-A36F-EB23FC5C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93" y="6492875"/>
            <a:ext cx="4114800" cy="365125"/>
          </a:xfrm>
        </p:spPr>
        <p:txBody>
          <a:bodyPr/>
          <a:lstStyle/>
          <a:p>
            <a:pPr algn="l"/>
            <a:r>
              <a:rPr lang="en-US">
                <a:solidFill>
                  <a:schemeClr val="bg2">
                    <a:lumMod val="90000"/>
                  </a:schemeClr>
                </a:solidFill>
              </a:rPr>
              <a:t>Vorlage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F0D2D9-839F-5C4D-83C7-48160827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3182007" cy="365125"/>
          </a:xfrm>
        </p:spPr>
        <p:txBody>
          <a:bodyPr/>
          <a:lstStyle/>
          <a:p>
            <a:fld id="{4854181D-6920-4594-9A5D-6CE56DC9F8B2}" type="slidenum">
              <a:rPr lang="en-US" smtClean="0">
                <a:solidFill>
                  <a:schemeClr val="bg2">
                    <a:lumMod val="90000"/>
                  </a:schemeClr>
                </a:solidFill>
              </a:rPr>
              <a:pPr/>
              <a:t>5</a:t>
            </a:fld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E1BA3C-45DB-7943-91FB-6A13F3D4559A}"/>
              </a:ext>
            </a:extLst>
          </p:cNvPr>
          <p:cNvSpPr/>
          <p:nvPr/>
        </p:nvSpPr>
        <p:spPr>
          <a:xfrm>
            <a:off x="7810689" y="6215875"/>
            <a:ext cx="20821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>
                <a:solidFill>
                  <a:schemeClr val="bg2">
                    <a:lumMod val="90000"/>
                  </a:schemeClr>
                </a:solidFill>
              </a:rPr>
              <a:t>Quelle: Feodora - Adobe Stock</a:t>
            </a:r>
          </a:p>
        </p:txBody>
      </p:sp>
    </p:spTree>
    <p:extLst>
      <p:ext uri="{BB962C8B-B14F-4D97-AF65-F5344CB8AC3E}">
        <p14:creationId xmlns:p14="http://schemas.microsoft.com/office/powerpoint/2010/main" val="259279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49DED-CF23-6746-ADBC-E7D73DE8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93" y="365125"/>
            <a:ext cx="11393214" cy="969689"/>
          </a:xfrm>
        </p:spPr>
        <p:txBody>
          <a:bodyPr>
            <a:normAutofit fontScale="90000"/>
          </a:bodyPr>
          <a:lstStyle/>
          <a:p>
            <a:r>
              <a:rPr lang="de-DE" sz="40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Stelle dich auf die Zielgruppe ein!</a:t>
            </a:r>
            <a:br>
              <a:rPr lang="de-DE" sz="3600" dirty="0">
                <a:solidFill>
                  <a:schemeClr val="accent4">
                    <a:lumMod val="75000"/>
                  </a:schemeClr>
                </a:solidFill>
              </a:rPr>
            </a:br>
            <a:endParaRPr lang="de-DE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FECF04-64E5-D442-B51F-075B42420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93" y="1513490"/>
            <a:ext cx="11393214" cy="4979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Niemand interessiert sich </a:t>
            </a:r>
            <a:r>
              <a:rPr lang="de-DE" sz="2400" dirty="0" err="1"/>
              <a:t>für</a:t>
            </a:r>
            <a:r>
              <a:rPr lang="de-DE" sz="2400" dirty="0"/>
              <a:t> Ihre Information – aber </a:t>
            </a:r>
            <a:r>
              <a:rPr lang="de-DE" sz="2400" dirty="0" err="1"/>
              <a:t>dafür</a:t>
            </a:r>
            <a:r>
              <a:rPr lang="de-DE" sz="2400" dirty="0"/>
              <a:t>, was es </a:t>
            </a:r>
            <a:r>
              <a:rPr lang="de-DE" sz="2400" dirty="0" err="1"/>
              <a:t>für</a:t>
            </a:r>
            <a:r>
              <a:rPr lang="de-DE" sz="2400" dirty="0"/>
              <a:t> ihn persönlich bedeutet.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7F87FE-8707-C543-A36F-EB23FC5C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93" y="6492875"/>
            <a:ext cx="4114800" cy="365125"/>
          </a:xfrm>
        </p:spPr>
        <p:txBody>
          <a:bodyPr/>
          <a:lstStyle/>
          <a:p>
            <a:pPr algn="l"/>
            <a:r>
              <a:rPr lang="en-US">
                <a:solidFill>
                  <a:schemeClr val="bg2">
                    <a:lumMod val="90000"/>
                  </a:schemeClr>
                </a:solidFill>
              </a:rPr>
              <a:t>Vorlage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F0D2D9-839F-5C4D-83C7-48160827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3182007" cy="365125"/>
          </a:xfrm>
        </p:spPr>
        <p:txBody>
          <a:bodyPr/>
          <a:lstStyle/>
          <a:p>
            <a:fld id="{4854181D-6920-4594-9A5D-6CE56DC9F8B2}" type="slidenum">
              <a:rPr lang="en-US" smtClean="0">
                <a:solidFill>
                  <a:schemeClr val="bg2">
                    <a:lumMod val="90000"/>
                  </a:schemeClr>
                </a:solidFill>
              </a:rPr>
              <a:pPr/>
              <a:t>6</a:t>
            </a:fld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14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49DED-CF23-6746-ADBC-E7D73DE8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93" y="365125"/>
            <a:ext cx="11393214" cy="969689"/>
          </a:xfrm>
        </p:spPr>
        <p:txBody>
          <a:bodyPr>
            <a:normAutofit fontScale="90000"/>
          </a:bodyPr>
          <a:lstStyle/>
          <a:p>
            <a:r>
              <a:rPr lang="de-DE" sz="40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Links</a:t>
            </a:r>
            <a:br>
              <a:rPr lang="de-DE" sz="3600" dirty="0">
                <a:solidFill>
                  <a:schemeClr val="accent4">
                    <a:lumMod val="75000"/>
                  </a:schemeClr>
                </a:solidFill>
              </a:rPr>
            </a:br>
            <a:endParaRPr lang="de-DE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FECF04-64E5-D442-B51F-075B42420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93" y="1513490"/>
            <a:ext cx="11393214" cy="4979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accent4">
                    <a:lumMod val="75000"/>
                  </a:schemeClr>
                </a:solidFill>
                <a:cs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https://languagetool.org/de</a:t>
            </a:r>
            <a:endParaRPr lang="de-DE" sz="2400" dirty="0">
              <a:solidFill>
                <a:schemeClr val="accent4">
                  <a:lumMod val="75000"/>
                </a:schemeClr>
              </a:solidFill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 sz="2400" dirty="0">
              <a:solidFill>
                <a:schemeClr val="accent4">
                  <a:lumMod val="75000"/>
                </a:schemeClr>
              </a:solidFill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 sz="2400" dirty="0">
              <a:solidFill>
                <a:schemeClr val="accent4">
                  <a:lumMod val="75000"/>
                </a:schemeClr>
              </a:solidFill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4">
                    <a:lumMod val="75000"/>
                  </a:schemeClr>
                </a:solidFill>
                <a:cs typeface="Calibri Light" panose="020F03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https://stock.adobe.com/de/</a:t>
            </a:r>
            <a:endParaRPr lang="de-DE" sz="2400" dirty="0">
              <a:solidFill>
                <a:schemeClr val="accent4">
                  <a:lumMod val="75000"/>
                </a:schemeClr>
              </a:solidFill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 sz="2400" dirty="0">
              <a:solidFill>
                <a:schemeClr val="accent4">
                  <a:lumMod val="75000"/>
                </a:schemeClr>
              </a:solidFill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 sz="2400" dirty="0">
              <a:solidFill>
                <a:schemeClr val="accent4">
                  <a:lumMod val="75000"/>
                </a:schemeClr>
              </a:solidFill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4">
                    <a:lumMod val="75000"/>
                  </a:schemeClr>
                </a:solidFill>
                <a:cs typeface="Calibri Light" panose="020F03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http://www.rhetorik-netz.de/Rede-Zeit-die-vierte-Dimension</a:t>
            </a:r>
            <a:endParaRPr lang="de-DE" sz="2400" dirty="0">
              <a:solidFill>
                <a:schemeClr val="accent4">
                  <a:lumMod val="75000"/>
                </a:schemeClr>
              </a:solidFill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 sz="2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7F87FE-8707-C543-A36F-EB23FC5C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93" y="6492875"/>
            <a:ext cx="4114800" cy="365125"/>
          </a:xfrm>
        </p:spPr>
        <p:txBody>
          <a:bodyPr/>
          <a:lstStyle/>
          <a:p>
            <a:pPr algn="l"/>
            <a:r>
              <a:rPr lang="en-US">
                <a:solidFill>
                  <a:schemeClr val="bg2">
                    <a:lumMod val="90000"/>
                  </a:schemeClr>
                </a:solidFill>
              </a:rPr>
              <a:t>Vorlage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F0D2D9-839F-5C4D-83C7-48160827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3182007" cy="365125"/>
          </a:xfrm>
        </p:spPr>
        <p:txBody>
          <a:bodyPr/>
          <a:lstStyle/>
          <a:p>
            <a:fld id="{4854181D-6920-4594-9A5D-6CE56DC9F8B2}" type="slidenum">
              <a:rPr lang="en-US" smtClean="0">
                <a:solidFill>
                  <a:schemeClr val="bg2">
                    <a:lumMod val="90000"/>
                  </a:schemeClr>
                </a:solidFill>
              </a:rPr>
              <a:pPr/>
              <a:t>7</a:t>
            </a:fld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50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49DED-CF23-6746-ADBC-E7D73DE8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93" y="365125"/>
            <a:ext cx="11393214" cy="969689"/>
          </a:xfrm>
        </p:spPr>
        <p:txBody>
          <a:bodyPr>
            <a:normAutofit fontScale="90000"/>
          </a:bodyPr>
          <a:lstStyle/>
          <a:p>
            <a:r>
              <a:rPr lang="de-DE" sz="40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Vortrag: Zeit</a:t>
            </a:r>
            <a:br>
              <a:rPr lang="de-DE" sz="3600" dirty="0">
                <a:solidFill>
                  <a:schemeClr val="accent4">
                    <a:lumMod val="75000"/>
                  </a:schemeClr>
                </a:solidFill>
              </a:rPr>
            </a:br>
            <a:endParaRPr lang="de-DE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FECF04-64E5-D442-B51F-075B42420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93" y="1513490"/>
            <a:ext cx="11393214" cy="49793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400" dirty="0">
                <a:solidFill>
                  <a:srgbClr val="C00000"/>
                </a:solidFill>
                <a:cs typeface="Calibri Light" panose="020F0302020204030204" pitchFamily="34" charset="0"/>
              </a:rPr>
              <a:t>Einleitung</a:t>
            </a:r>
          </a:p>
          <a:p>
            <a:pPr marL="0" indent="0">
              <a:buNone/>
            </a:pPr>
            <a:r>
              <a:rPr lang="de-DE" sz="2400" dirty="0">
                <a:cs typeface="Calibri Light" panose="020F0302020204030204" pitchFamily="34" charset="0"/>
              </a:rPr>
              <a:t>Sehr geehrte Damen und Herren, Hallo </a:t>
            </a:r>
            <a:r>
              <a:rPr lang="de-DE" sz="2400">
                <a:cs typeface="Calibri Light" panose="020F0302020204030204" pitchFamily="34" charset="0"/>
              </a:rPr>
              <a:t>Frau Kühr, Hallo Leute!</a:t>
            </a:r>
            <a:endParaRPr lang="de-DE" sz="2400" dirty="0"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sz="2400" dirty="0">
                <a:cs typeface="Calibri Light" panose="020F0302020204030204" pitchFamily="34" charset="0"/>
              </a:rPr>
              <a:t>Meine Thema ist ...</a:t>
            </a:r>
          </a:p>
          <a:p>
            <a:pPr marL="0" indent="0">
              <a:buNone/>
            </a:pPr>
            <a:r>
              <a:rPr lang="de-DE" sz="2400" dirty="0">
                <a:cs typeface="Calibri Light" panose="020F0302020204030204" pitchFamily="34" charset="0"/>
              </a:rPr>
              <a:t>...</a:t>
            </a:r>
            <a:endParaRPr lang="de-DE" sz="2400" dirty="0">
              <a:solidFill>
                <a:srgbClr val="C00000"/>
              </a:solidFill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C00000"/>
                </a:solidFill>
                <a:cs typeface="Calibri Light" panose="020F0302020204030204" pitchFamily="34" charset="0"/>
              </a:rPr>
              <a:t>Kern</a:t>
            </a:r>
          </a:p>
          <a:p>
            <a:pPr marL="0" indent="0">
              <a:buNone/>
            </a:pPr>
            <a:r>
              <a:rPr lang="de-DE" sz="2400" dirty="0">
                <a:cs typeface="Calibri Light" panose="020F0302020204030204" pitchFamily="34" charset="0"/>
              </a:rPr>
              <a:t>…</a:t>
            </a:r>
            <a:endParaRPr lang="de-DE" sz="2400" dirty="0">
              <a:solidFill>
                <a:srgbClr val="C00000"/>
              </a:solidFill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C00000"/>
                </a:solidFill>
                <a:cs typeface="Calibri Light" panose="020F0302020204030204" pitchFamily="34" charset="0"/>
              </a:rPr>
              <a:t>Schluss</a:t>
            </a:r>
          </a:p>
          <a:p>
            <a:pPr marL="0" indent="0">
              <a:buNone/>
            </a:pPr>
            <a:r>
              <a:rPr lang="de-DE" sz="2400" dirty="0">
                <a:cs typeface="Calibri Light" panose="020F0302020204030204" pitchFamily="34" charset="0"/>
              </a:rPr>
              <a:t>Zusammenfassend möchte ich sagen:</a:t>
            </a:r>
          </a:p>
          <a:p>
            <a:pPr marL="0" indent="0">
              <a:buNone/>
            </a:pPr>
            <a:r>
              <a:rPr lang="de-DE" sz="2400" dirty="0">
                <a:cs typeface="Calibri Light" panose="020F0302020204030204" pitchFamily="34" charset="0"/>
              </a:rPr>
              <a:t>…</a:t>
            </a:r>
          </a:p>
          <a:p>
            <a:pPr marL="0" indent="0">
              <a:buNone/>
            </a:pPr>
            <a:r>
              <a:rPr lang="de-DE" sz="2400" dirty="0">
                <a:cs typeface="Calibri Light" panose="020F0302020204030204" pitchFamily="34" charset="0"/>
              </a:rPr>
              <a:t>Meine Schlussworte für Euch sind ...</a:t>
            </a:r>
          </a:p>
          <a:p>
            <a:pPr marL="0" indent="0">
              <a:buNone/>
            </a:pPr>
            <a:endParaRPr lang="de-DE" sz="2400" dirty="0"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sz="2400" dirty="0">
                <a:cs typeface="Calibri Light" panose="020F0302020204030204" pitchFamily="34" charset="0"/>
              </a:rPr>
              <a:t>Vielen Dank.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7F87FE-8707-C543-A36F-EB23FC5C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93" y="6492875"/>
            <a:ext cx="4114800" cy="365125"/>
          </a:xfrm>
        </p:spPr>
        <p:txBody>
          <a:bodyPr/>
          <a:lstStyle/>
          <a:p>
            <a:pPr algn="l"/>
            <a:r>
              <a:rPr lang="en-US">
                <a:solidFill>
                  <a:schemeClr val="bg2">
                    <a:lumMod val="90000"/>
                  </a:schemeClr>
                </a:solidFill>
              </a:rPr>
              <a:t>Vorlage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F0D2D9-839F-5C4D-83C7-48160827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3182007" cy="365125"/>
          </a:xfrm>
        </p:spPr>
        <p:txBody>
          <a:bodyPr/>
          <a:lstStyle/>
          <a:p>
            <a:fld id="{4854181D-6920-4594-9A5D-6CE56DC9F8B2}" type="slidenum">
              <a:rPr lang="en-US" smtClean="0">
                <a:solidFill>
                  <a:schemeClr val="bg2">
                    <a:lumMod val="90000"/>
                  </a:schemeClr>
                </a:solidFill>
              </a:rPr>
              <a:pPr/>
              <a:t>8</a:t>
            </a:fld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24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49DED-CF23-6746-ADBC-E7D73DE8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93" y="365125"/>
            <a:ext cx="11393214" cy="969689"/>
          </a:xfrm>
        </p:spPr>
        <p:txBody>
          <a:bodyPr>
            <a:normAutofit fontScale="90000"/>
          </a:bodyPr>
          <a:lstStyle/>
          <a:p>
            <a:r>
              <a:rPr lang="de-DE" sz="36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Präsentation</a:t>
            </a:r>
            <a:br>
              <a:rPr lang="de-DE" sz="36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DE" sz="3600" dirty="0">
                <a:solidFill>
                  <a:schemeClr val="accent4">
                    <a:lumMod val="75000"/>
                  </a:schemeClr>
                </a:solidFill>
              </a:rPr>
              <a:t>Notiz</a:t>
            </a:r>
          </a:p>
        </p:txBody>
      </p:sp>
      <p:pic>
        <p:nvPicPr>
          <p:cNvPr id="13" name="Inhaltsplatzhalter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3E5B8908-38E3-1B48-BA04-29EE227B3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392" y="1334814"/>
            <a:ext cx="5696607" cy="3667563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7F87FE-8707-C543-A36F-EB23FC5C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93" y="6492875"/>
            <a:ext cx="4114800" cy="365125"/>
          </a:xfrm>
        </p:spPr>
        <p:txBody>
          <a:bodyPr/>
          <a:lstStyle/>
          <a:p>
            <a:pPr algn="l"/>
            <a:r>
              <a:rPr lang="en-US">
                <a:solidFill>
                  <a:schemeClr val="bg2">
                    <a:lumMod val="90000"/>
                  </a:schemeClr>
                </a:solidFill>
              </a:rPr>
              <a:t>Vorlage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F0D2D9-839F-5C4D-83C7-48160827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3182007" cy="365125"/>
          </a:xfrm>
        </p:spPr>
        <p:txBody>
          <a:bodyPr/>
          <a:lstStyle/>
          <a:p>
            <a:fld id="{4854181D-6920-4594-9A5D-6CE56DC9F8B2}" type="slidenum">
              <a:rPr lang="en-US" smtClean="0">
                <a:solidFill>
                  <a:schemeClr val="bg2">
                    <a:lumMod val="90000"/>
                  </a:schemeClr>
                </a:solidFill>
              </a:rPr>
              <a:pPr/>
              <a:t>9</a:t>
            </a:fld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7A4CA43-AA8E-6D45-91CF-9D8C3C0A7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641" y="1334814"/>
            <a:ext cx="5723966" cy="39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4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334</Words>
  <Application>Microsoft Macintosh PowerPoint</Application>
  <PresentationFormat>Breitbild</PresentationFormat>
  <Paragraphs>81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Thema: Vorlage</vt:lpstr>
      <vt:lpstr>Foliengestaltung </vt:lpstr>
      <vt:lpstr>Powerpoint Einstellungen</vt:lpstr>
      <vt:lpstr>Schrift Calibri Bold 36 Untertitel 28</vt:lpstr>
      <vt:lpstr>Bilder mit Quellenangabe </vt:lpstr>
      <vt:lpstr>Stelle dich auf die Zielgruppe ein! </vt:lpstr>
      <vt:lpstr>Links </vt:lpstr>
      <vt:lpstr>Vortrag: Zeit </vt:lpstr>
      <vt:lpstr>Präsentation Notiz</vt:lpstr>
      <vt:lpstr>Moderationskarten Erstellen</vt:lpstr>
      <vt:lpstr>Fertigkeiten </vt:lpstr>
      <vt:lpstr>Feedback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Unger</dc:creator>
  <cp:lastModifiedBy>Jan Unger</cp:lastModifiedBy>
  <cp:revision>32</cp:revision>
  <dcterms:created xsi:type="dcterms:W3CDTF">2021-05-14T08:01:36Z</dcterms:created>
  <dcterms:modified xsi:type="dcterms:W3CDTF">2021-05-21T15:17:48Z</dcterms:modified>
</cp:coreProperties>
</file>