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>
        <p:scale>
          <a:sx n="70" d="100"/>
          <a:sy n="70" d="100"/>
        </p:scale>
        <p:origin x="9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Software para manejar inventarios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93228" y="3618961"/>
            <a:ext cx="2691684" cy="1700014"/>
          </a:xfrm>
        </p:spPr>
        <p:txBody>
          <a:bodyPr>
            <a:normAutofit fontScale="92500" lnSpcReduction="10000"/>
          </a:bodyPr>
          <a:lstStyle/>
          <a:p>
            <a:pPr algn="r"/>
            <a:endParaRPr lang="es-CO" dirty="0" smtClean="0"/>
          </a:p>
          <a:p>
            <a:r>
              <a:rPr lang="es-CO" sz="2400" dirty="0" smtClean="0"/>
              <a:t>Juan Camilo Zamora</a:t>
            </a:r>
          </a:p>
          <a:p>
            <a:r>
              <a:rPr lang="es-CO" sz="2400" dirty="0" smtClean="0"/>
              <a:t>ADSI</a:t>
            </a:r>
          </a:p>
          <a:p>
            <a:r>
              <a:rPr lang="es-CO" sz="2400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41737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ENCUESTA 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1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5308" y="675469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</a:p>
          <a:p>
            <a:pPr algn="ctr"/>
            <a:endParaRPr lang="es-C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CO" b="1" dirty="0" smtClean="0"/>
              <a:t>1. </a:t>
            </a:r>
            <a:r>
              <a:rPr lang="es-CO" dirty="0" smtClean="0"/>
              <a:t>¿se siente a gusto con el proceso de manejo de inventario actual?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No</a:t>
            </a:r>
          </a:p>
          <a:p>
            <a:pPr lvl="2"/>
            <a:endParaRPr lang="es-CO" dirty="0" smtClean="0"/>
          </a:p>
          <a:p>
            <a:pPr lvl="1"/>
            <a:r>
              <a:rPr lang="es-CO" b="1" dirty="0" smtClean="0"/>
              <a:t>2. </a:t>
            </a:r>
            <a:r>
              <a:rPr lang="es-CO" dirty="0" smtClean="0"/>
              <a:t>¿Qué tan de acuerdo está usted en automatizar el proceso de manejo de inventario?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Totalmente de acuerdo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De acuerdo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Ni de acuerdo ni en desacuerdo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En desacuerdo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Totalmente en desacuerdo</a:t>
            </a:r>
          </a:p>
          <a:p>
            <a:pPr lvl="2"/>
            <a:endParaRPr lang="es-CO" dirty="0" smtClean="0"/>
          </a:p>
          <a:p>
            <a:pPr lvl="1"/>
            <a:r>
              <a:rPr lang="es-CO" b="1" dirty="0" smtClean="0"/>
              <a:t>3. </a:t>
            </a:r>
            <a:r>
              <a:rPr lang="es-CO" dirty="0" smtClean="0"/>
              <a:t>¿Como calificaría el proceso actual de ingreso y salida de productos al inventario?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Excelente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Bueno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Regular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Malo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lvl="1"/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92395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27797" y="723331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b="1" dirty="0"/>
              <a:t>4. </a:t>
            </a:r>
            <a:r>
              <a:rPr lang="es-CO" dirty="0"/>
              <a:t>¿Desearía poder realizar informes de los diferentes procesos como compras y ventas</a:t>
            </a:r>
            <a:r>
              <a:rPr lang="es-CO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No</a:t>
            </a:r>
          </a:p>
          <a:p>
            <a:pPr lvl="2"/>
            <a:endParaRPr lang="es-CO" dirty="0"/>
          </a:p>
          <a:p>
            <a:pPr lvl="1"/>
            <a:r>
              <a:rPr lang="es-CO" b="1" dirty="0"/>
              <a:t>5. </a:t>
            </a:r>
            <a:r>
              <a:rPr lang="es-CO" dirty="0"/>
              <a:t>¿Cual es le mayor problema que tiene a la hora de realizar el proceso de inventario</a:t>
            </a:r>
            <a:r>
              <a:rPr lang="es-CO" dirty="0" smtClean="0"/>
              <a:t>?</a:t>
            </a:r>
          </a:p>
          <a:p>
            <a:pPr lvl="2"/>
            <a:r>
              <a:rPr lang="es-CO" dirty="0" smtClean="0"/>
              <a:t>RTA:</a:t>
            </a:r>
          </a:p>
          <a:p>
            <a:pPr lvl="2"/>
            <a:endParaRPr lang="es-CO" dirty="0"/>
          </a:p>
          <a:p>
            <a:pPr lvl="1"/>
            <a:r>
              <a:rPr lang="es-CO" b="1" dirty="0"/>
              <a:t>6. </a:t>
            </a:r>
            <a:r>
              <a:rPr lang="es-CO" dirty="0"/>
              <a:t>¿Cree usted que con el manejo de inventario actual disminuye la vida útil de los productos de la empresa</a:t>
            </a:r>
            <a:r>
              <a:rPr lang="es-CO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No</a:t>
            </a:r>
          </a:p>
          <a:p>
            <a:pPr lvl="2"/>
            <a:endParaRPr lang="es-CO" dirty="0"/>
          </a:p>
          <a:p>
            <a:pPr lvl="1"/>
            <a:r>
              <a:rPr lang="es-CO" b="1" dirty="0"/>
              <a:t>7. </a:t>
            </a:r>
            <a:r>
              <a:rPr lang="es-CO" dirty="0"/>
              <a:t>¿Su empresa maneja productos que tengan fecha de caducidad </a:t>
            </a:r>
            <a:r>
              <a:rPr lang="es-CO" dirty="0" smtClean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O" dirty="0" smtClean="0"/>
              <a:t>No</a:t>
            </a:r>
          </a:p>
          <a:p>
            <a:pPr lvl="2"/>
            <a:endParaRPr lang="es-CO" dirty="0"/>
          </a:p>
          <a:p>
            <a:pPr lvl="1"/>
            <a:r>
              <a:rPr lang="es-CO" b="1" dirty="0"/>
              <a:t>8. </a:t>
            </a:r>
            <a:r>
              <a:rPr lang="es-CO" dirty="0"/>
              <a:t>¿Su empresa posee escaso espacio de almacenamiento?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O" dirty="0" smtClean="0"/>
              <a:t>Si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CO" dirty="0" smtClean="0"/>
              <a:t>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CO" dirty="0"/>
          </a:p>
          <a:p>
            <a:pPr marL="800100" lvl="1" indent="-3429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546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1421" y="2052857"/>
            <a:ext cx="8158688" cy="1822514"/>
          </a:xfrm>
        </p:spPr>
        <p:txBody>
          <a:bodyPr>
            <a:normAutofit/>
          </a:bodyPr>
          <a:lstStyle/>
          <a:p>
            <a:r>
              <a:rPr lang="es-CO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endParaRPr lang="es-CO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06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178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Software para manejar inventarios</vt:lpstr>
      <vt:lpstr>ENCUESTA 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manejar inventarios</dc:title>
  <dc:creator>jhon zamora</dc:creator>
  <cp:lastModifiedBy>jhon zamora</cp:lastModifiedBy>
  <cp:revision>5</cp:revision>
  <dcterms:created xsi:type="dcterms:W3CDTF">2019-02-19T04:56:57Z</dcterms:created>
  <dcterms:modified xsi:type="dcterms:W3CDTF">2019-02-19T05:40:00Z</dcterms:modified>
</cp:coreProperties>
</file>