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63c38b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63c38b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63c38b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63c38b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63c38ba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63c38ba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b63c38b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b63c38b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720b79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720b79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process audio data 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Altera DE2 Board (FPGA)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proposed architecture (DS SoC Lab 1: HW Part)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175" y="1170125"/>
            <a:ext cx="617565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HW part audio processing (DS Soc Lab 1)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175" y="1017725"/>
            <a:ext cx="616969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933700" y="328475"/>
            <a:ext cx="53979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Change the FIR Filter with a denoising variational autoencoder ( deep neural network)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052" y="1134288"/>
            <a:ext cx="7317549" cy="38138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6"/>
          <p:cNvCxnSpPr/>
          <p:nvPr/>
        </p:nvCxnSpPr>
        <p:spPr>
          <a:xfrm>
            <a:off x="7053525" y="1881125"/>
            <a:ext cx="506700" cy="2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6"/>
          <p:cNvCxnSpPr/>
          <p:nvPr/>
        </p:nvCxnSpPr>
        <p:spPr>
          <a:xfrm flipH="1">
            <a:off x="7020375" y="1815025"/>
            <a:ext cx="5730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6"/>
          <p:cNvSpPr txBox="1"/>
          <p:nvPr/>
        </p:nvSpPr>
        <p:spPr>
          <a:xfrm>
            <a:off x="6898925" y="1980139"/>
            <a:ext cx="11022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Denoising Autoencoder </a:t>
            </a:r>
            <a:endParaRPr b="1"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By using a denoising autoencoder it should be possible to detect the trained noise even if there are a lot of background signals and the audio signal is changing a bit because of the underlying patterns the autoencoder can learn.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Audio Data gets actually processed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