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c0889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c0889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3ff0c867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3ff0c867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3ff0c867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3ff0c867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3ff0c86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3ff0c86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3ff0c867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3ff0c867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3ff0c867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3ff0c867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c08898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c08898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Artificial_neural_network" TargetMode="External"/><Relationship Id="rId4" Type="http://schemas.openxmlformats.org/officeDocument/2006/relationships/hyperlink" Target="https://en.wikipedia.org/wiki/Artificial_neural_network" TargetMode="External"/><Relationship Id="rId10" Type="http://schemas.openxmlformats.org/officeDocument/2006/relationships/hyperlink" Target="https://en.wikipedia.org/wiki/Dimensionality_reduction" TargetMode="External"/><Relationship Id="rId9" Type="http://schemas.openxmlformats.org/officeDocument/2006/relationships/hyperlink" Target="https://en.wikipedia.org/wiki/Dimensionality_reduction" TargetMode="External"/><Relationship Id="rId5" Type="http://schemas.openxmlformats.org/officeDocument/2006/relationships/hyperlink" Target="https://en.wikipedia.org/wiki/Feature_learning" TargetMode="External"/><Relationship Id="rId6" Type="http://schemas.openxmlformats.org/officeDocument/2006/relationships/hyperlink" Target="https://en.wikipedia.org/wiki/Feature_learning" TargetMode="External"/><Relationship Id="rId7" Type="http://schemas.openxmlformats.org/officeDocument/2006/relationships/hyperlink" Target="https://en.wikipedia.org/wiki/Unsupervised_learning" TargetMode="External"/><Relationship Id="rId8" Type="http://schemas.openxmlformats.org/officeDocument/2006/relationships/hyperlink" Target="https://en.wikipedia.org/wiki/Unsupervised_lear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599000" cy="27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and implementing a Neural Network for a FPGA using Audio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steps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augmentation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of</a:t>
            </a:r>
            <a:r>
              <a:rPr lang="en"/>
              <a:t> a Neural Network to learn the pattern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Designing of the Neural Network in VHDL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</a:t>
            </a:r>
            <a:r>
              <a:rPr lang="en"/>
              <a:t>t</a:t>
            </a:r>
            <a:r>
              <a:rPr lang="en"/>
              <a:t>ing of the whole system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(gaussian) noise to Audio samples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Shifting the audio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Stretching the audio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Neural Network with the Audio Data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Proposal: as we want to learn the shape of an Audio stream and simultaneously want to ignore certain noise </a:t>
            </a:r>
            <a:r>
              <a:rPr b="1" lang="en"/>
              <a:t>Autoencoder </a:t>
            </a:r>
            <a:r>
              <a:rPr lang="en"/>
              <a:t>is a well fitting technique.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Wikipedia Quote: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autoencoder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type of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artificial neural network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to learn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efficient data codings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an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unsupervised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manner The aim of an autoencoder is to learn a representation (encoding) for a set of data, typically for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dimensionality reduction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by training the network to ignore signal “noise.” Along with the reduction side, a reconstructing side is learnt, where the autoencoder tries to generate from the reduced encoding a representation as close as possible to its original input, hence its name.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with recurrent Neural Networks?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experimental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microphone will be connected to the FPGAs input forwarding sound signals.</a:t>
            </a:r>
            <a:br>
              <a:rPr lang="en"/>
            </a:br>
            <a:r>
              <a:rPr lang="en"/>
              <a:t>The FPGA will have the Neural Network running which is trained on the Audio Data. </a:t>
            </a:r>
            <a:br>
              <a:rPr lang="en"/>
            </a:br>
            <a:r>
              <a:rPr lang="en"/>
              <a:t>If the Neural Network detects the incoming Audio as the sound we are looking for a certain LED should light up. In case it detects just “random” noise another LED should blink signalling that the FPGA is reacting.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of the Neural Network in VHDL</a:t>
            </a:r>
            <a:r>
              <a:rPr lang="en"/>
              <a:t>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get the Neural Network described in VHDL, it’s necessary to have a well fitting representation of the function it is describing.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Literature and Papers have to be read and a lot of testing and tryout need to be done.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a area that is only roughly researched and therefore the problem will be complex and hard to solve.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of the whole system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everything is implemented, tests have to be made by triggering the FPGA with either random sound data and the sound data the Neural Network is trained 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feed Audio Signal into the FPGA?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what accuracy the FPGA should decide whether the Signal is a match or not?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Lookup table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good should the Network perform in training?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Speed? Measure how fast the FPGA can process incoming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